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8"/>
  </p:notesMasterIdLst>
  <p:sldIdLst>
    <p:sldId id="256" r:id="rId2"/>
    <p:sldId id="258" r:id="rId3"/>
    <p:sldId id="259" r:id="rId4"/>
    <p:sldId id="262" r:id="rId5"/>
    <p:sldId id="261" r:id="rId6"/>
    <p:sldId id="310" r:id="rId7"/>
    <p:sldId id="260" r:id="rId8"/>
    <p:sldId id="264" r:id="rId9"/>
    <p:sldId id="311" r:id="rId10"/>
    <p:sldId id="263" r:id="rId11"/>
    <p:sldId id="267" r:id="rId12"/>
    <p:sldId id="265" r:id="rId13"/>
    <p:sldId id="269" r:id="rId14"/>
    <p:sldId id="270" r:id="rId15"/>
    <p:sldId id="271" r:id="rId16"/>
    <p:sldId id="272" r:id="rId17"/>
  </p:sldIdLst>
  <p:sldSz cx="9144000" cy="5143500" type="screen16x9"/>
  <p:notesSz cx="6858000" cy="9144000"/>
  <p:embeddedFontLst>
    <p:embeddedFont>
      <p:font typeface="#9Slide05 SVNClementine" panose="020F0502020204030203" pitchFamily="34" charset="0"/>
      <p:regular r:id="rId19"/>
    </p:embeddedFont>
    <p:embeddedFont>
      <p:font typeface="Assistant" pitchFamily="2" charset="-79"/>
      <p:regular r:id="rId20"/>
      <p:bold r:id="rId21"/>
    </p:embeddedFont>
    <p:embeddedFont>
      <p:font typeface="Assistant Medium" panose="020B0604020202020204" charset="-79"/>
      <p:regular r:id="rId22"/>
      <p:bold r:id="rId23"/>
    </p:embeddedFont>
    <p:embeddedFont>
      <p:font typeface="Bebas Neue" panose="020B0604020202020204" charset="0"/>
      <p:regular r:id="rId24"/>
    </p:embeddedFont>
    <p:embeddedFont>
      <p:font typeface="Caveat" panose="00000500000000000000" pitchFamily="2" charset="0"/>
      <p:regular r:id="rId25"/>
      <p:bold r:id="rId26"/>
    </p:embeddedFont>
    <p:embeddedFont>
      <p:font typeface="Seaweed Script" panose="020B0604020202020204" charset="0"/>
      <p:regular r:id="rId27"/>
    </p:embeddedFont>
    <p:embeddedFont>
      <p:font typeface="Zeyada" panose="020B0604020202020204" charset="0"/>
      <p:regular r:id="rId28"/>
    </p:embeddedFont>
  </p:embeddedFontLst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F88B48-3BCE-455B-9797-B87388FB929D}">
  <a:tblStyle styleId="{01F88B48-3BCE-455B-9797-B87388FB92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4e9e58f71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f4e9e58f71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204fbb877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0204fbb877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4af4d3fc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f4af4d3fc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4e9e58f7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f4e9e58f7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5e5bd11f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f5e5bd11f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5e5bd0ba8_3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5e5bd0ba8_3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f6a7c3e16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f6a7c3e16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5a13ea89c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5a13ea89c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7d99b0c13592e65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7d99b0c13592e65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f4af4d3fc9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f4af4d3fc9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f4a70e01e0_0_1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f4a70e01e0_0_1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4af4d3fc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4af4d3fc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4af4d3fc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4af4d3fc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4af4d3fc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4af4d3fc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59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4af4d3fc9_0_37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f4af4d3fc9_0_37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55700" y="865350"/>
            <a:ext cx="6632700" cy="1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Zeyada"/>
              <a:buNone/>
              <a:defRPr sz="5500" b="1"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30588" y="2924375"/>
            <a:ext cx="3729300" cy="2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 sz="1600">
                <a:solidFill>
                  <a:srgbClr val="FFFFFF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05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682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381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044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72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763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003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326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722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51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81750" y="1996039"/>
            <a:ext cx="57423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5500"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53165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91925" y="3071625"/>
            <a:ext cx="4360200" cy="2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"/>
              <a:buNone/>
              <a:defRPr sz="1600">
                <a:solidFill>
                  <a:srgbClr val="595959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704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52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941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265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36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977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656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27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539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746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715100" y="1462650"/>
            <a:ext cx="3939000" cy="28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Caveat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912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821600" y="1341150"/>
            <a:ext cx="55008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120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204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8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704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399100" y="172996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Zeyada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011350" y="2748675"/>
            <a:ext cx="51213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794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72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03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383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946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141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296800" y="1791250"/>
            <a:ext cx="45504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549250" y="3938925"/>
            <a:ext cx="4053300" cy="5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676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472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03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86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382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13351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404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631075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631075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399877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 hasCustomPrompt="1"/>
          </p:nvPr>
        </p:nvSpPr>
        <p:spPr>
          <a:xfrm>
            <a:off x="3399625" y="13909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399641" y="24479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6173494" y="192055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6172200" y="139127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6172200" y="244825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30936" y="3596000"/>
            <a:ext cx="24699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631075" y="3066725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3"/>
          </p:nvPr>
        </p:nvSpPr>
        <p:spPr>
          <a:xfrm>
            <a:off x="631075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3399877" y="3596000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3399625" y="3066725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3399642" y="4123700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6173500" y="3596325"/>
            <a:ext cx="2602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6172200" y="3067050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6168600" y="4124025"/>
            <a:ext cx="246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/>
          </p:nvPr>
        </p:nvSpPr>
        <p:spPr>
          <a:xfrm>
            <a:off x="630925" y="1920225"/>
            <a:ext cx="2469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079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950350" y="2903625"/>
            <a:ext cx="45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Zeyada"/>
              <a:buNone/>
              <a:defRPr sz="4000" i="1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09400" y="1574625"/>
            <a:ext cx="57252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2500" i="1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950350" y="2903625"/>
            <a:ext cx="45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Zeyada"/>
              <a:buNone/>
              <a:defRPr sz="4000" i="1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09400" y="1574625"/>
            <a:ext cx="57252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2500" i="1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474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950350" y="2903625"/>
            <a:ext cx="45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Zeyada"/>
              <a:buNone/>
              <a:defRPr sz="4000" i="1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709400" y="1574625"/>
            <a:ext cx="57252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2500" i="1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ssistant Medium"/>
              <a:buNone/>
              <a:defRPr sz="2500"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329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814900" y="1997119"/>
            <a:ext cx="43602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55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2" hasCustomPrompt="1"/>
          </p:nvPr>
        </p:nvSpPr>
        <p:spPr>
          <a:xfrm>
            <a:off x="81490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1"/>
          </p:nvPr>
        </p:nvSpPr>
        <p:spPr>
          <a:xfrm>
            <a:off x="814900" y="3063950"/>
            <a:ext cx="4360200" cy="2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"/>
              <a:buNone/>
              <a:defRPr sz="16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veat"/>
              <a:buNone/>
              <a:defRPr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s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subTitle" idx="1"/>
          </p:nvPr>
        </p:nvSpPr>
        <p:spPr>
          <a:xfrm>
            <a:off x="1234440" y="1712767"/>
            <a:ext cx="3108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2"/>
          </p:nvPr>
        </p:nvSpPr>
        <p:spPr>
          <a:xfrm>
            <a:off x="1234440" y="3297177"/>
            <a:ext cx="3108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3"/>
          </p:nvPr>
        </p:nvSpPr>
        <p:spPr>
          <a:xfrm>
            <a:off x="1234440" y="2316271"/>
            <a:ext cx="31089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4"/>
          </p:nvPr>
        </p:nvSpPr>
        <p:spPr>
          <a:xfrm>
            <a:off x="1234440" y="3900681"/>
            <a:ext cx="31089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52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58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66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4541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475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642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411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020050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ubTitle" idx="1"/>
          </p:nvPr>
        </p:nvSpPr>
        <p:spPr>
          <a:xfrm>
            <a:off x="1020050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title" idx="2"/>
          </p:nvPr>
        </p:nvSpPr>
        <p:spPr>
          <a:xfrm>
            <a:off x="3665575" y="3001351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ubTitle" idx="3"/>
          </p:nvPr>
        </p:nvSpPr>
        <p:spPr>
          <a:xfrm>
            <a:off x="3665575" y="366950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 idx="4"/>
          </p:nvPr>
        </p:nvSpPr>
        <p:spPr>
          <a:xfrm>
            <a:off x="6318675" y="3002738"/>
            <a:ext cx="18288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Zeyada"/>
              <a:buNone/>
              <a:defRPr sz="1600">
                <a:latin typeface="Zeyada"/>
                <a:ea typeface="Zeyada"/>
                <a:cs typeface="Zeyada"/>
                <a:sym typeface="Zeyada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ubTitle" idx="5"/>
          </p:nvPr>
        </p:nvSpPr>
        <p:spPr>
          <a:xfrm>
            <a:off x="6318675" y="3671150"/>
            <a:ext cx="1828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ssistant Medium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789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70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402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76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7469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618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216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1272550" y="2020770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ubTitle" idx="1"/>
          </p:nvPr>
        </p:nvSpPr>
        <p:spPr>
          <a:xfrm>
            <a:off x="1274050" y="2396750"/>
            <a:ext cx="27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 idx="2"/>
          </p:nvPr>
        </p:nvSpPr>
        <p:spPr>
          <a:xfrm>
            <a:off x="5128250" y="202074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3"/>
          </p:nvPr>
        </p:nvSpPr>
        <p:spPr>
          <a:xfrm>
            <a:off x="5128250" y="23979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title" idx="4"/>
          </p:nvPr>
        </p:nvSpPr>
        <p:spPr>
          <a:xfrm>
            <a:off x="51276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5"/>
          </p:nvPr>
        </p:nvSpPr>
        <p:spPr>
          <a:xfrm>
            <a:off x="51276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 idx="6"/>
          </p:nvPr>
        </p:nvSpPr>
        <p:spPr>
          <a:xfrm>
            <a:off x="1271900" y="3751015"/>
            <a:ext cx="27432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Seaweed Script"/>
              <a:buNone/>
              <a:defRPr sz="1600"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7"/>
          </p:nvPr>
        </p:nvSpPr>
        <p:spPr>
          <a:xfrm>
            <a:off x="1271900" y="4123700"/>
            <a:ext cx="2743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272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02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2121075" y="2623689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877850" y="2622234"/>
            <a:ext cx="1143000" cy="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 sz="3000">
                <a:solidFill>
                  <a:srgbClr val="FFFFFF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eaweed Script"/>
              <a:buNone/>
              <a:defRPr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4425" y="3291250"/>
            <a:ext cx="24963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202850" y="3291250"/>
            <a:ext cx="24930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veat"/>
              <a:buNone/>
              <a:defRPr sz="1200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Seaweed Script"/>
              <a:buNone/>
              <a:defRPr sz="4500"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31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Zeyada"/>
              <a:buNone/>
              <a:defRPr sz="3500">
                <a:solidFill>
                  <a:schemeClr val="dk1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733" r:id="rId4"/>
    <p:sldLayoutId id="2147483732" r:id="rId5"/>
    <p:sldLayoutId id="2147483731" r:id="rId6"/>
    <p:sldLayoutId id="2147483730" r:id="rId7"/>
    <p:sldLayoutId id="2147483723" r:id="rId8"/>
    <p:sldLayoutId id="2147483722" r:id="rId9"/>
    <p:sldLayoutId id="2147483721" r:id="rId10"/>
    <p:sldLayoutId id="2147483720" r:id="rId11"/>
    <p:sldLayoutId id="2147483715" r:id="rId12"/>
    <p:sldLayoutId id="2147483714" r:id="rId13"/>
    <p:sldLayoutId id="2147483698" r:id="rId14"/>
    <p:sldLayoutId id="2147483697" r:id="rId15"/>
    <p:sldLayoutId id="2147483696" r:id="rId16"/>
    <p:sldLayoutId id="2147483695" r:id="rId17"/>
    <p:sldLayoutId id="2147483694" r:id="rId18"/>
    <p:sldLayoutId id="2147483693" r:id="rId19"/>
    <p:sldLayoutId id="2147483692" r:id="rId20"/>
    <p:sldLayoutId id="2147483691" r:id="rId21"/>
    <p:sldLayoutId id="2147483652" r:id="rId22"/>
    <p:sldLayoutId id="2147483734" r:id="rId23"/>
    <p:sldLayoutId id="2147483716" r:id="rId24"/>
    <p:sldLayoutId id="2147483700" r:id="rId25"/>
    <p:sldLayoutId id="2147483699" r:id="rId26"/>
    <p:sldLayoutId id="2147483653" r:id="rId27"/>
    <p:sldLayoutId id="2147483738" r:id="rId28"/>
    <p:sldLayoutId id="2147483719" r:id="rId29"/>
    <p:sldLayoutId id="2147483710" r:id="rId30"/>
    <p:sldLayoutId id="2147483709" r:id="rId31"/>
    <p:sldLayoutId id="2147483708" r:id="rId32"/>
    <p:sldLayoutId id="2147483654" r:id="rId33"/>
    <p:sldLayoutId id="2147483655" r:id="rId34"/>
    <p:sldLayoutId id="2147483725" r:id="rId35"/>
    <p:sldLayoutId id="2147483712" r:id="rId36"/>
    <p:sldLayoutId id="2147483685" r:id="rId37"/>
    <p:sldLayoutId id="2147483684" r:id="rId38"/>
    <p:sldLayoutId id="2147483657" r:id="rId39"/>
    <p:sldLayoutId id="2147483737" r:id="rId40"/>
    <p:sldLayoutId id="2147483736" r:id="rId41"/>
    <p:sldLayoutId id="2147483718" r:id="rId42"/>
    <p:sldLayoutId id="2147483706" r:id="rId43"/>
    <p:sldLayoutId id="2147483705" r:id="rId44"/>
    <p:sldLayoutId id="2147483658" r:id="rId45"/>
    <p:sldLayoutId id="2147483659" r:id="rId46"/>
    <p:sldLayoutId id="2147483726" r:id="rId47"/>
    <p:sldLayoutId id="2147483724" r:id="rId48"/>
    <p:sldLayoutId id="2147483711" r:id="rId49"/>
    <p:sldLayoutId id="2147483686" r:id="rId50"/>
    <p:sldLayoutId id="2147483683" r:id="rId51"/>
    <p:sldLayoutId id="2147483682" r:id="rId52"/>
    <p:sldLayoutId id="2147483660" r:id="rId53"/>
    <p:sldLayoutId id="2147483729" r:id="rId54"/>
    <p:sldLayoutId id="2147483690" r:id="rId55"/>
    <p:sldLayoutId id="2147483663" r:id="rId56"/>
    <p:sldLayoutId id="2147483669" r:id="rId57"/>
    <p:sldLayoutId id="2147483670" r:id="rId58"/>
    <p:sldLayoutId id="2147483735" r:id="rId59"/>
    <p:sldLayoutId id="2147483717" r:id="rId60"/>
    <p:sldLayoutId id="2147483707" r:id="rId61"/>
    <p:sldLayoutId id="2147483704" r:id="rId62"/>
    <p:sldLayoutId id="2147483703" r:id="rId63"/>
    <p:sldLayoutId id="2147483702" r:id="rId64"/>
    <p:sldLayoutId id="2147483701" r:id="rId65"/>
    <p:sldLayoutId id="2147483671" r:id="rId66"/>
    <p:sldLayoutId id="2147483728" r:id="rId67"/>
    <p:sldLayoutId id="2147483727" r:id="rId68"/>
    <p:sldLayoutId id="2147483713" r:id="rId69"/>
    <p:sldLayoutId id="2147483689" r:id="rId70"/>
    <p:sldLayoutId id="2147483688" r:id="rId71"/>
    <p:sldLayoutId id="2147483687" r:id="rId72"/>
    <p:sldLayoutId id="2147483676" r:id="rId73"/>
    <p:sldLayoutId id="2147483677" r:id="rId7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2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0.wdp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55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/>
          <p:nvPr/>
        </p:nvSpPr>
        <p:spPr>
          <a:xfrm>
            <a:off x="715100" y="535000"/>
            <a:ext cx="7713900" cy="1985700"/>
          </a:xfrm>
          <a:prstGeom prst="roundRect">
            <a:avLst>
              <a:gd name="adj" fmla="val 16667"/>
            </a:avLst>
          </a:prstGeom>
          <a:solidFill>
            <a:srgbClr val="DA846F">
              <a:alpha val="1882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5"/>
          <p:cNvSpPr/>
          <p:nvPr/>
        </p:nvSpPr>
        <p:spPr>
          <a:xfrm rot="275490">
            <a:off x="4264962" y="3769834"/>
            <a:ext cx="4937077" cy="1301494"/>
          </a:xfrm>
          <a:custGeom>
            <a:avLst/>
            <a:gdLst/>
            <a:ahLst/>
            <a:cxnLst/>
            <a:rect l="l" t="t" r="r" b="b"/>
            <a:pathLst>
              <a:path w="205308" h="59326" extrusionOk="0">
                <a:moveTo>
                  <a:pt x="0" y="59326"/>
                </a:moveTo>
                <a:cubicBezTo>
                  <a:pt x="0" y="40034"/>
                  <a:pt x="26491" y="20946"/>
                  <a:pt x="45590" y="23672"/>
                </a:cubicBezTo>
                <a:cubicBezTo>
                  <a:pt x="53305" y="24773"/>
                  <a:pt x="59162" y="31835"/>
                  <a:pt x="64294" y="37700"/>
                </a:cubicBezTo>
                <a:cubicBezTo>
                  <a:pt x="69833" y="44030"/>
                  <a:pt x="80966" y="46499"/>
                  <a:pt x="88842" y="43545"/>
                </a:cubicBezTo>
                <a:cubicBezTo>
                  <a:pt x="99442" y="39569"/>
                  <a:pt x="101930" y="25027"/>
                  <a:pt x="107546" y="15197"/>
                </a:cubicBezTo>
                <a:cubicBezTo>
                  <a:pt x="112172" y="7101"/>
                  <a:pt x="122021" y="-1242"/>
                  <a:pt x="131218" y="292"/>
                </a:cubicBezTo>
                <a:cubicBezTo>
                  <a:pt x="141319" y="1977"/>
                  <a:pt x="143880" y="16559"/>
                  <a:pt x="148460" y="25718"/>
                </a:cubicBezTo>
                <a:cubicBezTo>
                  <a:pt x="151737" y="32271"/>
                  <a:pt x="159060" y="37373"/>
                  <a:pt x="166287" y="38576"/>
                </a:cubicBezTo>
                <a:cubicBezTo>
                  <a:pt x="179189" y="40724"/>
                  <a:pt x="196969" y="35954"/>
                  <a:pt x="202818" y="24256"/>
                </a:cubicBezTo>
                <a:cubicBezTo>
                  <a:pt x="206434" y="17024"/>
                  <a:pt x="205664" y="7672"/>
                  <a:pt x="20311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180" name="Google Shape;1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7525" y="2721848"/>
            <a:ext cx="4971351" cy="1065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5"/>
          <p:cNvSpPr txBox="1">
            <a:spLocks noGrp="1"/>
          </p:cNvSpPr>
          <p:nvPr>
            <p:ph type="subTitle" idx="1"/>
          </p:nvPr>
        </p:nvSpPr>
        <p:spPr>
          <a:xfrm>
            <a:off x="4079711" y="2983399"/>
            <a:ext cx="3729300" cy="2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Trang 19</a:t>
            </a:r>
            <a:endParaRPr sz="28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2" name="Google Shape;18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1476">
            <a:off x="391575" y="2266940"/>
            <a:ext cx="2223364" cy="238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6133">
            <a:off x="1899892" y="1941288"/>
            <a:ext cx="995027" cy="114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4">
            <a:off x="3514846" y="2990759"/>
            <a:ext cx="877636" cy="101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8838">
            <a:off x="7626723" y="2647215"/>
            <a:ext cx="448449" cy="51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45246">
            <a:off x="3819710" y="4033614"/>
            <a:ext cx="997323" cy="114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18990">
            <a:off x="5165386" y="3768673"/>
            <a:ext cx="997324" cy="114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635271">
            <a:off x="7279940" y="3640716"/>
            <a:ext cx="884656" cy="101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45791">
            <a:off x="304340" y="-23227"/>
            <a:ext cx="1099614" cy="126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101817">
            <a:off x="7782353" y="-22189"/>
            <a:ext cx="1097820" cy="126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>
            <a:spLocks noGrp="1"/>
          </p:cNvSpPr>
          <p:nvPr>
            <p:ph type="ctrTitle"/>
          </p:nvPr>
        </p:nvSpPr>
        <p:spPr>
          <a:xfrm>
            <a:off x="1255700" y="865350"/>
            <a:ext cx="6632700" cy="15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rgbClr val="002060"/>
                </a:solidFill>
                <a:latin typeface="#9Slide05 SVNClementine" panose="020F0502020204030203" pitchFamily="34" charset="0"/>
              </a:rPr>
              <a:t>Kể chuyện</a:t>
            </a:r>
            <a:br>
              <a:rPr lang="en" b="0" dirty="0">
                <a:solidFill>
                  <a:srgbClr val="002060"/>
                </a:solidFill>
                <a:latin typeface="#9Slide05 SVNClementine" panose="020F0502020204030203" pitchFamily="34" charset="0"/>
              </a:rPr>
            </a:br>
            <a:r>
              <a:rPr lang="en" b="0" dirty="0">
                <a:solidFill>
                  <a:srgbClr val="002060"/>
                </a:solidFill>
                <a:latin typeface="#9Slide05 SVNClementine" panose="020F0502020204030203" pitchFamily="34" charset="0"/>
              </a:rPr>
              <a:t>Kể chuyện đã nghe, đã đọc</a:t>
            </a:r>
            <a:endParaRPr b="0" dirty="0">
              <a:solidFill>
                <a:srgbClr val="002060"/>
              </a:solidFill>
              <a:latin typeface="#9Slide05 SVNClementine" panose="020F050202020403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097" y="988939"/>
            <a:ext cx="853539" cy="982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339D2D7-32D6-4484-9208-199C6199782C}"/>
              </a:ext>
            </a:extLst>
          </p:cNvPr>
          <p:cNvSpPr/>
          <p:nvPr/>
        </p:nvSpPr>
        <p:spPr>
          <a:xfrm>
            <a:off x="1735810" y="215725"/>
            <a:ext cx="6695268" cy="2752750"/>
          </a:xfrm>
          <a:prstGeom prst="cloudCallout">
            <a:avLst>
              <a:gd name="adj1" fmla="val -42627"/>
              <a:gd name="adj2" fmla="val 55686"/>
            </a:avLst>
          </a:prstGeom>
          <a:ln>
            <a:solidFill>
              <a:schemeClr val="tx1">
                <a:lumMod val="20000"/>
                <a:lumOff val="80000"/>
              </a:schemeClr>
            </a:solidFill>
            <a:prstDash val="lg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6D0B54-4E6E-4B04-8DEF-D56E1E3AAB83}"/>
              </a:ext>
            </a:extLst>
          </p:cNvPr>
          <p:cNvSpPr txBox="1"/>
          <p:nvPr/>
        </p:nvSpPr>
        <p:spPr>
          <a:xfrm>
            <a:off x="2243336" y="877422"/>
            <a:ext cx="59979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về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minh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1" name="Google Shape;31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6409" y="85439"/>
            <a:ext cx="784919" cy="9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147FA-88E7-40C8-A813-2F44791CB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58167" l="69000" r="96667">
                        <a14:foregroundMark x1="74111" y1="54500" x2="94889" y2="54500"/>
                        <a14:foregroundMark x1="94889" y1="54500" x2="96667" y2="48500"/>
                        <a14:foregroundMark x1="77778" y1="56333" x2="89444" y2="56667"/>
                        <a14:foregroundMark x1="89444" y1="56667" x2="90444" y2="57500"/>
                        <a14:foregroundMark x1="84333" y1="58167" x2="90111" y2="58167"/>
                        <a14:foregroundMark x1="80889" y1="4167" x2="80222" y2="7333"/>
                      </a14:backgroundRemoval>
                    </a14:imgEffect>
                  </a14:imgLayer>
                </a14:imgProps>
              </a:ext>
            </a:extLst>
          </a:blip>
          <a:srcRect l="65954" b="41687"/>
          <a:stretch/>
        </p:blipFill>
        <p:spPr>
          <a:xfrm>
            <a:off x="6686722" y="2696419"/>
            <a:ext cx="1831258" cy="2091053"/>
          </a:xfrm>
          <a:prstGeom prst="rect">
            <a:avLst/>
          </a:prstGeom>
        </p:spPr>
      </p:pic>
      <p:pic>
        <p:nvPicPr>
          <p:cNvPr id="308" name="Google Shape;30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67302">
            <a:off x="2170964" y="-82892"/>
            <a:ext cx="951475" cy="10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235E4-6075-4A77-B8B3-7D87CA610D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88" b="90000" l="10000" r="90000">
                        <a14:foregroundMark x1="46333" y1="8688" x2="60667" y2="9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744" y="1566765"/>
            <a:ext cx="3426550" cy="36549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2" descr="IMG_0001">
            <a:extLst>
              <a:ext uri="{FF2B5EF4-FFF2-40B4-BE49-F238E27FC236}">
                <a16:creationId xmlns:a16="http://schemas.microsoft.com/office/drawing/2014/main" id="{FA9A7D90-E5B6-4610-AF81-4900F9866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5" y="221038"/>
            <a:ext cx="2342780" cy="2350712"/>
          </a:xfrm>
          <a:prstGeom prst="wedgeEllipseCallou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IMG">
            <a:extLst>
              <a:ext uri="{FF2B5EF4-FFF2-40B4-BE49-F238E27FC236}">
                <a16:creationId xmlns:a16="http://schemas.microsoft.com/office/drawing/2014/main" id="{3B18B6B5-F457-4947-AECB-3862EDD9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97" y="305036"/>
            <a:ext cx="2527981" cy="224879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IMG_0002">
            <a:extLst>
              <a:ext uri="{FF2B5EF4-FFF2-40B4-BE49-F238E27FC236}">
                <a16:creationId xmlns:a16="http://schemas.microsoft.com/office/drawing/2014/main" id="{4221ABD7-E0B7-4771-8D0E-25C94829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80" y="305036"/>
            <a:ext cx="3283720" cy="1956910"/>
          </a:xfrm>
          <a:prstGeom prst="cloudCallout">
            <a:avLst>
              <a:gd name="adj1" fmla="val 4957"/>
              <a:gd name="adj2" fmla="val 6844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EC9C0A3-D992-4892-8100-7CA21AC9F448}"/>
              </a:ext>
            </a:extLst>
          </p:cNvPr>
          <p:cNvSpPr/>
          <p:nvPr/>
        </p:nvSpPr>
        <p:spPr>
          <a:xfrm>
            <a:off x="128954" y="2914301"/>
            <a:ext cx="2342780" cy="1661034"/>
          </a:xfrm>
          <a:custGeom>
            <a:avLst/>
            <a:gdLst>
              <a:gd name="connsiteX0" fmla="*/ 0 w 2342780"/>
              <a:gd name="connsiteY0" fmla="*/ 0 h 1661034"/>
              <a:gd name="connsiteX1" fmla="*/ 585695 w 2342780"/>
              <a:gd name="connsiteY1" fmla="*/ 0 h 1661034"/>
              <a:gd name="connsiteX2" fmla="*/ 1124534 w 2342780"/>
              <a:gd name="connsiteY2" fmla="*/ 0 h 1661034"/>
              <a:gd name="connsiteX3" fmla="*/ 1639946 w 2342780"/>
              <a:gd name="connsiteY3" fmla="*/ 0 h 1661034"/>
              <a:gd name="connsiteX4" fmla="*/ 2342780 w 2342780"/>
              <a:gd name="connsiteY4" fmla="*/ 0 h 1661034"/>
              <a:gd name="connsiteX5" fmla="*/ 2342780 w 2342780"/>
              <a:gd name="connsiteY5" fmla="*/ 570288 h 1661034"/>
              <a:gd name="connsiteX6" fmla="*/ 2342780 w 2342780"/>
              <a:gd name="connsiteY6" fmla="*/ 1107356 h 1661034"/>
              <a:gd name="connsiteX7" fmla="*/ 2342780 w 2342780"/>
              <a:gd name="connsiteY7" fmla="*/ 1661034 h 1661034"/>
              <a:gd name="connsiteX8" fmla="*/ 1803941 w 2342780"/>
              <a:gd name="connsiteY8" fmla="*/ 1661034 h 1661034"/>
              <a:gd name="connsiteX9" fmla="*/ 1288529 w 2342780"/>
              <a:gd name="connsiteY9" fmla="*/ 1661034 h 1661034"/>
              <a:gd name="connsiteX10" fmla="*/ 655978 w 2342780"/>
              <a:gd name="connsiteY10" fmla="*/ 1661034 h 1661034"/>
              <a:gd name="connsiteX11" fmla="*/ 0 w 2342780"/>
              <a:gd name="connsiteY11" fmla="*/ 1661034 h 1661034"/>
              <a:gd name="connsiteX12" fmla="*/ 0 w 2342780"/>
              <a:gd name="connsiteY12" fmla="*/ 1123966 h 1661034"/>
              <a:gd name="connsiteX13" fmla="*/ 0 w 2342780"/>
              <a:gd name="connsiteY13" fmla="*/ 586899 h 1661034"/>
              <a:gd name="connsiteX14" fmla="*/ 0 w 2342780"/>
              <a:gd name="connsiteY14" fmla="*/ 0 h 166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42780" h="1661034" fill="none" extrusionOk="0">
                <a:moveTo>
                  <a:pt x="0" y="0"/>
                </a:moveTo>
                <a:cubicBezTo>
                  <a:pt x="143915" y="-26041"/>
                  <a:pt x="407504" y="25339"/>
                  <a:pt x="585695" y="0"/>
                </a:cubicBezTo>
                <a:cubicBezTo>
                  <a:pt x="763887" y="-25339"/>
                  <a:pt x="962110" y="27657"/>
                  <a:pt x="1124534" y="0"/>
                </a:cubicBezTo>
                <a:cubicBezTo>
                  <a:pt x="1286958" y="-27657"/>
                  <a:pt x="1401915" y="45080"/>
                  <a:pt x="1639946" y="0"/>
                </a:cubicBezTo>
                <a:cubicBezTo>
                  <a:pt x="1877977" y="-45080"/>
                  <a:pt x="2167343" y="9637"/>
                  <a:pt x="2342780" y="0"/>
                </a:cubicBezTo>
                <a:cubicBezTo>
                  <a:pt x="2406863" y="204403"/>
                  <a:pt x="2284122" y="377580"/>
                  <a:pt x="2342780" y="570288"/>
                </a:cubicBezTo>
                <a:cubicBezTo>
                  <a:pt x="2401438" y="762996"/>
                  <a:pt x="2323429" y="934921"/>
                  <a:pt x="2342780" y="1107356"/>
                </a:cubicBezTo>
                <a:cubicBezTo>
                  <a:pt x="2362131" y="1279791"/>
                  <a:pt x="2279641" y="1481248"/>
                  <a:pt x="2342780" y="1661034"/>
                </a:cubicBezTo>
                <a:cubicBezTo>
                  <a:pt x="2076690" y="1721004"/>
                  <a:pt x="1970121" y="1614445"/>
                  <a:pt x="1803941" y="1661034"/>
                </a:cubicBezTo>
                <a:cubicBezTo>
                  <a:pt x="1637761" y="1707623"/>
                  <a:pt x="1396309" y="1639799"/>
                  <a:pt x="1288529" y="1661034"/>
                </a:cubicBezTo>
                <a:cubicBezTo>
                  <a:pt x="1180749" y="1682269"/>
                  <a:pt x="793444" y="1657589"/>
                  <a:pt x="655978" y="1661034"/>
                </a:cubicBezTo>
                <a:cubicBezTo>
                  <a:pt x="518512" y="1664479"/>
                  <a:pt x="198935" y="1659233"/>
                  <a:pt x="0" y="1661034"/>
                </a:cubicBezTo>
                <a:cubicBezTo>
                  <a:pt x="-8947" y="1477854"/>
                  <a:pt x="3868" y="1255842"/>
                  <a:pt x="0" y="1123966"/>
                </a:cubicBezTo>
                <a:cubicBezTo>
                  <a:pt x="-3868" y="992090"/>
                  <a:pt x="48878" y="738222"/>
                  <a:pt x="0" y="586899"/>
                </a:cubicBezTo>
                <a:cubicBezTo>
                  <a:pt x="-48878" y="435576"/>
                  <a:pt x="1967" y="199328"/>
                  <a:pt x="0" y="0"/>
                </a:cubicBezTo>
                <a:close/>
              </a:path>
              <a:path w="2342780" h="1661034" stroke="0" extrusionOk="0">
                <a:moveTo>
                  <a:pt x="0" y="0"/>
                </a:moveTo>
                <a:cubicBezTo>
                  <a:pt x="186721" y="-4618"/>
                  <a:pt x="318979" y="44897"/>
                  <a:pt x="632551" y="0"/>
                </a:cubicBezTo>
                <a:cubicBezTo>
                  <a:pt x="946123" y="-44897"/>
                  <a:pt x="1045634" y="2592"/>
                  <a:pt x="1218246" y="0"/>
                </a:cubicBezTo>
                <a:cubicBezTo>
                  <a:pt x="1390858" y="-2592"/>
                  <a:pt x="1847985" y="109279"/>
                  <a:pt x="2342780" y="0"/>
                </a:cubicBezTo>
                <a:cubicBezTo>
                  <a:pt x="2345280" y="127196"/>
                  <a:pt x="2290012" y="453600"/>
                  <a:pt x="2342780" y="586899"/>
                </a:cubicBezTo>
                <a:cubicBezTo>
                  <a:pt x="2395548" y="720198"/>
                  <a:pt x="2341807" y="884021"/>
                  <a:pt x="2342780" y="1140577"/>
                </a:cubicBezTo>
                <a:cubicBezTo>
                  <a:pt x="2343753" y="1397133"/>
                  <a:pt x="2295168" y="1432512"/>
                  <a:pt x="2342780" y="1661034"/>
                </a:cubicBezTo>
                <a:cubicBezTo>
                  <a:pt x="2181614" y="1697247"/>
                  <a:pt x="1902846" y="1657960"/>
                  <a:pt x="1710229" y="1661034"/>
                </a:cubicBezTo>
                <a:cubicBezTo>
                  <a:pt x="1517612" y="1664108"/>
                  <a:pt x="1289149" y="1607268"/>
                  <a:pt x="1077679" y="1661034"/>
                </a:cubicBezTo>
                <a:cubicBezTo>
                  <a:pt x="866209" y="1714800"/>
                  <a:pt x="526330" y="1640183"/>
                  <a:pt x="0" y="1661034"/>
                </a:cubicBezTo>
                <a:cubicBezTo>
                  <a:pt x="-58712" y="1499138"/>
                  <a:pt x="38668" y="1285828"/>
                  <a:pt x="0" y="1123966"/>
                </a:cubicBezTo>
                <a:cubicBezTo>
                  <a:pt x="-38668" y="962104"/>
                  <a:pt x="6110" y="712884"/>
                  <a:pt x="0" y="537068"/>
                </a:cubicBezTo>
                <a:cubicBezTo>
                  <a:pt x="-6110" y="361252"/>
                  <a:pt x="40356" y="21736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836632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380DF0-8709-411B-9FE5-D2F42C129E11}"/>
              </a:ext>
            </a:extLst>
          </p:cNvPr>
          <p:cNvSpPr/>
          <p:nvPr/>
        </p:nvSpPr>
        <p:spPr>
          <a:xfrm>
            <a:off x="3009297" y="3008086"/>
            <a:ext cx="2527981" cy="1360980"/>
          </a:xfrm>
          <a:custGeom>
            <a:avLst/>
            <a:gdLst>
              <a:gd name="connsiteX0" fmla="*/ 0 w 2527981"/>
              <a:gd name="connsiteY0" fmla="*/ 0 h 1360980"/>
              <a:gd name="connsiteX1" fmla="*/ 429757 w 2527981"/>
              <a:gd name="connsiteY1" fmla="*/ 0 h 1360980"/>
              <a:gd name="connsiteX2" fmla="*/ 884793 w 2527981"/>
              <a:gd name="connsiteY2" fmla="*/ 0 h 1360980"/>
              <a:gd name="connsiteX3" fmla="*/ 1390390 w 2527981"/>
              <a:gd name="connsiteY3" fmla="*/ 0 h 1360980"/>
              <a:gd name="connsiteX4" fmla="*/ 1845426 w 2527981"/>
              <a:gd name="connsiteY4" fmla="*/ 0 h 1360980"/>
              <a:gd name="connsiteX5" fmla="*/ 2527981 w 2527981"/>
              <a:gd name="connsiteY5" fmla="*/ 0 h 1360980"/>
              <a:gd name="connsiteX6" fmla="*/ 2527981 w 2527981"/>
              <a:gd name="connsiteY6" fmla="*/ 426440 h 1360980"/>
              <a:gd name="connsiteX7" fmla="*/ 2527981 w 2527981"/>
              <a:gd name="connsiteY7" fmla="*/ 893710 h 1360980"/>
              <a:gd name="connsiteX8" fmla="*/ 2527981 w 2527981"/>
              <a:gd name="connsiteY8" fmla="*/ 1360980 h 1360980"/>
              <a:gd name="connsiteX9" fmla="*/ 2072944 w 2527981"/>
              <a:gd name="connsiteY9" fmla="*/ 1360980 h 1360980"/>
              <a:gd name="connsiteX10" fmla="*/ 1592628 w 2527981"/>
              <a:gd name="connsiteY10" fmla="*/ 1360980 h 1360980"/>
              <a:gd name="connsiteX11" fmla="*/ 1112312 w 2527981"/>
              <a:gd name="connsiteY11" fmla="*/ 1360980 h 1360980"/>
              <a:gd name="connsiteX12" fmla="*/ 581436 w 2527981"/>
              <a:gd name="connsiteY12" fmla="*/ 1360980 h 1360980"/>
              <a:gd name="connsiteX13" fmla="*/ 0 w 2527981"/>
              <a:gd name="connsiteY13" fmla="*/ 1360980 h 1360980"/>
              <a:gd name="connsiteX14" fmla="*/ 0 w 2527981"/>
              <a:gd name="connsiteY14" fmla="*/ 948149 h 1360980"/>
              <a:gd name="connsiteX15" fmla="*/ 0 w 2527981"/>
              <a:gd name="connsiteY15" fmla="*/ 521709 h 1360980"/>
              <a:gd name="connsiteX16" fmla="*/ 0 w 2527981"/>
              <a:gd name="connsiteY16" fmla="*/ 0 h 136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7981" h="1360980" fill="none" extrusionOk="0">
                <a:moveTo>
                  <a:pt x="0" y="0"/>
                </a:moveTo>
                <a:cubicBezTo>
                  <a:pt x="93974" y="-12688"/>
                  <a:pt x="281051" y="17778"/>
                  <a:pt x="429757" y="0"/>
                </a:cubicBezTo>
                <a:cubicBezTo>
                  <a:pt x="578463" y="-17778"/>
                  <a:pt x="669119" y="42985"/>
                  <a:pt x="884793" y="0"/>
                </a:cubicBezTo>
                <a:cubicBezTo>
                  <a:pt x="1100467" y="-42985"/>
                  <a:pt x="1162705" y="32700"/>
                  <a:pt x="1390390" y="0"/>
                </a:cubicBezTo>
                <a:cubicBezTo>
                  <a:pt x="1618075" y="-32700"/>
                  <a:pt x="1736204" y="22266"/>
                  <a:pt x="1845426" y="0"/>
                </a:cubicBezTo>
                <a:cubicBezTo>
                  <a:pt x="1954648" y="-22266"/>
                  <a:pt x="2376620" y="44698"/>
                  <a:pt x="2527981" y="0"/>
                </a:cubicBezTo>
                <a:cubicBezTo>
                  <a:pt x="2535779" y="104640"/>
                  <a:pt x="2489804" y="303787"/>
                  <a:pt x="2527981" y="426440"/>
                </a:cubicBezTo>
                <a:cubicBezTo>
                  <a:pt x="2566158" y="549093"/>
                  <a:pt x="2497066" y="762376"/>
                  <a:pt x="2527981" y="893710"/>
                </a:cubicBezTo>
                <a:cubicBezTo>
                  <a:pt x="2558896" y="1025044"/>
                  <a:pt x="2507352" y="1168230"/>
                  <a:pt x="2527981" y="1360980"/>
                </a:cubicBezTo>
                <a:cubicBezTo>
                  <a:pt x="2409959" y="1397488"/>
                  <a:pt x="2166781" y="1336331"/>
                  <a:pt x="2072944" y="1360980"/>
                </a:cubicBezTo>
                <a:cubicBezTo>
                  <a:pt x="1979107" y="1385629"/>
                  <a:pt x="1827206" y="1330057"/>
                  <a:pt x="1592628" y="1360980"/>
                </a:cubicBezTo>
                <a:cubicBezTo>
                  <a:pt x="1358050" y="1391903"/>
                  <a:pt x="1229230" y="1332932"/>
                  <a:pt x="1112312" y="1360980"/>
                </a:cubicBezTo>
                <a:cubicBezTo>
                  <a:pt x="995394" y="1389028"/>
                  <a:pt x="747784" y="1325275"/>
                  <a:pt x="581436" y="1360980"/>
                </a:cubicBezTo>
                <a:cubicBezTo>
                  <a:pt x="415088" y="1396685"/>
                  <a:pt x="183862" y="1334451"/>
                  <a:pt x="0" y="1360980"/>
                </a:cubicBezTo>
                <a:cubicBezTo>
                  <a:pt x="-2825" y="1179535"/>
                  <a:pt x="10911" y="1075177"/>
                  <a:pt x="0" y="948149"/>
                </a:cubicBezTo>
                <a:cubicBezTo>
                  <a:pt x="-10911" y="821121"/>
                  <a:pt x="41441" y="701036"/>
                  <a:pt x="0" y="521709"/>
                </a:cubicBezTo>
                <a:cubicBezTo>
                  <a:pt x="-41441" y="342382"/>
                  <a:pt x="62291" y="108109"/>
                  <a:pt x="0" y="0"/>
                </a:cubicBezTo>
                <a:close/>
              </a:path>
              <a:path w="2527981" h="1360980" stroke="0" extrusionOk="0">
                <a:moveTo>
                  <a:pt x="0" y="0"/>
                </a:moveTo>
                <a:cubicBezTo>
                  <a:pt x="155764" y="-41246"/>
                  <a:pt x="339932" y="19011"/>
                  <a:pt x="429757" y="0"/>
                </a:cubicBezTo>
                <a:cubicBezTo>
                  <a:pt x="519582" y="-19011"/>
                  <a:pt x="715194" y="11770"/>
                  <a:pt x="960633" y="0"/>
                </a:cubicBezTo>
                <a:cubicBezTo>
                  <a:pt x="1206072" y="-11770"/>
                  <a:pt x="1348049" y="54146"/>
                  <a:pt x="1466229" y="0"/>
                </a:cubicBezTo>
                <a:cubicBezTo>
                  <a:pt x="1584409" y="-54146"/>
                  <a:pt x="1831736" y="9201"/>
                  <a:pt x="1946545" y="0"/>
                </a:cubicBezTo>
                <a:cubicBezTo>
                  <a:pt x="2061354" y="-9201"/>
                  <a:pt x="2241945" y="65301"/>
                  <a:pt x="2527981" y="0"/>
                </a:cubicBezTo>
                <a:cubicBezTo>
                  <a:pt x="2536149" y="141518"/>
                  <a:pt x="2473652" y="358196"/>
                  <a:pt x="2527981" y="480880"/>
                </a:cubicBezTo>
                <a:cubicBezTo>
                  <a:pt x="2582310" y="603564"/>
                  <a:pt x="2487330" y="780945"/>
                  <a:pt x="2527981" y="893710"/>
                </a:cubicBezTo>
                <a:cubicBezTo>
                  <a:pt x="2568632" y="1006475"/>
                  <a:pt x="2525663" y="1263708"/>
                  <a:pt x="2527981" y="1360980"/>
                </a:cubicBezTo>
                <a:cubicBezTo>
                  <a:pt x="2337352" y="1395415"/>
                  <a:pt x="2217188" y="1345431"/>
                  <a:pt x="2072944" y="1360980"/>
                </a:cubicBezTo>
                <a:cubicBezTo>
                  <a:pt x="1928700" y="1376529"/>
                  <a:pt x="1826726" y="1341482"/>
                  <a:pt x="1617908" y="1360980"/>
                </a:cubicBezTo>
                <a:cubicBezTo>
                  <a:pt x="1409090" y="1380478"/>
                  <a:pt x="1309729" y="1314429"/>
                  <a:pt x="1188151" y="1360980"/>
                </a:cubicBezTo>
                <a:cubicBezTo>
                  <a:pt x="1066573" y="1407531"/>
                  <a:pt x="792257" y="1323603"/>
                  <a:pt x="631995" y="1360980"/>
                </a:cubicBezTo>
                <a:cubicBezTo>
                  <a:pt x="471733" y="1398357"/>
                  <a:pt x="252465" y="1312244"/>
                  <a:pt x="0" y="1360980"/>
                </a:cubicBezTo>
                <a:cubicBezTo>
                  <a:pt x="-44702" y="1166342"/>
                  <a:pt x="23066" y="1030589"/>
                  <a:pt x="0" y="934540"/>
                </a:cubicBezTo>
                <a:cubicBezTo>
                  <a:pt x="-23066" y="838491"/>
                  <a:pt x="49240" y="643395"/>
                  <a:pt x="0" y="521709"/>
                </a:cubicBezTo>
                <a:cubicBezTo>
                  <a:pt x="-49240" y="400023"/>
                  <a:pt x="40812" y="23483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797515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7C07C3-2938-4331-B19A-BD4460E72E73}"/>
              </a:ext>
            </a:extLst>
          </p:cNvPr>
          <p:cNvSpPr/>
          <p:nvPr/>
        </p:nvSpPr>
        <p:spPr>
          <a:xfrm>
            <a:off x="6013938" y="2914301"/>
            <a:ext cx="3001108" cy="1661034"/>
          </a:xfrm>
          <a:custGeom>
            <a:avLst/>
            <a:gdLst>
              <a:gd name="connsiteX0" fmla="*/ 0 w 3001108"/>
              <a:gd name="connsiteY0" fmla="*/ 0 h 1661034"/>
              <a:gd name="connsiteX1" fmla="*/ 470174 w 3001108"/>
              <a:gd name="connsiteY1" fmla="*/ 0 h 1661034"/>
              <a:gd name="connsiteX2" fmla="*/ 880325 w 3001108"/>
              <a:gd name="connsiteY2" fmla="*/ 0 h 1661034"/>
              <a:gd name="connsiteX3" fmla="*/ 1410521 w 3001108"/>
              <a:gd name="connsiteY3" fmla="*/ 0 h 1661034"/>
              <a:gd name="connsiteX4" fmla="*/ 1820672 w 3001108"/>
              <a:gd name="connsiteY4" fmla="*/ 0 h 1661034"/>
              <a:gd name="connsiteX5" fmla="*/ 2320857 w 3001108"/>
              <a:gd name="connsiteY5" fmla="*/ 0 h 1661034"/>
              <a:gd name="connsiteX6" fmla="*/ 3001108 w 3001108"/>
              <a:gd name="connsiteY6" fmla="*/ 0 h 1661034"/>
              <a:gd name="connsiteX7" fmla="*/ 3001108 w 3001108"/>
              <a:gd name="connsiteY7" fmla="*/ 586899 h 1661034"/>
              <a:gd name="connsiteX8" fmla="*/ 3001108 w 3001108"/>
              <a:gd name="connsiteY8" fmla="*/ 1157187 h 1661034"/>
              <a:gd name="connsiteX9" fmla="*/ 3001108 w 3001108"/>
              <a:gd name="connsiteY9" fmla="*/ 1661034 h 1661034"/>
              <a:gd name="connsiteX10" fmla="*/ 2470912 w 3001108"/>
              <a:gd name="connsiteY10" fmla="*/ 1661034 h 1661034"/>
              <a:gd name="connsiteX11" fmla="*/ 2000739 w 3001108"/>
              <a:gd name="connsiteY11" fmla="*/ 1661034 h 1661034"/>
              <a:gd name="connsiteX12" fmla="*/ 1500554 w 3001108"/>
              <a:gd name="connsiteY12" fmla="*/ 1661034 h 1661034"/>
              <a:gd name="connsiteX13" fmla="*/ 970358 w 3001108"/>
              <a:gd name="connsiteY13" fmla="*/ 1661034 h 1661034"/>
              <a:gd name="connsiteX14" fmla="*/ 0 w 3001108"/>
              <a:gd name="connsiteY14" fmla="*/ 1661034 h 1661034"/>
              <a:gd name="connsiteX15" fmla="*/ 0 w 3001108"/>
              <a:gd name="connsiteY15" fmla="*/ 1107356 h 1661034"/>
              <a:gd name="connsiteX16" fmla="*/ 0 w 3001108"/>
              <a:gd name="connsiteY16" fmla="*/ 553678 h 1661034"/>
              <a:gd name="connsiteX17" fmla="*/ 0 w 3001108"/>
              <a:gd name="connsiteY17" fmla="*/ 0 h 166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01108" h="1661034" fill="none" extrusionOk="0">
                <a:moveTo>
                  <a:pt x="0" y="0"/>
                </a:moveTo>
                <a:cubicBezTo>
                  <a:pt x="213567" y="-23733"/>
                  <a:pt x="267459" y="32755"/>
                  <a:pt x="470174" y="0"/>
                </a:cubicBezTo>
                <a:cubicBezTo>
                  <a:pt x="672889" y="-32755"/>
                  <a:pt x="749658" y="9886"/>
                  <a:pt x="880325" y="0"/>
                </a:cubicBezTo>
                <a:cubicBezTo>
                  <a:pt x="1010992" y="-9886"/>
                  <a:pt x="1237970" y="41570"/>
                  <a:pt x="1410521" y="0"/>
                </a:cubicBezTo>
                <a:cubicBezTo>
                  <a:pt x="1583072" y="-41570"/>
                  <a:pt x="1723383" y="4457"/>
                  <a:pt x="1820672" y="0"/>
                </a:cubicBezTo>
                <a:cubicBezTo>
                  <a:pt x="1917961" y="-4457"/>
                  <a:pt x="2139917" y="36326"/>
                  <a:pt x="2320857" y="0"/>
                </a:cubicBezTo>
                <a:cubicBezTo>
                  <a:pt x="2501798" y="-36326"/>
                  <a:pt x="2755227" y="14776"/>
                  <a:pt x="3001108" y="0"/>
                </a:cubicBezTo>
                <a:cubicBezTo>
                  <a:pt x="3014947" y="167964"/>
                  <a:pt x="2941566" y="442519"/>
                  <a:pt x="3001108" y="586899"/>
                </a:cubicBezTo>
                <a:cubicBezTo>
                  <a:pt x="3060650" y="731279"/>
                  <a:pt x="2989860" y="889224"/>
                  <a:pt x="3001108" y="1157187"/>
                </a:cubicBezTo>
                <a:cubicBezTo>
                  <a:pt x="3012356" y="1425150"/>
                  <a:pt x="2976984" y="1424595"/>
                  <a:pt x="3001108" y="1661034"/>
                </a:cubicBezTo>
                <a:cubicBezTo>
                  <a:pt x="2890250" y="1674354"/>
                  <a:pt x="2638990" y="1605300"/>
                  <a:pt x="2470912" y="1661034"/>
                </a:cubicBezTo>
                <a:cubicBezTo>
                  <a:pt x="2302834" y="1716768"/>
                  <a:pt x="2226984" y="1652600"/>
                  <a:pt x="2000739" y="1661034"/>
                </a:cubicBezTo>
                <a:cubicBezTo>
                  <a:pt x="1774494" y="1669468"/>
                  <a:pt x="1718956" y="1622243"/>
                  <a:pt x="1500554" y="1661034"/>
                </a:cubicBezTo>
                <a:cubicBezTo>
                  <a:pt x="1282152" y="1699825"/>
                  <a:pt x="1110638" y="1651103"/>
                  <a:pt x="970358" y="1661034"/>
                </a:cubicBezTo>
                <a:cubicBezTo>
                  <a:pt x="830078" y="1670965"/>
                  <a:pt x="267774" y="1636429"/>
                  <a:pt x="0" y="1661034"/>
                </a:cubicBezTo>
                <a:cubicBezTo>
                  <a:pt x="-35373" y="1483828"/>
                  <a:pt x="65734" y="1345796"/>
                  <a:pt x="0" y="1107356"/>
                </a:cubicBezTo>
                <a:cubicBezTo>
                  <a:pt x="-65734" y="868916"/>
                  <a:pt x="44306" y="668402"/>
                  <a:pt x="0" y="553678"/>
                </a:cubicBezTo>
                <a:cubicBezTo>
                  <a:pt x="-44306" y="438954"/>
                  <a:pt x="42647" y="260363"/>
                  <a:pt x="0" y="0"/>
                </a:cubicBezTo>
                <a:close/>
              </a:path>
              <a:path w="3001108" h="1661034" stroke="0" extrusionOk="0">
                <a:moveTo>
                  <a:pt x="0" y="0"/>
                </a:moveTo>
                <a:cubicBezTo>
                  <a:pt x="118760" y="-38882"/>
                  <a:pt x="283936" y="6130"/>
                  <a:pt x="440163" y="0"/>
                </a:cubicBezTo>
                <a:cubicBezTo>
                  <a:pt x="596390" y="-6130"/>
                  <a:pt x="800681" y="7058"/>
                  <a:pt x="910336" y="0"/>
                </a:cubicBezTo>
                <a:cubicBezTo>
                  <a:pt x="1019991" y="-7058"/>
                  <a:pt x="1166537" y="29803"/>
                  <a:pt x="1350499" y="0"/>
                </a:cubicBezTo>
                <a:cubicBezTo>
                  <a:pt x="1534461" y="-29803"/>
                  <a:pt x="1627292" y="35964"/>
                  <a:pt x="1790661" y="0"/>
                </a:cubicBezTo>
                <a:cubicBezTo>
                  <a:pt x="1954030" y="-35964"/>
                  <a:pt x="2086650" y="22007"/>
                  <a:pt x="2350868" y="0"/>
                </a:cubicBezTo>
                <a:cubicBezTo>
                  <a:pt x="2615086" y="-22007"/>
                  <a:pt x="2831463" y="51114"/>
                  <a:pt x="3001108" y="0"/>
                </a:cubicBezTo>
                <a:cubicBezTo>
                  <a:pt x="3044062" y="217944"/>
                  <a:pt x="2996145" y="311795"/>
                  <a:pt x="3001108" y="537068"/>
                </a:cubicBezTo>
                <a:cubicBezTo>
                  <a:pt x="3006071" y="762341"/>
                  <a:pt x="2946632" y="915235"/>
                  <a:pt x="3001108" y="1040915"/>
                </a:cubicBezTo>
                <a:cubicBezTo>
                  <a:pt x="3055584" y="1166595"/>
                  <a:pt x="2973766" y="1408881"/>
                  <a:pt x="3001108" y="1661034"/>
                </a:cubicBezTo>
                <a:cubicBezTo>
                  <a:pt x="2815618" y="1686548"/>
                  <a:pt x="2682875" y="1649856"/>
                  <a:pt x="2440901" y="1661034"/>
                </a:cubicBezTo>
                <a:cubicBezTo>
                  <a:pt x="2198927" y="1672212"/>
                  <a:pt x="2148569" y="1628733"/>
                  <a:pt x="1970728" y="1661034"/>
                </a:cubicBezTo>
                <a:cubicBezTo>
                  <a:pt x="1792887" y="1693335"/>
                  <a:pt x="1683604" y="1623858"/>
                  <a:pt x="1530565" y="1661034"/>
                </a:cubicBezTo>
                <a:cubicBezTo>
                  <a:pt x="1377526" y="1698210"/>
                  <a:pt x="1118634" y="1623662"/>
                  <a:pt x="1000369" y="1661034"/>
                </a:cubicBezTo>
                <a:cubicBezTo>
                  <a:pt x="882104" y="1698406"/>
                  <a:pt x="742934" y="1657816"/>
                  <a:pt x="560207" y="1661034"/>
                </a:cubicBezTo>
                <a:cubicBezTo>
                  <a:pt x="377480" y="1664252"/>
                  <a:pt x="229674" y="1654509"/>
                  <a:pt x="0" y="1661034"/>
                </a:cubicBezTo>
                <a:cubicBezTo>
                  <a:pt x="-67132" y="1481918"/>
                  <a:pt x="37451" y="1290171"/>
                  <a:pt x="0" y="1074135"/>
                </a:cubicBezTo>
                <a:cubicBezTo>
                  <a:pt x="-37451" y="858099"/>
                  <a:pt x="2348" y="739920"/>
                  <a:pt x="0" y="570288"/>
                </a:cubicBezTo>
                <a:cubicBezTo>
                  <a:pt x="-2348" y="400656"/>
                  <a:pt x="54040" y="22511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7475548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4"/>
          <p:cNvSpPr txBox="1">
            <a:spLocks noGrp="1"/>
          </p:cNvSpPr>
          <p:nvPr>
            <p:ph type="title" idx="6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C00000"/>
                </a:solidFill>
                <a:latin typeface="+mj-lt"/>
              </a:rPr>
              <a:t>3. Các bước kể chuyện</a:t>
            </a:r>
            <a:endParaRPr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53" name="Google Shape;35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4406">
            <a:off x="7563770" y="3232"/>
            <a:ext cx="1010085" cy="116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41386">
            <a:off x="969171" y="318547"/>
            <a:ext cx="877635" cy="10106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0D0095-01BB-44CC-B367-C0B0B038C56C}"/>
              </a:ext>
            </a:extLst>
          </p:cNvPr>
          <p:cNvGrpSpPr/>
          <p:nvPr/>
        </p:nvGrpSpPr>
        <p:grpSpPr>
          <a:xfrm>
            <a:off x="355564" y="1400979"/>
            <a:ext cx="2124313" cy="1205909"/>
            <a:chOff x="355564" y="1400979"/>
            <a:chExt cx="2124313" cy="1205909"/>
          </a:xfrm>
        </p:grpSpPr>
        <p:pic>
          <p:nvPicPr>
            <p:cNvPr id="337" name="Google Shape;337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5564" y="1400979"/>
              <a:ext cx="2020437" cy="12059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90985B-7243-4E6C-A4A9-E20126E2D6B6}"/>
                </a:ext>
              </a:extLst>
            </p:cNvPr>
            <p:cNvSpPr txBox="1"/>
            <p:nvPr/>
          </p:nvSpPr>
          <p:spPr>
            <a:xfrm>
              <a:off x="628176" y="1711495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434127-BCEC-402C-9B9A-6B27B13A0598}"/>
              </a:ext>
            </a:extLst>
          </p:cNvPr>
          <p:cNvGrpSpPr/>
          <p:nvPr/>
        </p:nvGrpSpPr>
        <p:grpSpPr>
          <a:xfrm>
            <a:off x="2583753" y="1439963"/>
            <a:ext cx="2135208" cy="1066284"/>
            <a:chOff x="2583753" y="1439963"/>
            <a:chExt cx="2135208" cy="1066284"/>
          </a:xfrm>
        </p:grpSpPr>
        <p:pic>
          <p:nvPicPr>
            <p:cNvPr id="338" name="Google Shape;338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83753" y="1439963"/>
              <a:ext cx="2099228" cy="1066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D43616-3DF3-4D86-B394-638CEEE1AB0B}"/>
                </a:ext>
              </a:extLst>
            </p:cNvPr>
            <p:cNvSpPr txBox="1"/>
            <p:nvPr/>
          </p:nvSpPr>
          <p:spPr>
            <a:xfrm>
              <a:off x="2867260" y="1672511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AE7DC3-C4A1-495C-ACB6-19E531DF6AFF}"/>
              </a:ext>
            </a:extLst>
          </p:cNvPr>
          <p:cNvGrpSpPr/>
          <p:nvPr/>
        </p:nvGrpSpPr>
        <p:grpSpPr>
          <a:xfrm>
            <a:off x="4757914" y="1400979"/>
            <a:ext cx="2138181" cy="1066284"/>
            <a:chOff x="4757914" y="1400979"/>
            <a:chExt cx="2138181" cy="1066284"/>
          </a:xfrm>
        </p:grpSpPr>
        <p:pic>
          <p:nvPicPr>
            <p:cNvPr id="33" name="Google Shape;338;p44">
              <a:extLst>
                <a:ext uri="{FF2B5EF4-FFF2-40B4-BE49-F238E27FC236}">
                  <a16:creationId xmlns:a16="http://schemas.microsoft.com/office/drawing/2014/main" id="{D8E41707-F9AB-4FCB-AD38-A6E9B03E5DFA}"/>
                </a:ext>
              </a:extLst>
            </p:cNvPr>
            <p:cNvPicPr preferRelativeResize="0"/>
            <p:nvPr/>
          </p:nvPicPr>
          <p:blipFill>
            <a:blip r:embed="rId6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757914" y="1400979"/>
              <a:ext cx="2099228" cy="1066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212FF9-F0EE-4DC3-9A63-8992FC7DA5FF}"/>
                </a:ext>
              </a:extLst>
            </p:cNvPr>
            <p:cNvSpPr txBox="1"/>
            <p:nvPr/>
          </p:nvSpPr>
          <p:spPr>
            <a:xfrm>
              <a:off x="5044394" y="1672511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5A1C78-6ACC-470D-8AB3-8EA926AC8C74}"/>
              </a:ext>
            </a:extLst>
          </p:cNvPr>
          <p:cNvGrpSpPr/>
          <p:nvPr/>
        </p:nvGrpSpPr>
        <p:grpSpPr>
          <a:xfrm>
            <a:off x="6971912" y="1132564"/>
            <a:ext cx="2213163" cy="1382102"/>
            <a:chOff x="6971912" y="1132564"/>
            <a:chExt cx="2213163" cy="1382102"/>
          </a:xfrm>
        </p:grpSpPr>
        <p:pic>
          <p:nvPicPr>
            <p:cNvPr id="339" name="Google Shape;339;p4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0">
              <a:off x="6971912" y="1132564"/>
              <a:ext cx="2193800" cy="1382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26D3CA-C340-454D-9B8D-8B18959D5D2B}"/>
                </a:ext>
              </a:extLst>
            </p:cNvPr>
            <p:cNvSpPr txBox="1"/>
            <p:nvPr/>
          </p:nvSpPr>
          <p:spPr>
            <a:xfrm>
              <a:off x="7333374" y="1586909"/>
              <a:ext cx="1851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Bước</a:t>
              </a:r>
              <a:r>
                <a:rPr lang="en-US" sz="2800" dirty="0"/>
                <a:t> 4</a:t>
              </a:r>
            </a:p>
          </p:txBody>
        </p:sp>
      </p:grpSp>
      <p:sp>
        <p:nvSpPr>
          <p:cNvPr id="42" name="矩形 12">
            <a:extLst>
              <a:ext uri="{FF2B5EF4-FFF2-40B4-BE49-F238E27FC236}">
                <a16:creationId xmlns:a16="http://schemas.microsoft.com/office/drawing/2014/main" id="{53A23E87-AF80-462E-88FC-B102DD28F560}"/>
              </a:ext>
            </a:extLst>
          </p:cNvPr>
          <p:cNvSpPr/>
          <p:nvPr/>
        </p:nvSpPr>
        <p:spPr>
          <a:xfrm>
            <a:off x="34374" y="2733014"/>
            <a:ext cx="2445503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  <a:sym typeface="+mn-lt"/>
              </a:rPr>
              <a:t>Giới thiệu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Calibri" panose="020F0502020204030204" pitchFamily="34" charset="0"/>
              <a:sym typeface="+mn-lt"/>
            </a:endParaRPr>
          </a:p>
        </p:txBody>
      </p:sp>
      <p:sp>
        <p:nvSpPr>
          <p:cNvPr id="43" name="矩形 13">
            <a:extLst>
              <a:ext uri="{FF2B5EF4-FFF2-40B4-BE49-F238E27FC236}">
                <a16:creationId xmlns:a16="http://schemas.microsoft.com/office/drawing/2014/main" id="{43256C37-F25E-486D-A980-2A9CF6992826}"/>
              </a:ext>
            </a:extLst>
          </p:cNvPr>
          <p:cNvSpPr/>
          <p:nvPr/>
        </p:nvSpPr>
        <p:spPr>
          <a:xfrm>
            <a:off x="2479877" y="2615131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Kể diễn biến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矩形 14">
            <a:extLst>
              <a:ext uri="{FF2B5EF4-FFF2-40B4-BE49-F238E27FC236}">
                <a16:creationId xmlns:a16="http://schemas.microsoft.com/office/drawing/2014/main" id="{056E211C-E99E-4E98-A2CA-E93BCCDBC8BA}"/>
              </a:ext>
            </a:extLst>
          </p:cNvPr>
          <p:cNvSpPr/>
          <p:nvPr/>
        </p:nvSpPr>
        <p:spPr>
          <a:xfrm>
            <a:off x="4740971" y="2601697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Kể kết thúc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矩形 15">
            <a:extLst>
              <a:ext uri="{FF2B5EF4-FFF2-40B4-BE49-F238E27FC236}">
                <a16:creationId xmlns:a16="http://schemas.microsoft.com/office/drawing/2014/main" id="{3EDBAE42-6F11-46C3-B9BA-C25BF1DC1BB4}"/>
              </a:ext>
            </a:extLst>
          </p:cNvPr>
          <p:cNvSpPr/>
          <p:nvPr/>
        </p:nvSpPr>
        <p:spPr>
          <a:xfrm>
            <a:off x="6913074" y="2521347"/>
            <a:ext cx="223092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3200" b="1" dirty="0"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rPr>
              <a:t>Nêu ý nghĩa câu chuyện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95CFA8-FB2C-4669-BDCE-BA4CD6A14E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1467" y1="39700" x2="44533" y2="33400"/>
                        <a14:foregroundMark x1="44533" y1="33400" x2="68533" y2="32900"/>
                        <a14:foregroundMark x1="68533" y1="32900" x2="80000" y2="40300"/>
                        <a14:foregroundMark x1="80000" y1="40300" x2="81867" y2="431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1582" y="3071283"/>
            <a:ext cx="2300836" cy="3067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8"/>
          <p:cNvSpPr/>
          <p:nvPr/>
        </p:nvSpPr>
        <p:spPr>
          <a:xfrm rot="10353567">
            <a:off x="8087515" y="3370036"/>
            <a:ext cx="2112968" cy="1850088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grpSp>
        <p:nvGrpSpPr>
          <p:cNvPr id="40" name="Group 44">
            <a:extLst>
              <a:ext uri="{FF2B5EF4-FFF2-40B4-BE49-F238E27FC236}">
                <a16:creationId xmlns:a16="http://schemas.microsoft.com/office/drawing/2014/main" id="{9BE0FC6E-EBD7-4450-9FBD-168DF9631D73}"/>
              </a:ext>
            </a:extLst>
          </p:cNvPr>
          <p:cNvGrpSpPr/>
          <p:nvPr/>
        </p:nvGrpSpPr>
        <p:grpSpPr>
          <a:xfrm>
            <a:off x="283162" y="1685553"/>
            <a:ext cx="572585" cy="663514"/>
            <a:chOff x="0" y="0"/>
            <a:chExt cx="807366" cy="906807"/>
          </a:xfrm>
          <a:solidFill>
            <a:schemeClr val="bg1"/>
          </a:solidFill>
        </p:grpSpPr>
        <p:sp>
          <p:nvSpPr>
            <p:cNvPr id="50" name="Shape 42">
              <a:extLst>
                <a:ext uri="{FF2B5EF4-FFF2-40B4-BE49-F238E27FC236}">
                  <a16:creationId xmlns:a16="http://schemas.microsoft.com/office/drawing/2014/main" id="{7EA720E4-350F-4AB9-92DC-F25EF7266B57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51" name="Shape 43">
              <a:extLst>
                <a:ext uri="{FF2B5EF4-FFF2-40B4-BE49-F238E27FC236}">
                  <a16:creationId xmlns:a16="http://schemas.microsoft.com/office/drawing/2014/main" id="{8270ADAE-6679-4756-8966-2525BB57E29A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:a16="http://schemas.microsoft.com/office/drawing/2014/main" id="{5BE4BF65-795B-4085-ABBA-15730736F5E8}"/>
              </a:ext>
            </a:extLst>
          </p:cNvPr>
          <p:cNvGrpSpPr/>
          <p:nvPr/>
        </p:nvGrpSpPr>
        <p:grpSpPr>
          <a:xfrm>
            <a:off x="260182" y="2981319"/>
            <a:ext cx="572585" cy="663514"/>
            <a:chOff x="0" y="0"/>
            <a:chExt cx="807366" cy="906807"/>
          </a:xfrm>
          <a:solidFill>
            <a:schemeClr val="bg1"/>
          </a:solidFill>
        </p:grpSpPr>
        <p:sp>
          <p:nvSpPr>
            <p:cNvPr id="48" name="Shape 42">
              <a:extLst>
                <a:ext uri="{FF2B5EF4-FFF2-40B4-BE49-F238E27FC236}">
                  <a16:creationId xmlns:a16="http://schemas.microsoft.com/office/drawing/2014/main" id="{CB0A406B-1ED5-4027-A8F6-4FAD569B967F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49" name="Shape 43">
              <a:extLst>
                <a:ext uri="{FF2B5EF4-FFF2-40B4-BE49-F238E27FC236}">
                  <a16:creationId xmlns:a16="http://schemas.microsoft.com/office/drawing/2014/main" id="{3C88003E-9030-4E41-BB58-73D5229BFE36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42" name="Group 44">
            <a:extLst>
              <a:ext uri="{FF2B5EF4-FFF2-40B4-BE49-F238E27FC236}">
                <a16:creationId xmlns:a16="http://schemas.microsoft.com/office/drawing/2014/main" id="{8732DAB5-9211-4A67-AD3E-8F0342A0B7FA}"/>
              </a:ext>
            </a:extLst>
          </p:cNvPr>
          <p:cNvGrpSpPr/>
          <p:nvPr/>
        </p:nvGrpSpPr>
        <p:grpSpPr>
          <a:xfrm>
            <a:off x="211150" y="4139642"/>
            <a:ext cx="572585" cy="663514"/>
            <a:chOff x="0" y="0"/>
            <a:chExt cx="807366" cy="906807"/>
          </a:xfrm>
          <a:solidFill>
            <a:schemeClr val="bg1"/>
          </a:solidFill>
        </p:grpSpPr>
        <p:sp>
          <p:nvSpPr>
            <p:cNvPr id="46" name="Shape 42">
              <a:extLst>
                <a:ext uri="{FF2B5EF4-FFF2-40B4-BE49-F238E27FC236}">
                  <a16:creationId xmlns:a16="http://schemas.microsoft.com/office/drawing/2014/main" id="{ABA90654-B08C-4219-BF70-602B37864882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47" name="Shape 43">
              <a:extLst>
                <a:ext uri="{FF2B5EF4-FFF2-40B4-BE49-F238E27FC236}">
                  <a16:creationId xmlns:a16="http://schemas.microsoft.com/office/drawing/2014/main" id="{86017D06-F5DB-45D2-A47D-A96402E8B6E8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C5B0B2-E30C-408B-8D81-46BC971712C2}"/>
              </a:ext>
            </a:extLst>
          </p:cNvPr>
          <p:cNvGrpSpPr/>
          <p:nvPr/>
        </p:nvGrpSpPr>
        <p:grpSpPr>
          <a:xfrm>
            <a:off x="1032860" y="1453662"/>
            <a:ext cx="7827979" cy="1244377"/>
            <a:chOff x="1079128" y="1453662"/>
            <a:chExt cx="7267645" cy="1244377"/>
          </a:xfrm>
        </p:grpSpPr>
        <p:sp>
          <p:nvSpPr>
            <p:cNvPr id="39" name="Rounded Rectangle 1">
              <a:extLst>
                <a:ext uri="{FF2B5EF4-FFF2-40B4-BE49-F238E27FC236}">
                  <a16:creationId xmlns:a16="http://schemas.microsoft.com/office/drawing/2014/main" id="{9825B04B-13C7-49F3-9790-77B53722E525}"/>
                </a:ext>
              </a:extLst>
            </p:cNvPr>
            <p:cNvSpPr/>
            <p:nvPr/>
          </p:nvSpPr>
          <p:spPr>
            <a:xfrm>
              <a:off x="1103800" y="1477083"/>
              <a:ext cx="7242973" cy="122095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文本框 25">
              <a:extLst>
                <a:ext uri="{FF2B5EF4-FFF2-40B4-BE49-F238E27FC236}">
                  <a16:creationId xmlns:a16="http://schemas.microsoft.com/office/drawing/2014/main" id="{A323F273-E034-43D4-B2FD-3CCA57DDA340}"/>
                </a:ext>
              </a:extLst>
            </p:cNvPr>
            <p:cNvSpPr txBox="1"/>
            <p:nvPr/>
          </p:nvSpPr>
          <p:spPr>
            <a:xfrm>
              <a:off x="1079128" y="1453662"/>
              <a:ext cx="7253535" cy="113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gương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luật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nếp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3F36C-8193-45B2-A77E-9A016270CF14}"/>
              </a:ext>
            </a:extLst>
          </p:cNvPr>
          <p:cNvGrpSpPr/>
          <p:nvPr/>
        </p:nvGrpSpPr>
        <p:grpSpPr>
          <a:xfrm>
            <a:off x="1088299" y="3012507"/>
            <a:ext cx="7772540" cy="821562"/>
            <a:chOff x="1088299" y="3153588"/>
            <a:chExt cx="7248158" cy="821562"/>
          </a:xfrm>
        </p:grpSpPr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id="{12DA64BE-BDB6-4FDC-BD2D-EF149EB5DFAB}"/>
                </a:ext>
              </a:extLst>
            </p:cNvPr>
            <p:cNvSpPr/>
            <p:nvPr/>
          </p:nvSpPr>
          <p:spPr>
            <a:xfrm>
              <a:off x="1088299" y="3153588"/>
              <a:ext cx="7248158" cy="82156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文本框 26">
              <a:extLst>
                <a:ext uri="{FF2B5EF4-FFF2-40B4-BE49-F238E27FC236}">
                  <a16:creationId xmlns:a16="http://schemas.microsoft.com/office/drawing/2014/main" id="{30F63B86-F254-481D-BE19-7A348BCB8C61}"/>
                </a:ext>
              </a:extLst>
            </p:cNvPr>
            <p:cNvSpPr txBox="1"/>
            <p:nvPr/>
          </p:nvSpPr>
          <p:spPr>
            <a:xfrm>
              <a:off x="1209031" y="3226656"/>
              <a:ext cx="6238233" cy="50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algn="ctr"/>
              <a:r>
                <a:rPr lang="vi-VN" altLang="zh-CN" sz="2400" b="1" dirty="0">
                  <a:solidFill>
                    <a:srgbClr val="0070C0"/>
                  </a:solidFill>
                  <a:latin typeface="+mn-lt"/>
                  <a:ea typeface="+mn-ea"/>
                  <a:cs typeface="+mn-ea"/>
                  <a:sym typeface="+mn-lt"/>
                </a:rPr>
                <a:t>Cách kể rõ ràng, mạch lạc, hấp dẫn.</a:t>
              </a:r>
              <a:endParaRPr lang="zh-CN" altLang="en-US" sz="24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EC7B51-182D-445F-A851-8D2D43DD3755}"/>
              </a:ext>
            </a:extLst>
          </p:cNvPr>
          <p:cNvGrpSpPr/>
          <p:nvPr/>
        </p:nvGrpSpPr>
        <p:grpSpPr>
          <a:xfrm>
            <a:off x="1088299" y="4113846"/>
            <a:ext cx="7785205" cy="821562"/>
            <a:chOff x="1103801" y="3840506"/>
            <a:chExt cx="7258473" cy="821562"/>
          </a:xfrm>
        </p:grpSpPr>
        <p:sp>
          <p:nvSpPr>
            <p:cNvPr id="37" name="Rounded Rectangle 30">
              <a:extLst>
                <a:ext uri="{FF2B5EF4-FFF2-40B4-BE49-F238E27FC236}">
                  <a16:creationId xmlns:a16="http://schemas.microsoft.com/office/drawing/2014/main" id="{DF0D4806-2355-4AE5-873E-C2EA03587BE8}"/>
                </a:ext>
              </a:extLst>
            </p:cNvPr>
            <p:cNvSpPr/>
            <p:nvPr/>
          </p:nvSpPr>
          <p:spPr>
            <a:xfrm>
              <a:off x="1114116" y="3840506"/>
              <a:ext cx="7248158" cy="82156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文本框 27">
              <a:extLst>
                <a:ext uri="{FF2B5EF4-FFF2-40B4-BE49-F238E27FC236}">
                  <a16:creationId xmlns:a16="http://schemas.microsoft.com/office/drawing/2014/main" id="{BB92ACC1-074C-4DAE-A246-0140CC3E9655}"/>
                </a:ext>
              </a:extLst>
            </p:cNvPr>
            <p:cNvSpPr txBox="1"/>
            <p:nvPr/>
          </p:nvSpPr>
          <p:spPr>
            <a:xfrm>
              <a:off x="1103801" y="4021740"/>
              <a:ext cx="6238233" cy="50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algn="ctr"/>
              <a:r>
                <a:rPr lang="vi-VN" altLang="zh-CN" sz="2400" b="1" dirty="0">
                  <a:solidFill>
                    <a:srgbClr val="0070C0"/>
                  </a:solidFill>
                  <a:latin typeface="+mn-lt"/>
                  <a:ea typeface="+mn-ea"/>
                  <a:cs typeface="+mn-ea"/>
                  <a:sym typeface="+mn-lt"/>
                </a:rPr>
                <a:t>Nêu được ý nghĩa câu chuyện.</a:t>
              </a:r>
              <a:endParaRPr lang="zh-CN" altLang="en-US" sz="24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31" name="Google Shape;4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5434">
            <a:off x="1999793" y="149717"/>
            <a:ext cx="801551" cy="923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8564A03-B0AE-4F32-8D64-F679FFCB95C4}"/>
              </a:ext>
            </a:extLst>
          </p:cNvPr>
          <p:cNvGrpSpPr/>
          <p:nvPr/>
        </p:nvGrpSpPr>
        <p:grpSpPr>
          <a:xfrm>
            <a:off x="1852462" y="257765"/>
            <a:ext cx="6161735" cy="768900"/>
            <a:chOff x="1852462" y="257765"/>
            <a:chExt cx="6161735" cy="768900"/>
          </a:xfrm>
        </p:grpSpPr>
        <p:sp>
          <p:nvSpPr>
            <p:cNvPr id="53" name="Google Shape;400;p47">
              <a:extLst>
                <a:ext uri="{FF2B5EF4-FFF2-40B4-BE49-F238E27FC236}">
                  <a16:creationId xmlns:a16="http://schemas.microsoft.com/office/drawing/2014/main" id="{497E0AAA-7A77-4BCA-BE66-46FD8344233B}"/>
                </a:ext>
              </a:extLst>
            </p:cNvPr>
            <p:cNvSpPr/>
            <p:nvPr/>
          </p:nvSpPr>
          <p:spPr>
            <a:xfrm>
              <a:off x="1852462" y="257765"/>
              <a:ext cx="6161735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chemeClr val="lt1">
                  <a:alpha val="4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55EB3B-1A80-4274-B4E9-824908DB14DD}"/>
                </a:ext>
              </a:extLst>
            </p:cNvPr>
            <p:cNvSpPr txBox="1"/>
            <p:nvPr/>
          </p:nvSpPr>
          <p:spPr>
            <a:xfrm>
              <a:off x="1885629" y="291663"/>
              <a:ext cx="5802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Tiêu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chí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đánh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giá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9"/>
          <p:cNvSpPr/>
          <p:nvPr/>
        </p:nvSpPr>
        <p:spPr>
          <a:xfrm>
            <a:off x="162732" y="1827950"/>
            <a:ext cx="5050868" cy="98415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9"/>
          <p:cNvSpPr/>
          <p:nvPr/>
        </p:nvSpPr>
        <p:spPr>
          <a:xfrm rot="174714">
            <a:off x="1828360" y="3802988"/>
            <a:ext cx="5132655" cy="1483137"/>
          </a:xfrm>
          <a:custGeom>
            <a:avLst/>
            <a:gdLst/>
            <a:ahLst/>
            <a:cxnLst/>
            <a:rect l="l" t="t" r="r" b="b"/>
            <a:pathLst>
              <a:path w="205308" h="59326" extrusionOk="0">
                <a:moveTo>
                  <a:pt x="0" y="59326"/>
                </a:moveTo>
                <a:cubicBezTo>
                  <a:pt x="0" y="40034"/>
                  <a:pt x="26491" y="20946"/>
                  <a:pt x="45590" y="23672"/>
                </a:cubicBezTo>
                <a:cubicBezTo>
                  <a:pt x="53305" y="24773"/>
                  <a:pt x="59162" y="31835"/>
                  <a:pt x="64294" y="37700"/>
                </a:cubicBezTo>
                <a:cubicBezTo>
                  <a:pt x="69833" y="44030"/>
                  <a:pt x="80966" y="46499"/>
                  <a:pt x="88842" y="43545"/>
                </a:cubicBezTo>
                <a:cubicBezTo>
                  <a:pt x="99442" y="39569"/>
                  <a:pt x="101930" y="25027"/>
                  <a:pt x="107546" y="15197"/>
                </a:cubicBezTo>
                <a:cubicBezTo>
                  <a:pt x="112172" y="7101"/>
                  <a:pt x="122021" y="-1242"/>
                  <a:pt x="131218" y="292"/>
                </a:cubicBezTo>
                <a:cubicBezTo>
                  <a:pt x="141319" y="1977"/>
                  <a:pt x="143880" y="16559"/>
                  <a:pt x="148460" y="25718"/>
                </a:cubicBezTo>
                <a:cubicBezTo>
                  <a:pt x="151737" y="32271"/>
                  <a:pt x="159060" y="37373"/>
                  <a:pt x="166287" y="38576"/>
                </a:cubicBezTo>
                <a:cubicBezTo>
                  <a:pt x="179189" y="40724"/>
                  <a:pt x="196969" y="35954"/>
                  <a:pt x="202818" y="24256"/>
                </a:cubicBezTo>
                <a:cubicBezTo>
                  <a:pt x="206434" y="17024"/>
                  <a:pt x="205664" y="7672"/>
                  <a:pt x="20311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440" name="Google Shape;440;p49"/>
          <p:cNvSpPr txBox="1">
            <a:spLocks noGrp="1"/>
          </p:cNvSpPr>
          <p:nvPr>
            <p:ph type="title" idx="2"/>
          </p:nvPr>
        </p:nvSpPr>
        <p:spPr>
          <a:xfrm>
            <a:off x="81490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sp>
        <p:nvSpPr>
          <p:cNvPr id="441" name="Google Shape;441;p49"/>
          <p:cNvSpPr txBox="1">
            <a:spLocks noGrp="1"/>
          </p:cNvSpPr>
          <p:nvPr>
            <p:ph type="title"/>
          </p:nvPr>
        </p:nvSpPr>
        <p:spPr>
          <a:xfrm>
            <a:off x="402956" y="1997119"/>
            <a:ext cx="4772144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Thực hành kể chuyện 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42" name="Google Shape;442;p49"/>
          <p:cNvSpPr/>
          <p:nvPr/>
        </p:nvSpPr>
        <p:spPr>
          <a:xfrm rot="2997258">
            <a:off x="6987285" y="-334479"/>
            <a:ext cx="2330332" cy="1458189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443" name="Google Shape;443;p49"/>
          <p:cNvPicPr preferRelativeResize="0"/>
          <p:nvPr/>
        </p:nvPicPr>
        <p:blipFill rotWithShape="1">
          <a:blip r:embed="rId3">
            <a:alphaModFix/>
          </a:blip>
          <a:srcRect t="23010" b="16277"/>
          <a:stretch/>
        </p:blipFill>
        <p:spPr>
          <a:xfrm rot="1593325" flipH="1">
            <a:off x="4518461" y="3304350"/>
            <a:ext cx="1098601" cy="76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3351" y="0"/>
            <a:ext cx="1267399" cy="145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4146460" y="1915948"/>
            <a:ext cx="2119401" cy="508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794006" y="942002"/>
            <a:ext cx="810638" cy="93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64469" y="1364032"/>
            <a:ext cx="589064" cy="67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EC508-BECC-42CF-88D5-46D367F90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687" y1="37380" x2="50479" y2="43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437" y="1755686"/>
            <a:ext cx="3668675" cy="36686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0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8" name="Google Shape;4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33801" flipH="1">
            <a:off x="450321" y="232862"/>
            <a:ext cx="1154815" cy="38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91781">
            <a:off x="7514744" y="829461"/>
            <a:ext cx="1151059" cy="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0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Đánh giá mục tiêu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62" name="Google Shape;462;p50"/>
          <p:cNvSpPr/>
          <p:nvPr/>
        </p:nvSpPr>
        <p:spPr>
          <a:xfrm rot="864673">
            <a:off x="6585864" y="3180761"/>
            <a:ext cx="2848775" cy="1364522"/>
          </a:xfrm>
          <a:custGeom>
            <a:avLst/>
            <a:gdLst/>
            <a:ahLst/>
            <a:cxnLst/>
            <a:rect l="l" t="t" r="r" b="b"/>
            <a:pathLst>
              <a:path w="70847" h="40388" extrusionOk="0">
                <a:moveTo>
                  <a:pt x="0" y="35924"/>
                </a:moveTo>
                <a:cubicBezTo>
                  <a:pt x="12725" y="39104"/>
                  <a:pt x="29268" y="37265"/>
                  <a:pt x="38541" y="27989"/>
                </a:cubicBezTo>
                <a:cubicBezTo>
                  <a:pt x="44383" y="22145"/>
                  <a:pt x="47658" y="10494"/>
                  <a:pt x="43075" y="3618"/>
                </a:cubicBezTo>
                <a:cubicBezTo>
                  <a:pt x="40813" y="224"/>
                  <a:pt x="35042" y="-505"/>
                  <a:pt x="31173" y="784"/>
                </a:cubicBezTo>
                <a:cubicBezTo>
                  <a:pt x="29169" y="1452"/>
                  <a:pt x="28919" y="4420"/>
                  <a:pt x="28339" y="6451"/>
                </a:cubicBezTo>
                <a:cubicBezTo>
                  <a:pt x="25934" y="14866"/>
                  <a:pt x="28384" y="25767"/>
                  <a:pt x="34573" y="31956"/>
                </a:cubicBezTo>
                <a:cubicBezTo>
                  <a:pt x="43160" y="40543"/>
                  <a:pt x="62260" y="43944"/>
                  <a:pt x="70847" y="35357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24824-29FE-4358-BF0C-890F3997536A}"/>
              </a:ext>
            </a:extLst>
          </p:cNvPr>
          <p:cNvSpPr txBox="1"/>
          <p:nvPr/>
        </p:nvSpPr>
        <p:spPr>
          <a:xfrm>
            <a:off x="1441938" y="1362196"/>
            <a:ext cx="70409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2800" b="1" dirty="0">
                <a:solidFill>
                  <a:schemeClr val="accent4">
                    <a:lumMod val="50000"/>
                  </a:schemeClr>
                </a:solidFill>
                <a:cs typeface="+mn-ea"/>
                <a:sym typeface="+mn-lt"/>
              </a:rPr>
              <a:t>Kể lại được câu chuyện đã nghe, đã đọc về những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tấm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gương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pháp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luật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nếp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minh</a:t>
            </a:r>
            <a:r>
              <a:rPr lang="vi-VN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文本框 1">
            <a:extLst>
              <a:ext uri="{FF2B5EF4-FFF2-40B4-BE49-F238E27FC236}">
                <a16:creationId xmlns:a16="http://schemas.microsoft.com/office/drawing/2014/main" id="{CD5B0D68-6557-464D-90A9-A01DC0A9D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075" y="3005741"/>
            <a:ext cx="64368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Hiểu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trao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đổi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với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bạn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về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nội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dung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vi-VN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ý nghĩa câu chuyện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69E0A262-A3EA-46F5-A3FD-5253061CE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957" y="4051549"/>
            <a:ext cx="69593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Tập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trung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lắng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nghe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xét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đúng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lời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kể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bạn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+mn-ea"/>
                <a:sym typeface="+mn-lt"/>
              </a:rPr>
              <a:t>.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+mj-lt"/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36DF41-27F3-41D7-9D68-F87A67AC1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96" y="1423252"/>
            <a:ext cx="821184" cy="821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1E9AD7-6A8F-4ABB-88AA-493FCA640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440" y="2847727"/>
            <a:ext cx="702060" cy="7020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4C9E3F-E3C0-4F11-8E9B-C937CC91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440" y="4051549"/>
            <a:ext cx="702060" cy="702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1"/>
          <p:cNvSpPr/>
          <p:nvPr/>
        </p:nvSpPr>
        <p:spPr>
          <a:xfrm>
            <a:off x="2825262" y="338575"/>
            <a:ext cx="3329353" cy="90116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9" name="Google Shape;46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78935">
            <a:off x="2315612" y="434191"/>
            <a:ext cx="1078842" cy="124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97682">
            <a:off x="5885663" y="15628"/>
            <a:ext cx="714901" cy="82415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  <a:latin typeface="+mj-lt"/>
              </a:rPr>
              <a:t>Dặn dò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1"/>
          </p:nvPr>
        </p:nvSpPr>
        <p:spPr>
          <a:xfrm>
            <a:off x="1270811" y="1562193"/>
            <a:ext cx="6565721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Kể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lại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câu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cho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bạn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bè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người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thân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nghe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</a:endParaRPr>
          </a:p>
        </p:txBody>
      </p:sp>
      <p:sp>
        <p:nvSpPr>
          <p:cNvPr id="477" name="Google Shape;477;p51"/>
          <p:cNvSpPr/>
          <p:nvPr/>
        </p:nvSpPr>
        <p:spPr>
          <a:xfrm rot="-5400000">
            <a:off x="6552250" y="869720"/>
            <a:ext cx="2112925" cy="1850050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481" name="Google Shape;48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9454" y="2221070"/>
            <a:ext cx="784919" cy="9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27154">
            <a:off x="288354" y="1368423"/>
            <a:ext cx="758768" cy="87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6896">
            <a:off x="478065" y="2774692"/>
            <a:ext cx="802653" cy="92448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72;p51">
            <a:extLst>
              <a:ext uri="{FF2B5EF4-FFF2-40B4-BE49-F238E27FC236}">
                <a16:creationId xmlns:a16="http://schemas.microsoft.com/office/drawing/2014/main" id="{C6BCB4E2-4BBC-4A5C-8C35-056D130DCE69}"/>
              </a:ext>
            </a:extLst>
          </p:cNvPr>
          <p:cNvSpPr txBox="1">
            <a:spLocks/>
          </p:cNvSpPr>
          <p:nvPr/>
        </p:nvSpPr>
        <p:spPr>
          <a:xfrm>
            <a:off x="619369" y="2798993"/>
            <a:ext cx="6565721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3000" b="0" i="0" u="none" strike="noStrike" cap="none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eaweed Script"/>
              <a:buNone/>
              <a:defRPr sz="1400" b="0" i="0" u="none" strike="noStrike" cap="none">
                <a:solidFill>
                  <a:schemeClr val="dk2"/>
                </a:solidFill>
                <a:latin typeface="Seaweed Script"/>
                <a:ea typeface="Seaweed Script"/>
                <a:cs typeface="Seaweed Script"/>
                <a:sym typeface="Seaweed Script"/>
              </a:defRPr>
            </a:lvl9pPr>
          </a:lstStyle>
          <a:p>
            <a:pPr marL="0" indent="0"/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Chuẩn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bị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bài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Kể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chuyện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được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chứng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kiến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tham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gia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altLang="zh-CN" sz="2800" b="1" dirty="0">
              <a:solidFill>
                <a:srgbClr val="00206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indent="0"/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7E8E9F-9E31-455A-AA2D-16C7F41D85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224" t="10310" r="9961" b="14494"/>
          <a:stretch/>
        </p:blipFill>
        <p:spPr>
          <a:xfrm>
            <a:off x="6986965" y="2463524"/>
            <a:ext cx="2114906" cy="2632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title"/>
          </p:nvPr>
        </p:nvSpPr>
        <p:spPr>
          <a:xfrm>
            <a:off x="537291" y="1390950"/>
            <a:ext cx="790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 idx="6"/>
          </p:nvPr>
        </p:nvSpPr>
        <p:spPr>
          <a:xfrm>
            <a:off x="626038" y="3888184"/>
            <a:ext cx="786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pic>
        <p:nvPicPr>
          <p:cNvPr id="226" name="Google Shape;2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114" y="3804983"/>
            <a:ext cx="613001" cy="70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644" y="1334953"/>
            <a:ext cx="612998" cy="70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7"/>
          <p:cNvSpPr txBox="1">
            <a:spLocks noGrp="1"/>
          </p:cNvSpPr>
          <p:nvPr>
            <p:ph type="title" idx="21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Mục tiêu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2701DC-CDF8-4FAD-A7AD-D227D58BECD9}"/>
              </a:ext>
            </a:extLst>
          </p:cNvPr>
          <p:cNvSpPr txBox="1"/>
          <p:nvPr/>
        </p:nvSpPr>
        <p:spPr>
          <a:xfrm>
            <a:off x="1775040" y="1161013"/>
            <a:ext cx="7087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2400" b="1" dirty="0">
                <a:solidFill>
                  <a:srgbClr val="002060"/>
                </a:solidFill>
                <a:cs typeface="+mn-ea"/>
                <a:sym typeface="+mn-lt"/>
              </a:rPr>
              <a:t>Kể lại được câu chuyện đã nghe, đã đọc về những</a:t>
            </a:r>
            <a:r>
              <a:rPr lang="en-US" altLang="zh-CN" sz="24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tấm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gương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việc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pháp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luật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nếp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minh</a:t>
            </a:r>
            <a:r>
              <a:rPr lang="vi-VN" altLang="zh-C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1" name="Google Shape;211;p37">
            <a:extLst>
              <a:ext uri="{FF2B5EF4-FFF2-40B4-BE49-F238E27FC236}">
                <a16:creationId xmlns:a16="http://schemas.microsoft.com/office/drawing/2014/main" id="{8046868B-04A4-44F8-AAAF-BE36FB23552D}"/>
              </a:ext>
            </a:extLst>
          </p:cNvPr>
          <p:cNvSpPr txBox="1">
            <a:spLocks/>
          </p:cNvSpPr>
          <p:nvPr/>
        </p:nvSpPr>
        <p:spPr>
          <a:xfrm>
            <a:off x="537291" y="2527591"/>
            <a:ext cx="7863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Zeyada"/>
              <a:buNone/>
              <a:defRPr sz="4000" b="1" i="0" u="none" strike="noStrike" cap="none">
                <a:solidFill>
                  <a:schemeClr val="lt2"/>
                </a:solidFill>
                <a:latin typeface="Zeyada"/>
                <a:ea typeface="Zeyada"/>
                <a:cs typeface="Zeyada"/>
                <a:sym typeface="Ze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dirty="0"/>
              <a:t>02.</a:t>
            </a:r>
          </a:p>
        </p:txBody>
      </p:sp>
      <p:pic>
        <p:nvPicPr>
          <p:cNvPr id="62" name="Google Shape;229;p37">
            <a:extLst>
              <a:ext uri="{FF2B5EF4-FFF2-40B4-BE49-F238E27FC236}">
                <a16:creationId xmlns:a16="http://schemas.microsoft.com/office/drawing/2014/main" id="{CFE8C592-A8FD-4CC0-AB37-78530137F4E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035" y="2416305"/>
            <a:ext cx="707080" cy="81515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文本框 1">
            <a:extLst>
              <a:ext uri="{FF2B5EF4-FFF2-40B4-BE49-F238E27FC236}">
                <a16:creationId xmlns:a16="http://schemas.microsoft.com/office/drawing/2014/main" id="{84A30B12-C212-406A-8519-54781EF52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116" y="2665346"/>
            <a:ext cx="70875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Hiểu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trao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đổi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với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bạn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nội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dung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vi-VN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ý nghĩa câu chuyện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文本框 1">
            <a:extLst>
              <a:ext uri="{FF2B5EF4-FFF2-40B4-BE49-F238E27FC236}">
                <a16:creationId xmlns:a16="http://schemas.microsoft.com/office/drawing/2014/main" id="{972FB7A7-4DCC-481D-A6FE-F6DF26359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115" y="3683717"/>
            <a:ext cx="70289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Tập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trung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lắng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nghe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xét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đúng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lời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bạn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14" grpId="0"/>
      <p:bldP spid="58" grpId="0"/>
      <p:bldP spid="61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/>
          <p:nvPr/>
        </p:nvSpPr>
        <p:spPr>
          <a:xfrm>
            <a:off x="2440194" y="219615"/>
            <a:ext cx="42636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title"/>
          </p:nvPr>
        </p:nvSpPr>
        <p:spPr>
          <a:xfrm>
            <a:off x="2399100" y="276305"/>
            <a:ext cx="4345800" cy="6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C00000"/>
                </a:solidFill>
                <a:latin typeface="+mj-lt"/>
              </a:rPr>
              <a:t>Đề bài</a:t>
            </a:r>
            <a:endParaRPr sz="4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87331">
            <a:off x="6108091" y="626570"/>
            <a:ext cx="1603966" cy="38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90143">
            <a:off x="1769869" y="86475"/>
            <a:ext cx="1121695" cy="129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42600">
            <a:off x="1257450" y="3934168"/>
            <a:ext cx="974478" cy="112341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/>
          <p:nvPr/>
        </p:nvSpPr>
        <p:spPr>
          <a:xfrm>
            <a:off x="-212300" y="3991015"/>
            <a:ext cx="1771175" cy="1009700"/>
          </a:xfrm>
          <a:custGeom>
            <a:avLst/>
            <a:gdLst/>
            <a:ahLst/>
            <a:cxnLst/>
            <a:rect l="l" t="t" r="r" b="b"/>
            <a:pathLst>
              <a:path w="70847" h="40388" extrusionOk="0">
                <a:moveTo>
                  <a:pt x="0" y="35924"/>
                </a:moveTo>
                <a:cubicBezTo>
                  <a:pt x="12725" y="39104"/>
                  <a:pt x="29268" y="37265"/>
                  <a:pt x="38541" y="27989"/>
                </a:cubicBezTo>
                <a:cubicBezTo>
                  <a:pt x="44383" y="22145"/>
                  <a:pt x="47658" y="10494"/>
                  <a:pt x="43075" y="3618"/>
                </a:cubicBezTo>
                <a:cubicBezTo>
                  <a:pt x="40813" y="224"/>
                  <a:pt x="35042" y="-505"/>
                  <a:pt x="31173" y="784"/>
                </a:cubicBezTo>
                <a:cubicBezTo>
                  <a:pt x="29169" y="1452"/>
                  <a:pt x="28919" y="4420"/>
                  <a:pt x="28339" y="6451"/>
                </a:cubicBezTo>
                <a:cubicBezTo>
                  <a:pt x="25934" y="14866"/>
                  <a:pt x="28384" y="25767"/>
                  <a:pt x="34573" y="31956"/>
                </a:cubicBezTo>
                <a:cubicBezTo>
                  <a:pt x="43160" y="40543"/>
                  <a:pt x="62260" y="43944"/>
                  <a:pt x="70847" y="35357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A9404-CAE3-4693-BD93-4491921DEFBE}"/>
              </a:ext>
            </a:extLst>
          </p:cNvPr>
          <p:cNvSpPr txBox="1"/>
          <p:nvPr/>
        </p:nvSpPr>
        <p:spPr>
          <a:xfrm>
            <a:off x="-46892" y="1366226"/>
            <a:ext cx="92377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39C9C1-DBEF-4D93-8D2E-22050EC2B428}"/>
              </a:ext>
            </a:extLst>
          </p:cNvPr>
          <p:cNvCxnSpPr>
            <a:cxnSpLocks/>
          </p:cNvCxnSpPr>
          <p:nvPr/>
        </p:nvCxnSpPr>
        <p:spPr>
          <a:xfrm>
            <a:off x="3188678" y="2487444"/>
            <a:ext cx="25624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92112C-56B5-40B4-8DD2-EB29CC8DD0C3}"/>
              </a:ext>
            </a:extLst>
          </p:cNvPr>
          <p:cNvCxnSpPr>
            <a:cxnSpLocks/>
          </p:cNvCxnSpPr>
          <p:nvPr/>
        </p:nvCxnSpPr>
        <p:spPr>
          <a:xfrm>
            <a:off x="1117869" y="3085520"/>
            <a:ext cx="2223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B8FA75-4AFC-4C13-8FD9-EC95F344E45A}"/>
              </a:ext>
            </a:extLst>
          </p:cNvPr>
          <p:cNvCxnSpPr>
            <a:cxnSpLocks/>
          </p:cNvCxnSpPr>
          <p:nvPr/>
        </p:nvCxnSpPr>
        <p:spPr>
          <a:xfrm>
            <a:off x="4572000" y="3089556"/>
            <a:ext cx="431162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237FB840-F289-4065-A77F-9E0B699B7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26" b="99411" l="687" r="28165">
                        <a14:foregroundMark x1="3631" y1="44035" x2="3337" y2="50074"/>
                        <a14:foregroundMark x1="8047" y1="39470" x2="15309" y2="36524"/>
                        <a14:foregroundMark x1="15309" y1="36524" x2="17763" y2="40059"/>
                        <a14:foregroundMark x1="22964" y1="54050" x2="22179" y2="53314"/>
                        <a14:foregroundMark x1="19921" y1="53314" x2="19823" y2="53756"/>
                        <a14:foregroundMark x1="18548" y1="55817" x2="26202" y2="60236"/>
                        <a14:foregroundMark x1="27184" y1="56996" x2="27870" y2="60677"/>
                        <a14:foregroundMark x1="6575" y1="53166" x2="7753" y2="54050"/>
                        <a14:foregroundMark x1="3631" y1="54934" x2="7949" y2="56996"/>
                        <a14:foregroundMark x1="2748" y1="75847" x2="785" y2="85862"/>
                        <a14:foregroundMark x1="785" y1="85862" x2="2748" y2="79971"/>
                        <a14:foregroundMark x1="8538" y1="86451" x2="9912" y2="86451"/>
                        <a14:foregroundMark x1="6869" y1="93667" x2="7360" y2="99411"/>
                        <a14:foregroundMark x1="12954" y1="33726" x2="12954" y2="36966"/>
                      </a14:backgroundRemoval>
                    </a14:imgEffect>
                  </a14:imgLayer>
                </a14:imgProps>
              </a:ext>
            </a:extLst>
          </a:blip>
          <a:srcRect t="32374" r="68451"/>
          <a:stretch/>
        </p:blipFill>
        <p:spPr>
          <a:xfrm flipH="1">
            <a:off x="7624836" y="3355560"/>
            <a:ext cx="1258786" cy="179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/>
          <p:nvPr/>
        </p:nvSpPr>
        <p:spPr>
          <a:xfrm>
            <a:off x="942450" y="338575"/>
            <a:ext cx="7259100" cy="768900"/>
          </a:xfrm>
          <a:prstGeom prst="roundRect">
            <a:avLst>
              <a:gd name="adj" fmla="val 16667"/>
            </a:avLst>
          </a:prstGeom>
          <a:solidFill>
            <a:srgbClr val="DA846F">
              <a:alpha val="1071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1"/>
          <p:cNvSpPr txBox="1">
            <a:spLocks noGrp="1"/>
          </p:cNvSpPr>
          <p:nvPr>
            <p:ph type="title" idx="8"/>
          </p:nvPr>
        </p:nvSpPr>
        <p:spPr>
          <a:xfrm>
            <a:off x="937500" y="363642"/>
            <a:ext cx="7269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+mj-lt"/>
              </a:rPr>
              <a:t>Nội dung</a:t>
            </a:r>
            <a:endParaRPr sz="4400" b="1" dirty="0">
              <a:latin typeface="+mj-lt"/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>
            <a:off x="416226" y="2594571"/>
            <a:ext cx="707884" cy="64273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>
            <a:off x="1237955" y="1219843"/>
            <a:ext cx="7165715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eaLnBrk="1" hangingPunct="1"/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Tìm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Thế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b="1" i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minh</a:t>
            </a:r>
            <a:r>
              <a:rPr lang="en-US" altLang="zh-CN" sz="2800" b="1" i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?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06297">
            <a:off x="7630960" y="392619"/>
            <a:ext cx="832503" cy="95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1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-2182710">
            <a:off x="406234" y="3536346"/>
            <a:ext cx="709763" cy="64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1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602511">
            <a:off x="466686" y="4404295"/>
            <a:ext cx="707862" cy="64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3662" y="-40499"/>
            <a:ext cx="902325" cy="1038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41"/>
          <p:cNvGrpSpPr/>
          <p:nvPr/>
        </p:nvGrpSpPr>
        <p:grpSpPr>
          <a:xfrm>
            <a:off x="642467" y="4531454"/>
            <a:ext cx="375591" cy="372824"/>
            <a:chOff x="-40171725" y="2705875"/>
            <a:chExt cx="319000" cy="316650"/>
          </a:xfrm>
        </p:grpSpPr>
        <p:sp>
          <p:nvSpPr>
            <p:cNvPr id="294" name="Google Shape;294;p41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1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41"/>
          <p:cNvSpPr/>
          <p:nvPr/>
        </p:nvSpPr>
        <p:spPr>
          <a:xfrm>
            <a:off x="602611" y="2745761"/>
            <a:ext cx="373766" cy="340357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41"/>
          <p:cNvGrpSpPr/>
          <p:nvPr/>
        </p:nvGrpSpPr>
        <p:grpSpPr>
          <a:xfrm>
            <a:off x="607863" y="3637754"/>
            <a:ext cx="324609" cy="374825"/>
            <a:chOff x="-39783425" y="2337925"/>
            <a:chExt cx="275700" cy="318350"/>
          </a:xfrm>
        </p:grpSpPr>
        <p:sp>
          <p:nvSpPr>
            <p:cNvPr id="299" name="Google Shape;299;p41"/>
            <p:cNvSpPr/>
            <p:nvPr/>
          </p:nvSpPr>
          <p:spPr>
            <a:xfrm>
              <a:off x="-39739325" y="2468600"/>
              <a:ext cx="194575" cy="148500"/>
            </a:xfrm>
            <a:custGeom>
              <a:avLst/>
              <a:gdLst/>
              <a:ahLst/>
              <a:cxnLst/>
              <a:rect l="l" t="t" r="r" b="b"/>
              <a:pathLst>
                <a:path w="7783" h="5940" extrusionOk="0">
                  <a:moveTo>
                    <a:pt x="6349" y="772"/>
                  </a:moveTo>
                  <a:cubicBezTo>
                    <a:pt x="6459" y="772"/>
                    <a:pt x="6570" y="812"/>
                    <a:pt x="6648" y="891"/>
                  </a:cubicBezTo>
                  <a:cubicBezTo>
                    <a:pt x="6711" y="954"/>
                    <a:pt x="6743" y="1017"/>
                    <a:pt x="6806" y="1080"/>
                  </a:cubicBezTo>
                  <a:cubicBezTo>
                    <a:pt x="6837" y="1300"/>
                    <a:pt x="6837" y="1458"/>
                    <a:pt x="6711" y="1552"/>
                  </a:cubicBezTo>
                  <a:lnTo>
                    <a:pt x="3340" y="4955"/>
                  </a:lnTo>
                  <a:cubicBezTo>
                    <a:pt x="3261" y="5033"/>
                    <a:pt x="3151" y="5073"/>
                    <a:pt x="3041" y="5073"/>
                  </a:cubicBezTo>
                  <a:cubicBezTo>
                    <a:pt x="2931" y="5073"/>
                    <a:pt x="2820" y="5033"/>
                    <a:pt x="2742" y="4955"/>
                  </a:cubicBezTo>
                  <a:lnTo>
                    <a:pt x="1040" y="3253"/>
                  </a:lnTo>
                  <a:cubicBezTo>
                    <a:pt x="883" y="3096"/>
                    <a:pt x="883" y="2812"/>
                    <a:pt x="1040" y="2655"/>
                  </a:cubicBezTo>
                  <a:lnTo>
                    <a:pt x="1135" y="2592"/>
                  </a:lnTo>
                  <a:cubicBezTo>
                    <a:pt x="1214" y="2513"/>
                    <a:pt x="1316" y="2474"/>
                    <a:pt x="1418" y="2474"/>
                  </a:cubicBezTo>
                  <a:cubicBezTo>
                    <a:pt x="1521" y="2474"/>
                    <a:pt x="1623" y="2513"/>
                    <a:pt x="1702" y="2592"/>
                  </a:cubicBezTo>
                  <a:lnTo>
                    <a:pt x="2742" y="3600"/>
                  </a:lnTo>
                  <a:cubicBezTo>
                    <a:pt x="2820" y="3679"/>
                    <a:pt x="2931" y="3718"/>
                    <a:pt x="3041" y="3718"/>
                  </a:cubicBezTo>
                  <a:cubicBezTo>
                    <a:pt x="3151" y="3718"/>
                    <a:pt x="3261" y="3679"/>
                    <a:pt x="3340" y="3600"/>
                  </a:cubicBezTo>
                  <a:lnTo>
                    <a:pt x="6050" y="891"/>
                  </a:lnTo>
                  <a:cubicBezTo>
                    <a:pt x="6128" y="812"/>
                    <a:pt x="6239" y="772"/>
                    <a:pt x="6349" y="772"/>
                  </a:cubicBezTo>
                  <a:close/>
                  <a:moveTo>
                    <a:pt x="6369" y="1"/>
                  </a:moveTo>
                  <a:cubicBezTo>
                    <a:pt x="6050" y="1"/>
                    <a:pt x="5719" y="119"/>
                    <a:pt x="5451" y="355"/>
                  </a:cubicBezTo>
                  <a:lnTo>
                    <a:pt x="3025" y="2781"/>
                  </a:lnTo>
                  <a:lnTo>
                    <a:pt x="2269" y="2025"/>
                  </a:lnTo>
                  <a:cubicBezTo>
                    <a:pt x="2040" y="1796"/>
                    <a:pt x="1742" y="1663"/>
                    <a:pt x="1421" y="1663"/>
                  </a:cubicBezTo>
                  <a:cubicBezTo>
                    <a:pt x="1256" y="1663"/>
                    <a:pt x="1085" y="1698"/>
                    <a:pt x="914" y="1773"/>
                  </a:cubicBezTo>
                  <a:cubicBezTo>
                    <a:pt x="694" y="1867"/>
                    <a:pt x="536" y="1993"/>
                    <a:pt x="473" y="2119"/>
                  </a:cubicBezTo>
                  <a:cubicBezTo>
                    <a:pt x="1" y="2592"/>
                    <a:pt x="1" y="3379"/>
                    <a:pt x="473" y="3883"/>
                  </a:cubicBezTo>
                  <a:lnTo>
                    <a:pt x="2143" y="5585"/>
                  </a:lnTo>
                  <a:cubicBezTo>
                    <a:pt x="2379" y="5821"/>
                    <a:pt x="2694" y="5939"/>
                    <a:pt x="3017" y="5939"/>
                  </a:cubicBezTo>
                  <a:cubicBezTo>
                    <a:pt x="3340" y="5939"/>
                    <a:pt x="3671" y="5821"/>
                    <a:pt x="3939" y="5585"/>
                  </a:cubicBezTo>
                  <a:lnTo>
                    <a:pt x="7310" y="2182"/>
                  </a:lnTo>
                  <a:cubicBezTo>
                    <a:pt x="7656" y="1836"/>
                    <a:pt x="7782" y="1300"/>
                    <a:pt x="7593" y="859"/>
                  </a:cubicBezTo>
                  <a:cubicBezTo>
                    <a:pt x="7467" y="575"/>
                    <a:pt x="7310" y="418"/>
                    <a:pt x="7215" y="355"/>
                  </a:cubicBezTo>
                  <a:cubicBezTo>
                    <a:pt x="6995" y="119"/>
                    <a:pt x="6688" y="1"/>
                    <a:pt x="6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1"/>
            <p:cNvSpPr/>
            <p:nvPr/>
          </p:nvSpPr>
          <p:spPr>
            <a:xfrm>
              <a:off x="-39783425" y="2337925"/>
              <a:ext cx="275700" cy="318350"/>
            </a:xfrm>
            <a:custGeom>
              <a:avLst/>
              <a:gdLst/>
              <a:ahLst/>
              <a:cxnLst/>
              <a:rect l="l" t="t" r="r" b="b"/>
              <a:pathLst>
                <a:path w="11028" h="12734" extrusionOk="0">
                  <a:moveTo>
                    <a:pt x="5608" y="793"/>
                  </a:moveTo>
                  <a:cubicBezTo>
                    <a:pt x="5829" y="793"/>
                    <a:pt x="5986" y="1014"/>
                    <a:pt x="6049" y="1234"/>
                  </a:cubicBezTo>
                  <a:cubicBezTo>
                    <a:pt x="6049" y="1486"/>
                    <a:pt x="6238" y="1644"/>
                    <a:pt x="6459" y="1644"/>
                  </a:cubicBezTo>
                  <a:lnTo>
                    <a:pt x="8129" y="1644"/>
                  </a:lnTo>
                  <a:cubicBezTo>
                    <a:pt x="8349" y="1644"/>
                    <a:pt x="8507" y="1833"/>
                    <a:pt x="8570" y="2053"/>
                  </a:cubicBezTo>
                  <a:lnTo>
                    <a:pt x="8570" y="2494"/>
                  </a:lnTo>
                  <a:lnTo>
                    <a:pt x="2773" y="2494"/>
                  </a:lnTo>
                  <a:lnTo>
                    <a:pt x="2773" y="2116"/>
                  </a:lnTo>
                  <a:lnTo>
                    <a:pt x="2741" y="2116"/>
                  </a:lnTo>
                  <a:cubicBezTo>
                    <a:pt x="2741" y="1864"/>
                    <a:pt x="2930" y="1707"/>
                    <a:pt x="3119" y="1675"/>
                  </a:cubicBezTo>
                  <a:lnTo>
                    <a:pt x="4789" y="1675"/>
                  </a:lnTo>
                  <a:cubicBezTo>
                    <a:pt x="5010" y="1675"/>
                    <a:pt x="5167" y="1486"/>
                    <a:pt x="5167" y="1234"/>
                  </a:cubicBezTo>
                  <a:cubicBezTo>
                    <a:pt x="5167" y="1014"/>
                    <a:pt x="5356" y="856"/>
                    <a:pt x="5608" y="793"/>
                  </a:cubicBezTo>
                  <a:close/>
                  <a:moveTo>
                    <a:pt x="10177" y="2494"/>
                  </a:moveTo>
                  <a:lnTo>
                    <a:pt x="10177" y="11883"/>
                  </a:lnTo>
                  <a:lnTo>
                    <a:pt x="788" y="11883"/>
                  </a:lnTo>
                  <a:lnTo>
                    <a:pt x="788" y="2494"/>
                  </a:lnTo>
                  <a:lnTo>
                    <a:pt x="1891" y="2494"/>
                  </a:lnTo>
                  <a:lnTo>
                    <a:pt x="1891" y="2904"/>
                  </a:lnTo>
                  <a:cubicBezTo>
                    <a:pt x="1891" y="3125"/>
                    <a:pt x="2111" y="3314"/>
                    <a:pt x="2332" y="3314"/>
                  </a:cubicBezTo>
                  <a:lnTo>
                    <a:pt x="8948" y="3314"/>
                  </a:lnTo>
                  <a:cubicBezTo>
                    <a:pt x="9200" y="3314"/>
                    <a:pt x="9357" y="3125"/>
                    <a:pt x="9357" y="2904"/>
                  </a:cubicBezTo>
                  <a:lnTo>
                    <a:pt x="9357" y="2494"/>
                  </a:lnTo>
                  <a:close/>
                  <a:moveTo>
                    <a:pt x="5615" y="1"/>
                  </a:moveTo>
                  <a:cubicBezTo>
                    <a:pt x="5456" y="1"/>
                    <a:pt x="5293" y="33"/>
                    <a:pt x="5136" y="100"/>
                  </a:cubicBezTo>
                  <a:cubicBezTo>
                    <a:pt x="4821" y="226"/>
                    <a:pt x="4537" y="478"/>
                    <a:pt x="4474" y="856"/>
                  </a:cubicBezTo>
                  <a:lnTo>
                    <a:pt x="3151" y="856"/>
                  </a:lnTo>
                  <a:cubicBezTo>
                    <a:pt x="2647" y="856"/>
                    <a:pt x="2174" y="1203"/>
                    <a:pt x="1985" y="1675"/>
                  </a:cubicBezTo>
                  <a:lnTo>
                    <a:pt x="410" y="1675"/>
                  </a:lnTo>
                  <a:cubicBezTo>
                    <a:pt x="158" y="1675"/>
                    <a:pt x="0" y="1864"/>
                    <a:pt x="0" y="2116"/>
                  </a:cubicBezTo>
                  <a:lnTo>
                    <a:pt x="0" y="12292"/>
                  </a:lnTo>
                  <a:cubicBezTo>
                    <a:pt x="0" y="12544"/>
                    <a:pt x="221" y="12734"/>
                    <a:pt x="410" y="12734"/>
                  </a:cubicBezTo>
                  <a:lnTo>
                    <a:pt x="10618" y="12734"/>
                  </a:lnTo>
                  <a:cubicBezTo>
                    <a:pt x="10838" y="12734"/>
                    <a:pt x="11027" y="12544"/>
                    <a:pt x="11027" y="12292"/>
                  </a:cubicBezTo>
                  <a:lnTo>
                    <a:pt x="11027" y="2116"/>
                  </a:lnTo>
                  <a:cubicBezTo>
                    <a:pt x="10996" y="1864"/>
                    <a:pt x="10807" y="1675"/>
                    <a:pt x="10555" y="1675"/>
                  </a:cubicBezTo>
                  <a:lnTo>
                    <a:pt x="9263" y="1675"/>
                  </a:lnTo>
                  <a:cubicBezTo>
                    <a:pt x="9105" y="1203"/>
                    <a:pt x="8633" y="856"/>
                    <a:pt x="8097" y="856"/>
                  </a:cubicBezTo>
                  <a:lnTo>
                    <a:pt x="6774" y="856"/>
                  </a:lnTo>
                  <a:cubicBezTo>
                    <a:pt x="6606" y="328"/>
                    <a:pt x="6127" y="1"/>
                    <a:pt x="5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FFFFFF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AAEA4F-7A66-4762-8A66-122402A85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625" y1="36981" x2="55625" y2="40881"/>
                        <a14:foregroundMark x1="55625" y1="40881" x2="47000" y2="74465"/>
                        <a14:foregroundMark x1="47000" y1="74465" x2="44125" y2="72956"/>
                        <a14:foregroundMark x1="40750" y1="38239" x2="53125" y2="32704"/>
                        <a14:foregroundMark x1="53125" y1="32704" x2="60500" y2="42516"/>
                        <a14:foregroundMark x1="60500" y1="42516" x2="60250" y2="44906"/>
                        <a14:foregroundMark x1="52500" y1="49686" x2="41750" y2="58742"/>
                        <a14:foregroundMark x1="41750" y1="58742" x2="41625" y2="60881"/>
                        <a14:foregroundMark x1="43875" y1="67673" x2="45250" y2="73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26" y="1248281"/>
            <a:ext cx="855674" cy="8503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4A78C3B-178F-4585-A05F-5A0AC08E78F7}"/>
              </a:ext>
            </a:extLst>
          </p:cNvPr>
          <p:cNvSpPr txBox="1"/>
          <p:nvPr/>
        </p:nvSpPr>
        <p:spPr>
          <a:xfrm>
            <a:off x="1424340" y="2402980"/>
            <a:ext cx="7301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chuyện về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minh</a:t>
            </a:r>
            <a:r>
              <a:rPr lang="vi-V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5F66963-BF74-4ABC-AB5C-8F2FCD003F2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4340" y="3548063"/>
            <a:ext cx="5141029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bước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kể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文本框 44">
            <a:extLst>
              <a:ext uri="{FF2B5EF4-FFF2-40B4-BE49-F238E27FC236}">
                <a16:creationId xmlns:a16="http://schemas.microsoft.com/office/drawing/2014/main" id="{8440E301-A9E6-4673-A8C3-551D1193067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58574" y="4419403"/>
            <a:ext cx="5106795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Thực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hành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kể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chuyện</a:t>
            </a:r>
            <a:r>
              <a:rPr lang="en-US" altLang="zh-CN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build="p"/>
      <p:bldP spid="297" grpId="0" animBg="1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/>
          <p:nvPr/>
        </p:nvSpPr>
        <p:spPr>
          <a:xfrm>
            <a:off x="1352100" y="1772078"/>
            <a:ext cx="6439800" cy="2153477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0"/>
          <p:cNvSpPr/>
          <p:nvPr/>
        </p:nvSpPr>
        <p:spPr>
          <a:xfrm>
            <a:off x="3229300" y="3711500"/>
            <a:ext cx="5132700" cy="1483150"/>
          </a:xfrm>
          <a:custGeom>
            <a:avLst/>
            <a:gdLst/>
            <a:ahLst/>
            <a:cxnLst/>
            <a:rect l="l" t="t" r="r" b="b"/>
            <a:pathLst>
              <a:path w="205308" h="59326" extrusionOk="0">
                <a:moveTo>
                  <a:pt x="0" y="59326"/>
                </a:moveTo>
                <a:cubicBezTo>
                  <a:pt x="0" y="40034"/>
                  <a:pt x="26491" y="20946"/>
                  <a:pt x="45590" y="23672"/>
                </a:cubicBezTo>
                <a:cubicBezTo>
                  <a:pt x="53305" y="24773"/>
                  <a:pt x="59162" y="31835"/>
                  <a:pt x="64294" y="37700"/>
                </a:cubicBezTo>
                <a:cubicBezTo>
                  <a:pt x="69833" y="44030"/>
                  <a:pt x="80966" y="46499"/>
                  <a:pt x="88842" y="43545"/>
                </a:cubicBezTo>
                <a:cubicBezTo>
                  <a:pt x="99442" y="39569"/>
                  <a:pt x="101930" y="25027"/>
                  <a:pt x="107546" y="15197"/>
                </a:cubicBezTo>
                <a:cubicBezTo>
                  <a:pt x="112172" y="7101"/>
                  <a:pt x="122021" y="-1242"/>
                  <a:pt x="131218" y="292"/>
                </a:cubicBezTo>
                <a:cubicBezTo>
                  <a:pt x="141319" y="1977"/>
                  <a:pt x="143880" y="16559"/>
                  <a:pt x="148460" y="25718"/>
                </a:cubicBezTo>
                <a:cubicBezTo>
                  <a:pt x="151737" y="32271"/>
                  <a:pt x="159060" y="37373"/>
                  <a:pt x="166287" y="38576"/>
                </a:cubicBezTo>
                <a:cubicBezTo>
                  <a:pt x="179189" y="40724"/>
                  <a:pt x="196969" y="35954"/>
                  <a:pt x="202818" y="24256"/>
                </a:cubicBezTo>
                <a:cubicBezTo>
                  <a:pt x="206434" y="17024"/>
                  <a:pt x="205664" y="7672"/>
                  <a:pt x="20311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1352100" y="1880580"/>
            <a:ext cx="6297027" cy="9369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Thế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nào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pháp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luật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nếp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sống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sz="4000" b="1" i="1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min?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66" name="Google Shape;266;p40"/>
          <p:cNvSpPr txBox="1">
            <a:spLocks noGrp="1"/>
          </p:cNvSpPr>
          <p:nvPr>
            <p:ph type="title" idx="2"/>
          </p:nvPr>
        </p:nvSpPr>
        <p:spPr>
          <a:xfrm>
            <a:off x="3531650" y="753650"/>
            <a:ext cx="21696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pic>
        <p:nvPicPr>
          <p:cNvPr id="267" name="Google Shape;2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5246">
            <a:off x="7934104" y="3383859"/>
            <a:ext cx="1020500" cy="11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/>
          <p:nvPr/>
        </p:nvSpPr>
        <p:spPr>
          <a:xfrm>
            <a:off x="-123825" y="-314325"/>
            <a:ext cx="2112925" cy="1850050"/>
          </a:xfrm>
          <a:custGeom>
            <a:avLst/>
            <a:gdLst/>
            <a:ahLst/>
            <a:cxnLst/>
            <a:rect l="l" t="t" r="r" b="b"/>
            <a:pathLst>
              <a:path w="84517" h="74002" extrusionOk="0">
                <a:moveTo>
                  <a:pt x="0" y="59436"/>
                </a:moveTo>
                <a:cubicBezTo>
                  <a:pt x="2369" y="70099"/>
                  <a:pt x="20329" y="77275"/>
                  <a:pt x="30099" y="72390"/>
                </a:cubicBezTo>
                <a:cubicBezTo>
                  <a:pt x="39210" y="67834"/>
                  <a:pt x="39965" y="53879"/>
                  <a:pt x="48006" y="47625"/>
                </a:cubicBezTo>
                <a:cubicBezTo>
                  <a:pt x="55933" y="41459"/>
                  <a:pt x="70009" y="49101"/>
                  <a:pt x="77724" y="42672"/>
                </a:cubicBezTo>
                <a:cubicBezTo>
                  <a:pt x="88652" y="33566"/>
                  <a:pt x="84466" y="12723"/>
                  <a:pt x="78105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dashDot"/>
            <a:round/>
            <a:headEnd type="none" w="med" len="med"/>
            <a:tailEnd type="none" w="med" len="med"/>
          </a:ln>
        </p:spPr>
      </p:sp>
      <p:pic>
        <p:nvPicPr>
          <p:cNvPr id="271" name="Google Shape;271;p40"/>
          <p:cNvPicPr preferRelativeResize="0"/>
          <p:nvPr/>
        </p:nvPicPr>
        <p:blipFill rotWithShape="1">
          <a:blip r:embed="rId4">
            <a:alphaModFix/>
          </a:blip>
          <a:srcRect l="18467" t="3744" r="17765"/>
          <a:stretch/>
        </p:blipFill>
        <p:spPr>
          <a:xfrm rot="417166">
            <a:off x="849779" y="320506"/>
            <a:ext cx="677864" cy="1178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12222" y="138725"/>
            <a:ext cx="742500" cy="8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6A32FC-19BF-4F0F-90A8-1245CD008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05409">
            <a:off x="212222" y="2774319"/>
            <a:ext cx="2112925" cy="2230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073E92-A432-4983-BC10-01B8B2BC27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6931" y1="15079" x2="54603" y2="26667"/>
                        <a14:foregroundMark x1="62928" y1="26667" x2="64444" y2="26667"/>
                        <a14:foregroundMark x1="54603" y1="26667" x2="58694" y2="26667"/>
                        <a14:foregroundMark x1="65109" y1="27460" x2="69101" y2="32222"/>
                        <a14:foregroundMark x1="64444" y1="26667" x2="65109" y2="27460"/>
                        <a14:backgroundMark x1="57778" y1="22857" x2="61376" y2="25397"/>
                        <a14:backgroundMark x1="58836" y1="26349" x2="62857" y2="26825"/>
                        <a14:backgroundMark x1="63175" y1="27460" x2="63175" y2="27460"/>
                        <a14:backgroundMark x1="63069" y1="26825" x2="63069" y2="26825"/>
                        <a14:backgroundMark x1="58836" y1="26825" x2="58836" y2="26825"/>
                      </a14:backgroundRemoval>
                    </a14:imgEffect>
                  </a14:imgLayer>
                </a14:imgProps>
              </a:ext>
            </a:extLst>
          </a:blip>
          <a:srcRect l="46729" t="9266" r="26088" b="55129"/>
          <a:stretch/>
        </p:blipFill>
        <p:spPr>
          <a:xfrm>
            <a:off x="6347130" y="964906"/>
            <a:ext cx="2097224" cy="18313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Nếp Sống Văn Minh   chiến dịch Lets make the change_360p">
            <a:hlinkClick r:id="" action="ppaction://media"/>
            <a:extLst>
              <a:ext uri="{FF2B5EF4-FFF2-40B4-BE49-F238E27FC236}">
                <a16:creationId xmlns:a16="http://schemas.microsoft.com/office/drawing/2014/main" id="{5AAB1C2A-1DB0-45EF-ACF4-824DE24DB9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22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36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/>
          <p:nvPr/>
        </p:nvSpPr>
        <p:spPr>
          <a:xfrm>
            <a:off x="744686" y="1110989"/>
            <a:ext cx="7997799" cy="3284390"/>
          </a:xfrm>
          <a:prstGeom prst="roundRect">
            <a:avLst>
              <a:gd name="adj" fmla="val 16667"/>
            </a:avLst>
          </a:prstGeom>
          <a:solidFill>
            <a:srgbClr val="DA846F">
              <a:alpha val="1882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4" name="Google Shape;25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29165" y="3855201"/>
            <a:ext cx="1405460" cy="128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03448">
            <a:off x="130126" y="955374"/>
            <a:ext cx="1253469" cy="4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55741">
            <a:off x="7871800" y="803245"/>
            <a:ext cx="1372944" cy="4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99533">
            <a:off x="7655869" y="4167151"/>
            <a:ext cx="1381924" cy="4564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B92E5B-4689-438E-9397-684E5E6AB5E8}"/>
              </a:ext>
            </a:extLst>
          </p:cNvPr>
          <p:cNvSpPr txBox="1"/>
          <p:nvPr/>
        </p:nvSpPr>
        <p:spPr>
          <a:xfrm>
            <a:off x="788852" y="1234473"/>
            <a:ext cx="7917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,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ước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; </a:t>
            </a:r>
            <a:r>
              <a:rPr lang="en-US" sz="2400" dirty="0" err="1"/>
              <a:t>thiếu</a:t>
            </a:r>
            <a:r>
              <a:rPr lang="en-US" sz="2400" dirty="0"/>
              <a:t> </a:t>
            </a:r>
            <a:r>
              <a:rPr lang="en-US" sz="2400" dirty="0" err="1"/>
              <a:t>nhi</a:t>
            </a:r>
            <a:r>
              <a:rPr lang="en-US" sz="2400" dirty="0"/>
              <a:t> </a:t>
            </a:r>
            <a:r>
              <a:rPr lang="en-US" sz="2400" dirty="0" err="1"/>
              <a:t>giữ</a:t>
            </a:r>
            <a:r>
              <a:rPr lang="en-US" sz="2400" dirty="0"/>
              <a:t> </a:t>
            </a:r>
            <a:r>
              <a:rPr lang="en-US" sz="2400" dirty="0" err="1"/>
              <a:t>gìn</a:t>
            </a:r>
            <a:r>
              <a:rPr lang="en-US" sz="2400" dirty="0"/>
              <a:t> </a:t>
            </a:r>
            <a:r>
              <a:rPr lang="en-US" sz="2400" dirty="0" err="1"/>
              <a:t>trật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,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, </a:t>
            </a:r>
            <a:r>
              <a:rPr lang="en-US" sz="2400" dirty="0" err="1"/>
              <a:t>chấp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chuộng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, </a:t>
            </a:r>
            <a:r>
              <a:rPr lang="en-US" sz="2400" dirty="0" err="1"/>
              <a:t>đấu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,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Đấu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vi </a:t>
            </a:r>
            <a:r>
              <a:rPr lang="en-US" sz="2400" dirty="0" err="1"/>
              <a:t>phạm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luật</a:t>
            </a:r>
            <a:r>
              <a:rPr lang="en-US" sz="2400" dirty="0"/>
              <a:t>, </a:t>
            </a:r>
            <a:r>
              <a:rPr lang="en-US" sz="2400" dirty="0" err="1"/>
              <a:t>thiếu</a:t>
            </a:r>
            <a:r>
              <a:rPr lang="en-US" sz="2400" dirty="0"/>
              <a:t> </a:t>
            </a:r>
            <a:r>
              <a:rPr lang="en-US" sz="2400" dirty="0" err="1"/>
              <a:t>nhi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di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-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hóa</a:t>
            </a:r>
            <a:r>
              <a:rPr lang="en-US" sz="2400" dirty="0"/>
              <a:t>,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5D9D0B-A539-4A60-AD66-A5FF13FF0FE3}"/>
              </a:ext>
            </a:extLst>
          </p:cNvPr>
          <p:cNvSpPr txBox="1"/>
          <p:nvPr/>
        </p:nvSpPr>
        <p:spPr>
          <a:xfrm>
            <a:off x="356052" y="309846"/>
            <a:ext cx="867096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</a:rPr>
              <a:t>Sống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làm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việc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theo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pháp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luật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theo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nếp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sống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văn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minh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là</a:t>
            </a:r>
            <a:r>
              <a:rPr lang="en-US" sz="2400" b="1" dirty="0">
                <a:solidFill>
                  <a:srgbClr val="FFFFFF"/>
                </a:solidFill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7A86E1-72DA-4C32-9AC3-4E9B95D37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9396" y1="25288" x2="40275" y2="21417"/>
                        <a14:backgroundMark x1="40275" y1="21417" x2="27143" y2="40610"/>
                        <a14:backgroundMark x1="27143" y1="40610" x2="25385" y2="51483"/>
                        <a14:backgroundMark x1="25385" y1="51483" x2="25385" y2="51483"/>
                      </a14:backgroundRemoval>
                    </a14:imgEffect>
                  </a14:imgLayer>
                </a14:imgProps>
              </a:ext>
            </a:extLst>
          </a:blip>
          <a:srcRect l="34495" t="27575" r="38596" b="49176"/>
          <a:stretch/>
        </p:blipFill>
        <p:spPr>
          <a:xfrm rot="1533894">
            <a:off x="6039981" y="-12420"/>
            <a:ext cx="1535723" cy="884993"/>
          </a:xfrm>
          <a:prstGeom prst="rect">
            <a:avLst/>
          </a:prstGeom>
        </p:spPr>
      </p:pic>
      <p:sp>
        <p:nvSpPr>
          <p:cNvPr id="28" name="Google Shape;360;p45">
            <a:extLst>
              <a:ext uri="{FF2B5EF4-FFF2-40B4-BE49-F238E27FC236}">
                <a16:creationId xmlns:a16="http://schemas.microsoft.com/office/drawing/2014/main" id="{F0C19A15-AE6B-49C8-A6D5-0EEF292223E7}"/>
              </a:ext>
            </a:extLst>
          </p:cNvPr>
          <p:cNvSpPr/>
          <p:nvPr/>
        </p:nvSpPr>
        <p:spPr>
          <a:xfrm>
            <a:off x="2573215" y="102371"/>
            <a:ext cx="3997570" cy="1606418"/>
          </a:xfrm>
          <a:prstGeom prst="roundRect">
            <a:avLst>
              <a:gd name="adj" fmla="val 16667"/>
            </a:avLst>
          </a:prstGeom>
          <a:solidFill>
            <a:srgbClr val="DA846F">
              <a:alpha val="6196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4701384-8150-47FD-95AA-B4A8300A9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70" y="1730241"/>
            <a:ext cx="2884801" cy="191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CA6D3-08DA-4B7B-AB6E-190E2267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7575" y="1730241"/>
            <a:ext cx="2787810" cy="1800461"/>
          </a:xfrm>
          <a:prstGeom prst="rect">
            <a:avLst/>
          </a:prstGeom>
        </p:spPr>
      </p:pic>
      <p:sp>
        <p:nvSpPr>
          <p:cNvPr id="7" name="Google Shape;438;p49">
            <a:extLst>
              <a:ext uri="{FF2B5EF4-FFF2-40B4-BE49-F238E27FC236}">
                <a16:creationId xmlns:a16="http://schemas.microsoft.com/office/drawing/2014/main" id="{E376FCD1-6D20-4D8A-8E2D-89599699E3C9}"/>
              </a:ext>
            </a:extLst>
          </p:cNvPr>
          <p:cNvSpPr/>
          <p:nvPr/>
        </p:nvSpPr>
        <p:spPr>
          <a:xfrm>
            <a:off x="125470" y="3888618"/>
            <a:ext cx="2871397" cy="87274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Chấp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tín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endParaRPr sz="2400" dirty="0"/>
          </a:p>
        </p:txBody>
      </p:sp>
      <p:sp>
        <p:nvSpPr>
          <p:cNvPr id="8" name="Google Shape;438;p49">
            <a:extLst>
              <a:ext uri="{FF2B5EF4-FFF2-40B4-BE49-F238E27FC236}">
                <a16:creationId xmlns:a16="http://schemas.microsoft.com/office/drawing/2014/main" id="{F464FF3F-F303-429C-8A05-F9C950CF0D7E}"/>
              </a:ext>
            </a:extLst>
          </p:cNvPr>
          <p:cNvSpPr/>
          <p:nvPr/>
        </p:nvSpPr>
        <p:spPr>
          <a:xfrm>
            <a:off x="6310979" y="3631152"/>
            <a:ext cx="2745927" cy="1454535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Nghiêm</a:t>
            </a:r>
            <a:r>
              <a:rPr lang="en-US" sz="2400" dirty="0"/>
              <a:t> </a:t>
            </a:r>
            <a:r>
              <a:rPr lang="en-US" sz="2400" dirty="0" err="1"/>
              <a:t>túc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chống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Covid-19</a:t>
            </a:r>
            <a:endParaRPr sz="2400" dirty="0"/>
          </a:p>
        </p:txBody>
      </p:sp>
      <p:pic>
        <p:nvPicPr>
          <p:cNvPr id="1026" name="Picture 2" descr="Hải Phòng: Đưa mô hình trạm rửa tay dã chiến phòng, chống dịch COVID-19 vào  hoạt động - Ảnh thời sự trong nước - Văn hoá &amp;amp; Xã hội - Thông tấn">
            <a:extLst>
              <a:ext uri="{FF2B5EF4-FFF2-40B4-BE49-F238E27FC236}">
                <a16:creationId xmlns:a16="http://schemas.microsoft.com/office/drawing/2014/main" id="{02EC394F-7D0A-4877-8428-D6478205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094" y="2762287"/>
            <a:ext cx="3167062" cy="22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60;p45">
            <a:extLst>
              <a:ext uri="{FF2B5EF4-FFF2-40B4-BE49-F238E27FC236}">
                <a16:creationId xmlns:a16="http://schemas.microsoft.com/office/drawing/2014/main" id="{F0C19A15-AE6B-49C8-A6D5-0EEF292223E7}"/>
              </a:ext>
            </a:extLst>
          </p:cNvPr>
          <p:cNvSpPr/>
          <p:nvPr/>
        </p:nvSpPr>
        <p:spPr>
          <a:xfrm>
            <a:off x="2420814" y="344008"/>
            <a:ext cx="4542693" cy="1329809"/>
          </a:xfrm>
          <a:prstGeom prst="roundRect">
            <a:avLst>
              <a:gd name="adj" fmla="val 16667"/>
            </a:avLst>
          </a:prstGeom>
          <a:solidFill>
            <a:srgbClr val="DA846F">
              <a:alpha val="61960"/>
            </a:srgbClr>
          </a:solidFill>
          <a:ln w="28575" cap="flat" cmpd="sng">
            <a:solidFill>
              <a:srgbClr val="FFFFFF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309;p42">
            <a:extLst>
              <a:ext uri="{FF2B5EF4-FFF2-40B4-BE49-F238E27FC236}">
                <a16:creationId xmlns:a16="http://schemas.microsoft.com/office/drawing/2014/main" id="{BC96733B-89A3-4560-8C66-BA9D24932B2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1645" y="-51199"/>
            <a:ext cx="978338" cy="70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826875-2B87-4AE7-8B4F-F336D38B2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821" y="2049411"/>
            <a:ext cx="2963872" cy="1606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5B2482-5663-474F-B89D-C51B0C657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23" y="2049411"/>
            <a:ext cx="2533988" cy="1694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749D85-39A5-4DC4-AAA7-05F2F207A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580" y="2049411"/>
            <a:ext cx="2533988" cy="1689325"/>
          </a:xfrm>
          <a:prstGeom prst="rect">
            <a:avLst/>
          </a:prstGeom>
        </p:spPr>
      </p:pic>
      <p:sp>
        <p:nvSpPr>
          <p:cNvPr id="15" name="Google Shape;438;p49">
            <a:extLst>
              <a:ext uri="{FF2B5EF4-FFF2-40B4-BE49-F238E27FC236}">
                <a16:creationId xmlns:a16="http://schemas.microsoft.com/office/drawing/2014/main" id="{60D92108-2C93-47C0-B621-678BA065E0FD}"/>
              </a:ext>
            </a:extLst>
          </p:cNvPr>
          <p:cNvSpPr/>
          <p:nvPr/>
        </p:nvSpPr>
        <p:spPr>
          <a:xfrm>
            <a:off x="146623" y="3926752"/>
            <a:ext cx="2533988" cy="87274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sz="2400" dirty="0"/>
          </a:p>
        </p:txBody>
      </p:sp>
      <p:sp>
        <p:nvSpPr>
          <p:cNvPr id="16" name="Google Shape;438;p49">
            <a:extLst>
              <a:ext uri="{FF2B5EF4-FFF2-40B4-BE49-F238E27FC236}">
                <a16:creationId xmlns:a16="http://schemas.microsoft.com/office/drawing/2014/main" id="{88FC71AA-A37A-430B-9830-C0FEACB01472}"/>
              </a:ext>
            </a:extLst>
          </p:cNvPr>
          <p:cNvSpPr/>
          <p:nvPr/>
        </p:nvSpPr>
        <p:spPr>
          <a:xfrm>
            <a:off x="3091459" y="3925907"/>
            <a:ext cx="2684229" cy="1141194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Nhường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già</a:t>
            </a:r>
            <a:r>
              <a:rPr lang="en-US" sz="2400" dirty="0"/>
              <a:t>,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khuyết</a:t>
            </a:r>
            <a:r>
              <a:rPr lang="en-US" sz="2400" dirty="0"/>
              <a:t> </a:t>
            </a:r>
            <a:r>
              <a:rPr lang="en-US" sz="2400" dirty="0" err="1"/>
              <a:t>tật</a:t>
            </a:r>
            <a:r>
              <a:rPr lang="en-US" sz="2400" dirty="0"/>
              <a:t>,…</a:t>
            </a:r>
            <a:endParaRPr sz="2400" dirty="0"/>
          </a:p>
        </p:txBody>
      </p:sp>
      <p:sp>
        <p:nvSpPr>
          <p:cNvPr id="17" name="Google Shape;438;p49">
            <a:extLst>
              <a:ext uri="{FF2B5EF4-FFF2-40B4-BE49-F238E27FC236}">
                <a16:creationId xmlns:a16="http://schemas.microsoft.com/office/drawing/2014/main" id="{F3AD5749-EEBD-4915-8E81-B7DB7B59AE64}"/>
              </a:ext>
            </a:extLst>
          </p:cNvPr>
          <p:cNvSpPr/>
          <p:nvPr/>
        </p:nvSpPr>
        <p:spPr>
          <a:xfrm>
            <a:off x="5988821" y="3925907"/>
            <a:ext cx="2963872" cy="872740"/>
          </a:xfrm>
          <a:prstGeom prst="roundRect">
            <a:avLst>
              <a:gd name="adj" fmla="val 16667"/>
            </a:avLst>
          </a:prstGeom>
          <a:solidFill>
            <a:srgbClr val="DA846F">
              <a:alpha val="10590"/>
            </a:srgbClr>
          </a:solidFill>
          <a:ln w="28575" cap="flat" cmpd="sng">
            <a:solidFill>
              <a:srgbClr val="FEFEFE"/>
            </a:solidFill>
            <a:prstDash val="dashDot"/>
            <a:round/>
            <a:headEnd type="none" w="sm" len="sm"/>
            <a:tailEnd type="none" w="sm" len="sm"/>
          </a:ln>
          <a:effectLst>
            <a:outerShdw blurRad="171450" dist="190500" dir="2820000" algn="bl" rotWithShape="0">
              <a:schemeClr val="lt1">
                <a:alpha val="4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Vứt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447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612918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Fairy Academia Aesthetics School Center by Slidesgo">
  <a:themeElements>
    <a:clrScheme name="Simple Light">
      <a:dk1>
        <a:srgbClr val="CB6952"/>
      </a:dk1>
      <a:lt1>
        <a:srgbClr val="E3C6B8"/>
      </a:lt1>
      <a:dk2>
        <a:srgbClr val="7B6D65"/>
      </a:dk2>
      <a:lt2>
        <a:srgbClr val="8BA394"/>
      </a:lt2>
      <a:accent1>
        <a:srgbClr val="977795"/>
      </a:accent1>
      <a:accent2>
        <a:srgbClr val="78909C"/>
      </a:accent2>
      <a:accent3>
        <a:srgbClr val="A3C6D7"/>
      </a:accent3>
      <a:accent4>
        <a:srgbClr val="A6D1B7"/>
      </a:accent4>
      <a:accent5>
        <a:srgbClr val="EAC573"/>
      </a:accent5>
      <a:accent6>
        <a:srgbClr val="EDA29E"/>
      </a:accent6>
      <a:hlink>
        <a:srgbClr val="7B6D6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576</Words>
  <Application>Microsoft Office PowerPoint</Application>
  <PresentationFormat>On-screen Show (16:9)</PresentationFormat>
  <Paragraphs>58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Assistant</vt:lpstr>
      <vt:lpstr>Seaweed Script</vt:lpstr>
      <vt:lpstr>Assistant Medium</vt:lpstr>
      <vt:lpstr>Caveat</vt:lpstr>
      <vt:lpstr>#9Slide05 SVNClementine</vt:lpstr>
      <vt:lpstr>Bebas Neue</vt:lpstr>
      <vt:lpstr>Zeyada</vt:lpstr>
      <vt:lpstr>Fairy Academia Aesthetics School Center by Slidesgo</vt:lpstr>
      <vt:lpstr>Kể chuyện Kể chuyện đã nghe, đã đọc</vt:lpstr>
      <vt:lpstr>01.</vt:lpstr>
      <vt:lpstr>Đề bài</vt:lpstr>
      <vt:lpstr>Nội dung</vt:lpstr>
      <vt:lpstr>Tìm hiểu Thế nào là sống, làm việc theo pháp luật, nếp sống văn min?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Các bước kể chuyện</vt:lpstr>
      <vt:lpstr>PowerPoint Presentation</vt:lpstr>
      <vt:lpstr>04.</vt:lpstr>
      <vt:lpstr>Đánh giá mục tiêu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chuyện Kể chuyện đã nghe, đã đọc</dc:title>
  <cp:lastModifiedBy>Nguyen Thu Hien</cp:lastModifiedBy>
  <cp:revision>13</cp:revision>
  <dcterms:modified xsi:type="dcterms:W3CDTF">2022-01-07T15:18:19Z</dcterms:modified>
</cp:coreProperties>
</file>