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4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5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media/audio2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9" r:id="rId3"/>
    <p:sldMasterId id="2147483707" r:id="rId4"/>
    <p:sldMasterId id="2147483713" r:id="rId5"/>
    <p:sldMasterId id="2147483725" r:id="rId6"/>
  </p:sldMasterIdLst>
  <p:notesMasterIdLst>
    <p:notesMasterId r:id="rId40"/>
  </p:notesMasterIdLst>
  <p:sldIdLst>
    <p:sldId id="303" r:id="rId7"/>
    <p:sldId id="306" r:id="rId8"/>
    <p:sldId id="264" r:id="rId9"/>
    <p:sldId id="269" r:id="rId10"/>
    <p:sldId id="298" r:id="rId11"/>
    <p:sldId id="258" r:id="rId12"/>
    <p:sldId id="307" r:id="rId13"/>
    <p:sldId id="271" r:id="rId14"/>
    <p:sldId id="265" r:id="rId15"/>
    <p:sldId id="272" r:id="rId16"/>
    <p:sldId id="274" r:id="rId17"/>
    <p:sldId id="275" r:id="rId18"/>
    <p:sldId id="277" r:id="rId19"/>
    <p:sldId id="281" r:id="rId20"/>
    <p:sldId id="282" r:id="rId21"/>
    <p:sldId id="284" r:id="rId22"/>
    <p:sldId id="285" r:id="rId23"/>
    <p:sldId id="308" r:id="rId24"/>
    <p:sldId id="286" r:id="rId25"/>
    <p:sldId id="287" r:id="rId26"/>
    <p:sldId id="288" r:id="rId27"/>
    <p:sldId id="289" r:id="rId28"/>
    <p:sldId id="290" r:id="rId29"/>
    <p:sldId id="291" r:id="rId30"/>
    <p:sldId id="292" r:id="rId31"/>
    <p:sldId id="309" r:id="rId32"/>
    <p:sldId id="293" r:id="rId33"/>
    <p:sldId id="294" r:id="rId34"/>
    <p:sldId id="296" r:id="rId35"/>
    <p:sldId id="297" r:id="rId36"/>
    <p:sldId id="300" r:id="rId37"/>
    <p:sldId id="299" r:id="rId38"/>
    <p:sldId id="305" r:id="rId39"/>
  </p:sldIdLst>
  <p:sldSz cx="18288000" cy="10287000"/>
  <p:notesSz cx="6858000" cy="9144000"/>
  <p:defaultTextStyle>
    <a:defPPr>
      <a:defRPr lang="en-US"/>
    </a:defPPr>
    <a:lvl1pPr marL="0" algn="l" defTabSz="163085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1pPr>
    <a:lvl2pPr marL="815428" algn="l" defTabSz="163085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2pPr>
    <a:lvl3pPr marL="1630850" algn="l" defTabSz="163085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3pPr>
    <a:lvl4pPr marL="2446270" algn="l" defTabSz="163085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4pPr>
    <a:lvl5pPr marL="3261694" algn="l" defTabSz="163085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5pPr>
    <a:lvl6pPr marL="4077124" algn="l" defTabSz="163085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6pPr>
    <a:lvl7pPr marL="4892550" algn="l" defTabSz="163085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7pPr>
    <a:lvl8pPr marL="5707972" algn="l" defTabSz="163085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8pPr>
    <a:lvl9pPr marL="6523396" algn="l" defTabSz="163085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40">
          <p15:clr>
            <a:srgbClr val="A4A3A4"/>
          </p15:clr>
        </p15:guide>
        <p15:guide id="2" pos="57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993300"/>
    <a:srgbClr val="3A9D13"/>
    <a:srgbClr val="FF6600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89" autoAdjust="0"/>
    <p:restoredTop sz="81941" autoAdjust="0"/>
  </p:normalViewPr>
  <p:slideViewPr>
    <p:cSldViewPr>
      <p:cViewPr varScale="1">
        <p:scale>
          <a:sx n="48" d="100"/>
          <a:sy n="48" d="100"/>
        </p:scale>
        <p:origin x="1085" y="96"/>
      </p:cViewPr>
      <p:guideLst>
        <p:guide orient="horz" pos="3240"/>
        <p:guide pos="57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47" d="100"/>
        <a:sy n="47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viewProps" Target="viewProps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theme" Target="theme/theme1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159D43-2F29-4767-826D-EBEC96089AE4}" type="datetimeFigureOut">
              <a:rPr lang="en-US" smtClean="0"/>
              <a:t>2/6/2022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950D6F-7D3E-4224-B35A-02C3007E2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1153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63085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1pPr>
    <a:lvl2pPr marL="815428" algn="l" defTabSz="163085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2pPr>
    <a:lvl3pPr marL="1630850" algn="l" defTabSz="163085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3pPr>
    <a:lvl4pPr marL="2446270" algn="l" defTabSz="163085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4pPr>
    <a:lvl5pPr marL="3261694" algn="l" defTabSz="163085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5pPr>
    <a:lvl6pPr marL="4077124" algn="l" defTabSz="163085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6pPr>
    <a:lvl7pPr marL="4892550" algn="l" defTabSz="163085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7pPr>
    <a:lvl8pPr marL="5707972" algn="l" defTabSz="163085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8pPr>
    <a:lvl9pPr marL="6523396" algn="l" defTabSz="163085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950D6F-7D3E-4224-B35A-02C3007E2EC2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8612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0F2A6EB-9F69-4690-847A-BD7D4AC91AEC}" type="slidenum">
              <a:rPr lang="zh-CN" altLang="en-US" smtClean="0">
                <a:solidFill>
                  <a:prstClr val="black"/>
                </a:solidFill>
                <a:latin typeface="庞门正道标题体" panose="02010600030101010101" pitchFamily="2" charset="-122"/>
                <a:ea typeface="庞门正道标题体" panose="02010600030101010101" pitchFamily="2" charset="-122"/>
              </a:rPr>
              <a:pPr>
                <a:defRPr/>
              </a:pPr>
              <a:t>10</a:t>
            </a:fld>
            <a:endParaRPr lang="zh-CN" altLang="en-US" dirty="0">
              <a:solidFill>
                <a:prstClr val="black"/>
              </a:solidFill>
              <a:latin typeface="庞门正道标题体" panose="02010600030101010101" pitchFamily="2" charset="-122"/>
              <a:ea typeface="庞门正道标题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388599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MNPQ </a:t>
            </a:r>
            <a:r>
              <a:rPr lang="en-US" dirty="0" err="1"/>
              <a:t>là</a:t>
            </a:r>
            <a:r>
              <a:rPr lang="en-US" baseline="0" dirty="0"/>
              <a:t> </a:t>
            </a:r>
            <a:r>
              <a:rPr lang="en-US" baseline="0" dirty="0" err="1"/>
              <a:t>cạnh</a:t>
            </a:r>
            <a:r>
              <a:rPr lang="en-US" baseline="0" dirty="0"/>
              <a:t> </a:t>
            </a:r>
            <a:r>
              <a:rPr lang="en-US" baseline="0" dirty="0" err="1"/>
              <a:t>đáy</a:t>
            </a:r>
            <a:r>
              <a:rPr lang="en-US" baseline="0" dirty="0"/>
              <a:t>, QP </a:t>
            </a:r>
            <a:r>
              <a:rPr lang="en-US" baseline="0" dirty="0" err="1"/>
              <a:t>là</a:t>
            </a:r>
            <a:r>
              <a:rPr lang="en-US" baseline="0" dirty="0"/>
              <a:t> </a:t>
            </a:r>
            <a:r>
              <a:rPr lang="en-US" baseline="0" dirty="0" err="1"/>
              <a:t>chiều</a:t>
            </a:r>
            <a:r>
              <a:rPr lang="en-US" baseline="0" dirty="0"/>
              <a:t> </a:t>
            </a:r>
            <a:r>
              <a:rPr lang="en-US" baseline="0" dirty="0" err="1"/>
              <a:t>dài</a:t>
            </a:r>
            <a:r>
              <a:rPr lang="en-US" baseline="0" dirty="0"/>
              <a:t> </a:t>
            </a:r>
            <a:r>
              <a:rPr lang="en-US" baseline="0" dirty="0" err="1"/>
              <a:t>cạnh</a:t>
            </a:r>
            <a:r>
              <a:rPr lang="en-US" baseline="0" dirty="0"/>
              <a:t> </a:t>
            </a:r>
            <a:r>
              <a:rPr lang="en-US" baseline="0" dirty="0" err="1"/>
              <a:t>đáy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950D6F-7D3E-4224-B35A-02C3007E2EC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2439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0F2A6EB-9F69-4690-847A-BD7D4AC91AEC}" type="slidenum">
              <a:rPr lang="zh-CN" altLang="en-US" smtClean="0">
                <a:solidFill>
                  <a:prstClr val="black"/>
                </a:solidFill>
                <a:latin typeface="庞门正道标题体" panose="02010600030101010101" pitchFamily="2" charset="-122"/>
                <a:ea typeface="庞门正道标题体" panose="02010600030101010101" pitchFamily="2" charset="-122"/>
              </a:rPr>
              <a:pPr>
                <a:defRPr/>
              </a:pPr>
              <a:t>14</a:t>
            </a:fld>
            <a:endParaRPr lang="zh-CN" altLang="en-US" dirty="0">
              <a:solidFill>
                <a:prstClr val="black"/>
              </a:solidFill>
              <a:latin typeface="庞门正道标题体" panose="02010600030101010101" pitchFamily="2" charset="-122"/>
              <a:ea typeface="庞门正道标题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388599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Bao</a:t>
            </a:r>
            <a:r>
              <a:rPr lang="en-US" altLang="zh-CN" dirty="0"/>
              <a:t> </a:t>
            </a:r>
            <a:r>
              <a:rPr lang="en-US" altLang="zh-CN" dirty="0" err="1"/>
              <a:t>diêm</a:t>
            </a:r>
            <a:r>
              <a:rPr lang="en-US" altLang="zh-CN" dirty="0"/>
              <a:t>,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hộp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sữa</a:t>
            </a:r>
            <a:r>
              <a:rPr lang="en-US" altLang="zh-CN" baseline="0" dirty="0"/>
              <a:t>, </a:t>
            </a:r>
            <a:r>
              <a:rPr lang="en-US" altLang="zh-CN" baseline="0" dirty="0" err="1"/>
              <a:t>hộp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bút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của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các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em</a:t>
            </a:r>
            <a:r>
              <a:rPr lang="en-US" altLang="zh-CN" baseline="0" dirty="0"/>
              <a:t>, </a:t>
            </a:r>
            <a:r>
              <a:rPr lang="en-US" altLang="zh-CN" baseline="0" dirty="0" err="1"/>
              <a:t>hộp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bánh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của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cô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giáo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đây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là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các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đồ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vật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có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dạng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hộp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chữ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nhật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trong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thực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tế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từ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đó</a:t>
            </a:r>
            <a:r>
              <a:rPr lang="en-US" altLang="zh-CN" baseline="0" dirty="0"/>
              <a:t> ta </a:t>
            </a:r>
            <a:r>
              <a:rPr lang="en-US" altLang="zh-CN" baseline="0" dirty="0" err="1"/>
              <a:t>có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mô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hộp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chữ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nhật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trong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không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gian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0F2A6EB-9F69-4690-847A-BD7D4AC91AEC}" type="slidenum">
              <a:rPr lang="zh-CN" altLang="en-US" smtClean="0">
                <a:solidFill>
                  <a:prstClr val="black"/>
                </a:solidFill>
                <a:latin typeface="庞门正道标题体" panose="02010600030101010101" pitchFamily="2" charset="-122"/>
                <a:ea typeface="庞门正道标题体" panose="02010600030101010101" pitchFamily="2" charset="-122"/>
              </a:rPr>
              <a:pPr>
                <a:defRPr/>
              </a:pPr>
              <a:t>15</a:t>
            </a:fld>
            <a:endParaRPr lang="zh-CN" altLang="en-US" dirty="0">
              <a:solidFill>
                <a:prstClr val="black"/>
              </a:solidFill>
              <a:latin typeface="庞门正道标题体" panose="02010600030101010101" pitchFamily="2" charset="-122"/>
              <a:ea typeface="庞门正道标题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388599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Bao</a:t>
            </a:r>
            <a:r>
              <a:rPr lang="en-US" altLang="zh-CN" dirty="0"/>
              <a:t> </a:t>
            </a:r>
            <a:r>
              <a:rPr lang="en-US" altLang="zh-CN" dirty="0" err="1"/>
              <a:t>diêm</a:t>
            </a:r>
            <a:r>
              <a:rPr lang="en-US" altLang="zh-CN" dirty="0"/>
              <a:t>,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hộp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sữa</a:t>
            </a:r>
            <a:r>
              <a:rPr lang="en-US" altLang="zh-CN" baseline="0" dirty="0"/>
              <a:t>, </a:t>
            </a:r>
            <a:r>
              <a:rPr lang="en-US" altLang="zh-CN" baseline="0" dirty="0" err="1"/>
              <a:t>hộp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bút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của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các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em</a:t>
            </a:r>
            <a:r>
              <a:rPr lang="en-US" altLang="zh-CN" baseline="0" dirty="0"/>
              <a:t>, </a:t>
            </a:r>
            <a:r>
              <a:rPr lang="en-US" altLang="zh-CN" baseline="0" dirty="0" err="1"/>
              <a:t>hộp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bánh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của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cô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giáo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đây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là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các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đồ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vật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có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dạng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hộp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chữ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nhật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trong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thực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tế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từ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đó</a:t>
            </a:r>
            <a:r>
              <a:rPr lang="en-US" altLang="zh-CN" baseline="0" dirty="0"/>
              <a:t> ta </a:t>
            </a:r>
            <a:r>
              <a:rPr lang="en-US" altLang="zh-CN" baseline="0" dirty="0" err="1"/>
              <a:t>có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mô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hộp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chữ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nhật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trong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không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gian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0F2A6EB-9F69-4690-847A-BD7D4AC91AEC}" type="slidenum">
              <a:rPr lang="zh-CN" altLang="en-US" smtClean="0">
                <a:solidFill>
                  <a:prstClr val="black"/>
                </a:solidFill>
                <a:latin typeface="庞门正道标题体" panose="02010600030101010101" pitchFamily="2" charset="-122"/>
                <a:ea typeface="庞门正道标题体" panose="02010600030101010101" pitchFamily="2" charset="-122"/>
              </a:rPr>
              <a:pPr>
                <a:defRPr/>
              </a:pPr>
              <a:t>16</a:t>
            </a:fld>
            <a:endParaRPr lang="zh-CN" altLang="en-US" dirty="0">
              <a:solidFill>
                <a:prstClr val="black"/>
              </a:solidFill>
              <a:latin typeface="庞门正道标题体" panose="02010600030101010101" pitchFamily="2" charset="-122"/>
              <a:ea typeface="庞门正道标题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388599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0F2A6EB-9F69-4690-847A-BD7D4AC91AEC}" type="slidenum">
              <a:rPr lang="zh-CN" altLang="en-US" smtClean="0">
                <a:solidFill>
                  <a:prstClr val="black"/>
                </a:solidFill>
                <a:latin typeface="庞门正道标题体" panose="02010600030101010101" pitchFamily="2" charset="-122"/>
                <a:ea typeface="庞门正道标题体" panose="02010600030101010101" pitchFamily="2" charset="-122"/>
              </a:rPr>
              <a:pPr>
                <a:defRPr/>
              </a:pPr>
              <a:t>17</a:t>
            </a:fld>
            <a:endParaRPr lang="zh-CN" altLang="en-US" dirty="0">
              <a:solidFill>
                <a:prstClr val="black"/>
              </a:solidFill>
              <a:latin typeface="庞门正道标题体" panose="02010600030101010101" pitchFamily="2" charset="-122"/>
              <a:ea typeface="庞门正道标题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388599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Bấm vào từng trạm để đến thử thách các trạm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19401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0F2A6EB-9F69-4690-847A-BD7D4AC91AEC}" type="slidenum">
              <a:rPr lang="zh-CN" altLang="en-US" smtClean="0">
                <a:solidFill>
                  <a:prstClr val="black"/>
                </a:solidFill>
                <a:latin typeface="庞门正道标题体" panose="02010600030101010101" pitchFamily="2" charset="-122"/>
                <a:ea typeface="庞门正道标题体" panose="02010600030101010101" pitchFamily="2" charset="-122"/>
              </a:rPr>
              <a:pPr>
                <a:defRPr/>
              </a:pPr>
              <a:t>19</a:t>
            </a:fld>
            <a:endParaRPr lang="zh-CN" altLang="en-US" dirty="0">
              <a:solidFill>
                <a:prstClr val="black"/>
              </a:solidFill>
              <a:latin typeface="庞门正道标题体" panose="02010600030101010101" pitchFamily="2" charset="-122"/>
              <a:ea typeface="庞门正道标题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3885990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0F2A6EB-9F69-4690-847A-BD7D4AC91AEC}" type="slidenum">
              <a:rPr lang="zh-CN" altLang="en-US" smtClean="0">
                <a:solidFill>
                  <a:prstClr val="black"/>
                </a:solidFill>
                <a:latin typeface="庞门正道标题体" panose="02010600030101010101" pitchFamily="2" charset="-122"/>
                <a:ea typeface="庞门正道标题体" panose="02010600030101010101" pitchFamily="2" charset="-122"/>
              </a:rPr>
              <a:pPr>
                <a:defRPr/>
              </a:pPr>
              <a:t>20</a:t>
            </a:fld>
            <a:endParaRPr lang="zh-CN" altLang="en-US" dirty="0">
              <a:solidFill>
                <a:prstClr val="black"/>
              </a:solidFill>
              <a:latin typeface="庞门正道标题体" panose="02010600030101010101" pitchFamily="2" charset="-122"/>
              <a:ea typeface="庞门正道标题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3885990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0F2A6EB-9F69-4690-847A-BD7D4AC91AEC}" type="slidenum">
              <a:rPr lang="zh-CN" altLang="en-US" smtClean="0">
                <a:solidFill>
                  <a:prstClr val="black"/>
                </a:solidFill>
                <a:latin typeface="庞门正道标题体" panose="02010600030101010101" pitchFamily="2" charset="-122"/>
                <a:ea typeface="庞门正道标题体" panose="02010600030101010101" pitchFamily="2" charset="-122"/>
              </a:rPr>
              <a:pPr>
                <a:defRPr/>
              </a:pPr>
              <a:t>21</a:t>
            </a:fld>
            <a:endParaRPr lang="zh-CN" altLang="en-US" dirty="0">
              <a:solidFill>
                <a:prstClr val="black"/>
              </a:solidFill>
              <a:latin typeface="庞门正道标题体" panose="02010600030101010101" pitchFamily="2" charset="-122"/>
              <a:ea typeface="庞门正道标题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388599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Bấm vào từng trạm để đến thử thách các trạm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308344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Bao</a:t>
            </a:r>
            <a:r>
              <a:rPr lang="en-US" altLang="zh-CN" dirty="0"/>
              <a:t> </a:t>
            </a:r>
            <a:r>
              <a:rPr lang="en-US" altLang="zh-CN" dirty="0" err="1"/>
              <a:t>diêm</a:t>
            </a:r>
            <a:r>
              <a:rPr lang="en-US" altLang="zh-CN" dirty="0"/>
              <a:t>,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hộp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sữa</a:t>
            </a:r>
            <a:r>
              <a:rPr lang="en-US" altLang="zh-CN" baseline="0" dirty="0"/>
              <a:t>, </a:t>
            </a:r>
            <a:r>
              <a:rPr lang="en-US" altLang="zh-CN" baseline="0" dirty="0" err="1"/>
              <a:t>hộp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bút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của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các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em</a:t>
            </a:r>
            <a:r>
              <a:rPr lang="en-US" altLang="zh-CN" baseline="0" dirty="0"/>
              <a:t>, </a:t>
            </a:r>
            <a:r>
              <a:rPr lang="en-US" altLang="zh-CN" baseline="0" dirty="0" err="1"/>
              <a:t>hộp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bánh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của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cô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giáo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đây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là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các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đồ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vật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có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dạng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hộp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chữ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nhật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trong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thực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tế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từ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đó</a:t>
            </a:r>
            <a:r>
              <a:rPr lang="en-US" altLang="zh-CN" baseline="0" dirty="0"/>
              <a:t> ta </a:t>
            </a:r>
            <a:r>
              <a:rPr lang="en-US" altLang="zh-CN" baseline="0" dirty="0" err="1"/>
              <a:t>có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mô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hộp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chữ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nhật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trong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không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gian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0F2A6EB-9F69-4690-847A-BD7D4AC91AEC}" type="slidenum">
              <a:rPr lang="zh-CN" altLang="en-US" smtClean="0">
                <a:solidFill>
                  <a:prstClr val="black"/>
                </a:solidFill>
                <a:latin typeface="庞门正道标题体" panose="02010600030101010101" pitchFamily="2" charset="-122"/>
                <a:ea typeface="庞门正道标题体" panose="02010600030101010101" pitchFamily="2" charset="-122"/>
              </a:rPr>
              <a:pPr>
                <a:defRPr/>
              </a:pPr>
              <a:t>22</a:t>
            </a:fld>
            <a:endParaRPr lang="zh-CN" altLang="en-US" dirty="0">
              <a:solidFill>
                <a:prstClr val="black"/>
              </a:solidFill>
              <a:latin typeface="庞门正道标题体" panose="02010600030101010101" pitchFamily="2" charset="-122"/>
              <a:ea typeface="庞门正道标题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3885990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0F2A6EB-9F69-4690-847A-BD7D4AC91AEC}" type="slidenum">
              <a:rPr lang="zh-CN" altLang="en-US" smtClean="0">
                <a:solidFill>
                  <a:prstClr val="black"/>
                </a:solidFill>
                <a:latin typeface="庞门正道标题体" panose="02010600030101010101" pitchFamily="2" charset="-122"/>
                <a:ea typeface="庞门正道标题体" panose="02010600030101010101" pitchFamily="2" charset="-122"/>
              </a:rPr>
              <a:pPr>
                <a:defRPr/>
              </a:pPr>
              <a:t>23</a:t>
            </a:fld>
            <a:endParaRPr lang="zh-CN" altLang="en-US" dirty="0">
              <a:solidFill>
                <a:prstClr val="black"/>
              </a:solidFill>
              <a:latin typeface="庞门正道标题体" panose="02010600030101010101" pitchFamily="2" charset="-122"/>
              <a:ea typeface="庞门正道标题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3885990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0F2A6EB-9F69-4690-847A-BD7D4AC91AEC}" type="slidenum">
              <a:rPr lang="zh-CN" altLang="en-US" smtClean="0">
                <a:solidFill>
                  <a:prstClr val="black"/>
                </a:solidFill>
                <a:latin typeface="庞门正道标题体" panose="02010600030101010101" pitchFamily="2" charset="-122"/>
                <a:ea typeface="庞门正道标题体" panose="02010600030101010101" pitchFamily="2" charset="-122"/>
              </a:rPr>
              <a:pPr>
                <a:defRPr/>
              </a:pPr>
              <a:t>24</a:t>
            </a:fld>
            <a:endParaRPr lang="zh-CN" altLang="en-US" dirty="0">
              <a:solidFill>
                <a:prstClr val="black"/>
              </a:solidFill>
              <a:latin typeface="庞门正道标题体" panose="02010600030101010101" pitchFamily="2" charset="-122"/>
              <a:ea typeface="庞门正道标题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3885990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0F2A6EB-9F69-4690-847A-BD7D4AC91AEC}" type="slidenum">
              <a:rPr lang="zh-CN" altLang="en-US" smtClean="0">
                <a:solidFill>
                  <a:prstClr val="black"/>
                </a:solidFill>
                <a:latin typeface="庞门正道标题体" panose="02010600030101010101" pitchFamily="2" charset="-122"/>
                <a:ea typeface="庞门正道标题体" panose="02010600030101010101" pitchFamily="2" charset="-122"/>
              </a:rPr>
              <a:pPr>
                <a:defRPr/>
              </a:pPr>
              <a:t>25</a:t>
            </a:fld>
            <a:endParaRPr lang="zh-CN" altLang="en-US" dirty="0">
              <a:solidFill>
                <a:prstClr val="black"/>
              </a:solidFill>
              <a:latin typeface="庞门正道标题体" panose="02010600030101010101" pitchFamily="2" charset="-122"/>
              <a:ea typeface="庞门正道标题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3885990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Bấm vào từng trạm để đến thử thách các trạm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353051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0F2A6EB-9F69-4690-847A-BD7D4AC91AEC}" type="slidenum">
              <a:rPr lang="zh-CN" altLang="en-US" smtClean="0">
                <a:solidFill>
                  <a:prstClr val="black"/>
                </a:solidFill>
                <a:latin typeface="庞门正道标题体" panose="02010600030101010101" pitchFamily="2" charset="-122"/>
                <a:ea typeface="庞门正道标题体" panose="02010600030101010101" pitchFamily="2" charset="-122"/>
              </a:rPr>
              <a:pPr>
                <a:defRPr/>
              </a:pPr>
              <a:t>27</a:t>
            </a:fld>
            <a:endParaRPr lang="zh-CN" altLang="en-US" dirty="0">
              <a:solidFill>
                <a:prstClr val="black"/>
              </a:solidFill>
              <a:latin typeface="庞门正道标题体" panose="02010600030101010101" pitchFamily="2" charset="-122"/>
              <a:ea typeface="庞门正道标题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3885990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g643d697d24_0_14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4" name="Google Shape;924;g643d697d24_0_14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g643d697d24_0_14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4" name="Google Shape;924;g643d697d24_0_14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g643d697d24_0_14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4" name="Google Shape;924;g643d697d24_0_14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g643d697d24_0_14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4" name="Google Shape;924;g643d697d24_0_14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0F2A6EB-9F69-4690-847A-BD7D4AC91AEC}" type="slidenum">
              <a:rPr lang="zh-CN" altLang="en-US" smtClean="0">
                <a:solidFill>
                  <a:prstClr val="black"/>
                </a:solidFill>
                <a:latin typeface="庞门正道标题体" panose="02010600030101010101" pitchFamily="2" charset="-122"/>
                <a:ea typeface="庞门正道标题体" panose="02010600030101010101" pitchFamily="2" charset="-122"/>
              </a:rPr>
              <a:pPr>
                <a:defRPr/>
              </a:pPr>
              <a:t>3</a:t>
            </a:fld>
            <a:endParaRPr lang="zh-CN" altLang="en-US" dirty="0">
              <a:solidFill>
                <a:prstClr val="black"/>
              </a:solidFill>
              <a:latin typeface="庞门正道标题体" panose="02010600030101010101" pitchFamily="2" charset="-122"/>
              <a:ea typeface="庞门正道标题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388599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g643d697d24_0_14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4" name="Google Shape;924;g643d697d24_0_14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Cô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muốn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giới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thiệu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với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các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em</a:t>
            </a:r>
            <a:r>
              <a:rPr lang="en-US" altLang="zh-CN" baseline="0" dirty="0"/>
              <a:t> 1 </a:t>
            </a:r>
            <a:r>
              <a:rPr lang="en-US" altLang="zh-CN" baseline="0" dirty="0" err="1"/>
              <a:t>số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ảnh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xung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quang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chúng</a:t>
            </a:r>
            <a:r>
              <a:rPr lang="en-US" altLang="zh-CN" baseline="0" dirty="0"/>
              <a:t> ta: </a:t>
            </a:r>
            <a:r>
              <a:rPr lang="en-US" altLang="zh-CN" baseline="0" dirty="0" err="1"/>
              <a:t>hộp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bánh</a:t>
            </a:r>
            <a:r>
              <a:rPr lang="en-US" altLang="zh-CN" baseline="0" dirty="0"/>
              <a:t>, </a:t>
            </a:r>
            <a:r>
              <a:rPr lang="en-US" altLang="zh-CN" baseline="0" dirty="0" err="1"/>
              <a:t>hộp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quà</a:t>
            </a:r>
            <a:r>
              <a:rPr lang="en-US" altLang="zh-CN" baseline="0" dirty="0"/>
              <a:t>, </a:t>
            </a:r>
            <a:r>
              <a:rPr lang="en-US" altLang="zh-CN" baseline="0" dirty="0" err="1"/>
              <a:t>xúc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xắc</a:t>
            </a:r>
            <a:r>
              <a:rPr lang="en-US" altLang="zh-CN" baseline="0" dirty="0"/>
              <a:t>, </a:t>
            </a:r>
            <a:r>
              <a:rPr lang="en-US" altLang="zh-CN" baseline="0" dirty="0" err="1"/>
              <a:t>bể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cá</a:t>
            </a:r>
            <a:r>
              <a:rPr lang="en-US" altLang="zh-CN" baseline="0" dirty="0"/>
              <a:t>, </a:t>
            </a:r>
            <a:r>
              <a:rPr lang="en-US" altLang="zh-CN" baseline="0" dirty="0" err="1"/>
              <a:t>tủ</a:t>
            </a:r>
            <a:r>
              <a:rPr lang="en-US" altLang="zh-CN" baseline="0" dirty="0"/>
              <a:t>, </a:t>
            </a:r>
            <a:r>
              <a:rPr lang="en-US" altLang="zh-CN" baseline="0" dirty="0" err="1"/>
              <a:t>đồ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chơi</a:t>
            </a:r>
            <a:r>
              <a:rPr lang="en-US" altLang="zh-CN" baseline="0" dirty="0"/>
              <a:t>. </a:t>
            </a:r>
            <a:r>
              <a:rPr lang="en-US" altLang="zh-CN" baseline="0" dirty="0" err="1"/>
              <a:t>Tất</a:t>
            </a:r>
            <a:r>
              <a:rPr lang="en-US" altLang="zh-CN" baseline="0" dirty="0"/>
              <a:t>  </a:t>
            </a:r>
            <a:r>
              <a:rPr lang="en-US" altLang="zh-CN" baseline="0" dirty="0" err="1"/>
              <a:t>cả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nhưngx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đồ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vật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này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rất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gần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gũi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quen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thuộc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với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các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em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đúng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không</a:t>
            </a:r>
            <a:r>
              <a:rPr lang="en-US" altLang="zh-CN" baseline="0" dirty="0"/>
              <a:t>?. </a:t>
            </a:r>
            <a:r>
              <a:rPr lang="en-US" altLang="zh-CN" baseline="0" dirty="0" err="1"/>
              <a:t>Nhưng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khi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nhin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những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đồ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vật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này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các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em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có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bao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giờ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đặt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ra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câu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hỏi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dạng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những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đồ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vật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này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gọi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tên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là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gì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chưa</a:t>
            </a:r>
            <a:r>
              <a:rPr lang="en-US" altLang="zh-CN" baseline="0" dirty="0"/>
              <a:t>. </a:t>
            </a:r>
            <a:r>
              <a:rPr lang="en-US" altLang="zh-CN" baseline="0" dirty="0" err="1"/>
              <a:t>Đó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không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phải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là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chữ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nhaathay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hình</a:t>
            </a:r>
            <a:r>
              <a:rPr lang="en-US" altLang="zh-CN" baseline="0" dirty="0"/>
              <a:t> tam </a:t>
            </a:r>
            <a:r>
              <a:rPr lang="en-US" altLang="zh-CN" baseline="0" dirty="0" err="1"/>
              <a:t>giác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mà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chúng</a:t>
            </a:r>
            <a:r>
              <a:rPr lang="en-US" altLang="zh-CN" baseline="0" dirty="0"/>
              <a:t> ta </a:t>
            </a:r>
            <a:r>
              <a:rPr lang="en-US" altLang="zh-CN" baseline="0" dirty="0" err="1"/>
              <a:t>đã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được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học</a:t>
            </a:r>
            <a:r>
              <a:rPr lang="en-US" altLang="zh-CN" baseline="0" dirty="0"/>
              <a:t>. </a:t>
            </a:r>
            <a:r>
              <a:rPr lang="en-US" altLang="zh-CN" baseline="0" dirty="0" err="1"/>
              <a:t>Vậy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tên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gọi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của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những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này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là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gì</a:t>
            </a:r>
            <a:r>
              <a:rPr lang="en-US" altLang="zh-CN" baseline="0" dirty="0"/>
              <a:t>. </a:t>
            </a:r>
            <a:r>
              <a:rPr lang="en-US" altLang="zh-CN" baseline="0" dirty="0" err="1"/>
              <a:t>Cô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trò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mình</a:t>
            </a:r>
            <a:r>
              <a:rPr lang="en-US" altLang="zh-CN" baseline="0" dirty="0"/>
              <a:t>  </a:t>
            </a:r>
            <a:r>
              <a:rPr lang="en-US" altLang="zh-CN" baseline="0" dirty="0" err="1"/>
              <a:t>cũng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tìm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hiểu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nó</a:t>
            </a:r>
            <a:r>
              <a:rPr lang="en-US" altLang="zh-CN" baseline="0" dirty="0"/>
              <a:t> qua </a:t>
            </a:r>
            <a:r>
              <a:rPr lang="en-US" altLang="zh-CN" baseline="0" dirty="0" err="1"/>
              <a:t>bài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học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hôm</a:t>
            </a:r>
            <a:r>
              <a:rPr lang="en-US" altLang="zh-CN" baseline="0" dirty="0"/>
              <a:t> nay</a:t>
            </a:r>
            <a:endParaRPr lang="zh-CN" alt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950D6F-7D3E-4224-B35A-02C3007E2EC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8612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950D6F-7D3E-4224-B35A-02C3007E2EC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7120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Bấm vào từng trạm để đến thử thách các trạm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02209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0F2A6EB-9F69-4690-847A-BD7D4AC91AEC}" type="slidenum">
              <a:rPr lang="zh-CN" altLang="en-US" smtClean="0">
                <a:solidFill>
                  <a:prstClr val="black"/>
                </a:solidFill>
                <a:latin typeface="庞门正道标题体" panose="02010600030101010101" pitchFamily="2" charset="-122"/>
                <a:ea typeface="庞门正道标题体" panose="02010600030101010101" pitchFamily="2" charset="-122"/>
              </a:rPr>
              <a:pPr>
                <a:defRPr/>
              </a:pPr>
              <a:t>8</a:t>
            </a:fld>
            <a:endParaRPr lang="zh-CN" altLang="en-US" dirty="0">
              <a:solidFill>
                <a:prstClr val="black"/>
              </a:solidFill>
              <a:latin typeface="庞门正道标题体" panose="02010600030101010101" pitchFamily="2" charset="-122"/>
              <a:ea typeface="庞门正道标题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388599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Bao</a:t>
            </a:r>
            <a:r>
              <a:rPr lang="en-US" altLang="zh-CN" dirty="0"/>
              <a:t> </a:t>
            </a:r>
            <a:r>
              <a:rPr lang="en-US" altLang="zh-CN" dirty="0" err="1"/>
              <a:t>diêm</a:t>
            </a:r>
            <a:r>
              <a:rPr lang="en-US" altLang="zh-CN" dirty="0"/>
              <a:t>,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hộp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sữa</a:t>
            </a:r>
            <a:r>
              <a:rPr lang="en-US" altLang="zh-CN" baseline="0" dirty="0"/>
              <a:t>, </a:t>
            </a:r>
            <a:r>
              <a:rPr lang="en-US" altLang="zh-CN" baseline="0" dirty="0" err="1"/>
              <a:t>hộp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bút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của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các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em</a:t>
            </a:r>
            <a:r>
              <a:rPr lang="en-US" altLang="zh-CN" baseline="0" dirty="0"/>
              <a:t>, </a:t>
            </a:r>
            <a:r>
              <a:rPr lang="en-US" altLang="zh-CN" baseline="0" dirty="0" err="1"/>
              <a:t>hộp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bánh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của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cô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giáo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đây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là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các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đồ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vật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có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dạng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hộp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chữ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nhật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trong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thực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tế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từ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đó</a:t>
            </a:r>
            <a:r>
              <a:rPr lang="en-US" altLang="zh-CN" baseline="0" dirty="0"/>
              <a:t> ta </a:t>
            </a:r>
            <a:r>
              <a:rPr lang="en-US" altLang="zh-CN" baseline="0" dirty="0" err="1"/>
              <a:t>có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mô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hộp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chữ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nhật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trong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không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gian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0F2A6EB-9F69-4690-847A-BD7D4AC91AEC}" type="slidenum">
              <a:rPr lang="zh-CN" altLang="en-US" smtClean="0">
                <a:solidFill>
                  <a:prstClr val="black"/>
                </a:solidFill>
                <a:latin typeface="庞门正道标题体" panose="02010600030101010101" pitchFamily="2" charset="-122"/>
                <a:ea typeface="庞门正道标题体" panose="02010600030101010101" pitchFamily="2" charset="-122"/>
              </a:rPr>
              <a:pPr>
                <a:defRPr/>
              </a:pPr>
              <a:t>9</a:t>
            </a:fld>
            <a:endParaRPr lang="zh-CN" altLang="en-US" dirty="0">
              <a:solidFill>
                <a:prstClr val="black"/>
              </a:solidFill>
              <a:latin typeface="庞门正道标题体" panose="02010600030101010101" pitchFamily="2" charset="-122"/>
              <a:ea typeface="庞门正道标题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388599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17" y="2130435"/>
            <a:ext cx="7772402" cy="147002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8" y="388620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0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0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0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0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0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0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62751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2787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1"/>
            <a:ext cx="2057400" cy="585152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7" y="274651"/>
            <a:ext cx="6019802" cy="585152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32081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39099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75EBC53C-2315-4488-A6B6-68C60D9FDF64}"/>
              </a:ext>
            </a:extLst>
          </p:cNvPr>
          <p:cNvSpPr/>
          <p:nvPr userDrawn="1"/>
        </p:nvSpPr>
        <p:spPr>
          <a:xfrm>
            <a:off x="4763001" y="0"/>
            <a:ext cx="8762034" cy="10287000"/>
          </a:xfrm>
          <a:prstGeom prst="rect">
            <a:avLst/>
          </a:prstGeom>
          <a:solidFill>
            <a:srgbClr val="C30707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06" tIns="68554" rIns="137106" bIns="68554" rtlCol="0" anchor="ctr"/>
          <a:lstStyle/>
          <a:p>
            <a:pPr algn="ctr" defTabSz="1371018"/>
            <a:endParaRPr lang="zh-CN" altLang="en-US" sz="2800" dirty="0">
              <a:solidFill>
                <a:prstClr val="white"/>
              </a:solidFill>
              <a:latin typeface="思源黑体 Light" panose="020B0300000000000000" pitchFamily="34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783651A9-FE42-43E5-83E5-F922400D50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925"/>
          <a:stretch>
            <a:fillRect/>
          </a:stretch>
        </p:blipFill>
        <p:spPr>
          <a:xfrm>
            <a:off x="611631" y="593706"/>
            <a:ext cx="17064774" cy="9099600"/>
          </a:xfrm>
          <a:prstGeom prst="rect">
            <a:avLst/>
          </a:prstGeom>
          <a:effectLst>
            <a:outerShdw blurRad="279400" sx="105000" sy="105000" algn="ctr" rotWithShape="0">
              <a:prstClr val="black">
                <a:alpha val="30000"/>
              </a:prstClr>
            </a:outerShdw>
          </a:effectLst>
        </p:spPr>
      </p:pic>
      <p:grpSp>
        <p:nvGrpSpPr>
          <p:cNvPr id="15" name="组合 14">
            <a:extLst>
              <a:ext uri="{FF2B5EF4-FFF2-40B4-BE49-F238E27FC236}">
                <a16:creationId xmlns:a16="http://schemas.microsoft.com/office/drawing/2014/main" id="{63B9E7F6-B4EF-4FBD-848B-6BA6069E5E6F}"/>
              </a:ext>
            </a:extLst>
          </p:cNvPr>
          <p:cNvGrpSpPr/>
          <p:nvPr userDrawn="1"/>
        </p:nvGrpSpPr>
        <p:grpSpPr>
          <a:xfrm>
            <a:off x="7235397" y="988159"/>
            <a:ext cx="3817238" cy="1046440"/>
            <a:chOff x="4786133" y="658761"/>
            <a:chExt cx="2544825" cy="697626"/>
          </a:xfrm>
        </p:grpSpPr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A68CFF7D-62D2-4505-AD53-0081EB3538AE}"/>
                </a:ext>
              </a:extLst>
            </p:cNvPr>
            <p:cNvSpPr txBox="1"/>
            <p:nvPr/>
          </p:nvSpPr>
          <p:spPr>
            <a:xfrm>
              <a:off x="4936876" y="658761"/>
              <a:ext cx="2243349" cy="6976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371018">
                <a:defRPr/>
              </a:pPr>
              <a:r>
                <a:rPr lang="zh-CN" altLang="en-US" sz="6200" dirty="0">
                  <a:solidFill>
                    <a:srgbClr val="F6F0DA"/>
                  </a:solidFill>
                  <a:latin typeface="思源宋体 Heavy" panose="02020900000000000000" pitchFamily="18" charset="-122"/>
                  <a:ea typeface="思源宋体 Heavy" panose="02020900000000000000" pitchFamily="18" charset="-122"/>
                </a:rPr>
                <a:t>年味食足</a:t>
              </a:r>
            </a:p>
          </p:txBody>
        </p:sp>
        <p:sp>
          <p:nvSpPr>
            <p:cNvPr id="17" name="椭圆 16">
              <a:extLst>
                <a:ext uri="{FF2B5EF4-FFF2-40B4-BE49-F238E27FC236}">
                  <a16:creationId xmlns:a16="http://schemas.microsoft.com/office/drawing/2014/main" id="{BF09C384-5C87-43AA-AD44-27CBBB816ABC}"/>
                </a:ext>
              </a:extLst>
            </p:cNvPr>
            <p:cNvSpPr/>
            <p:nvPr/>
          </p:nvSpPr>
          <p:spPr>
            <a:xfrm>
              <a:off x="4786133" y="981136"/>
              <a:ext cx="111905" cy="111905"/>
            </a:xfrm>
            <a:prstGeom prst="ellipse">
              <a:avLst/>
            </a:prstGeom>
            <a:solidFill>
              <a:srgbClr val="F6F0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018"/>
              <a:endParaRPr lang="zh-CN" altLang="en-US" sz="2200" dirty="0">
                <a:solidFill>
                  <a:srgbClr val="F6F0DA"/>
                </a:solidFill>
                <a:latin typeface="思源黑体 Light" panose="020B0300000000000000" pitchFamily="34" charset="-122"/>
              </a:endParaRPr>
            </a:p>
          </p:txBody>
        </p:sp>
        <p:sp>
          <p:nvSpPr>
            <p:cNvPr id="18" name="椭圆 17">
              <a:extLst>
                <a:ext uri="{FF2B5EF4-FFF2-40B4-BE49-F238E27FC236}">
                  <a16:creationId xmlns:a16="http://schemas.microsoft.com/office/drawing/2014/main" id="{3D01F7E7-B267-4777-A457-868A92BE1B95}"/>
                </a:ext>
              </a:extLst>
            </p:cNvPr>
            <p:cNvSpPr/>
            <p:nvPr/>
          </p:nvSpPr>
          <p:spPr>
            <a:xfrm>
              <a:off x="7219053" y="981136"/>
              <a:ext cx="111905" cy="111905"/>
            </a:xfrm>
            <a:prstGeom prst="ellipse">
              <a:avLst/>
            </a:prstGeom>
            <a:solidFill>
              <a:srgbClr val="F6F0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018"/>
              <a:endParaRPr lang="zh-CN" altLang="en-US" sz="2200" dirty="0">
                <a:solidFill>
                  <a:srgbClr val="F6F0DA"/>
                </a:solidFill>
                <a:latin typeface="思源黑体 Light" panose="020B0300000000000000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19762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15353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91335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348050" y="895820"/>
            <a:ext cx="13591800" cy="28956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9200">
                <a:solidFill>
                  <a:srgbClr val="FFFFFF"/>
                </a:solidFill>
                <a:latin typeface="Bahiana"/>
                <a:ea typeface="Bahiana"/>
                <a:cs typeface="Bahiana"/>
                <a:sym typeface="Bahian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5514900" y="8379834"/>
            <a:ext cx="7258200" cy="6648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452272" y="457181"/>
            <a:ext cx="17383388" cy="9372710"/>
            <a:chOff x="226136" y="228589"/>
            <a:chExt cx="8691694" cy="4686355"/>
          </a:xfrm>
        </p:grpSpPr>
        <p:sp>
          <p:nvSpPr>
            <p:cNvPr id="12" name="Google Shape;12;p2"/>
            <p:cNvSpPr/>
            <p:nvPr/>
          </p:nvSpPr>
          <p:spPr>
            <a:xfrm>
              <a:off x="7858450" y="3853175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 rot="-5400000">
              <a:off x="7858450" y="226200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 rot="10800000">
              <a:off x="228525" y="228589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 rot="5400000">
              <a:off x="228525" y="3855564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41580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oogle Shape;132;p7"/>
          <p:cNvGrpSpPr/>
          <p:nvPr/>
        </p:nvGrpSpPr>
        <p:grpSpPr>
          <a:xfrm rot="-2700000">
            <a:off x="7978143" y="1229421"/>
            <a:ext cx="302090" cy="302090"/>
            <a:chOff x="6515239" y="4421248"/>
            <a:chExt cx="110029" cy="110029"/>
          </a:xfrm>
        </p:grpSpPr>
        <p:sp>
          <p:nvSpPr>
            <p:cNvPr id="133" name="Google Shape;133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" name="Google Shape;134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" name="Google Shape;135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" name="Google Shape;136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37" name="Google Shape;137;p7"/>
          <p:cNvGrpSpPr/>
          <p:nvPr/>
        </p:nvGrpSpPr>
        <p:grpSpPr>
          <a:xfrm rot="-2700000">
            <a:off x="1865393" y="4582971"/>
            <a:ext cx="302090" cy="302090"/>
            <a:chOff x="6515239" y="4421248"/>
            <a:chExt cx="110029" cy="110029"/>
          </a:xfrm>
        </p:grpSpPr>
        <p:sp>
          <p:nvSpPr>
            <p:cNvPr id="138" name="Google Shape;138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" name="Google Shape;139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" name="Google Shape;140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" name="Google Shape;141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42" name="Google Shape;142;p7"/>
          <p:cNvGrpSpPr/>
          <p:nvPr/>
        </p:nvGrpSpPr>
        <p:grpSpPr>
          <a:xfrm rot="-2700000">
            <a:off x="16652043" y="7554417"/>
            <a:ext cx="302090" cy="302090"/>
            <a:chOff x="6515239" y="4421248"/>
            <a:chExt cx="110029" cy="110029"/>
          </a:xfrm>
        </p:grpSpPr>
        <p:sp>
          <p:nvSpPr>
            <p:cNvPr id="143" name="Google Shape;143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" name="Google Shape;144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" name="Google Shape;145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" name="Google Shape;146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47" name="Google Shape;147;p7"/>
          <p:cNvGrpSpPr/>
          <p:nvPr/>
        </p:nvGrpSpPr>
        <p:grpSpPr>
          <a:xfrm rot="-2700000">
            <a:off x="2487993" y="8735771"/>
            <a:ext cx="302090" cy="302090"/>
            <a:chOff x="6515239" y="4421248"/>
            <a:chExt cx="110029" cy="110029"/>
          </a:xfrm>
        </p:grpSpPr>
        <p:sp>
          <p:nvSpPr>
            <p:cNvPr id="148" name="Google Shape;148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" name="Google Shape;149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50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151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52" name="Google Shape;152;p7"/>
          <p:cNvGrpSpPr/>
          <p:nvPr/>
        </p:nvGrpSpPr>
        <p:grpSpPr>
          <a:xfrm rot="-2700000">
            <a:off x="15520043" y="1891369"/>
            <a:ext cx="302090" cy="302090"/>
            <a:chOff x="6515239" y="4421248"/>
            <a:chExt cx="110029" cy="110029"/>
          </a:xfrm>
        </p:grpSpPr>
        <p:sp>
          <p:nvSpPr>
            <p:cNvPr id="153" name="Google Shape;153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54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55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56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57" name="Google Shape;157;p7"/>
          <p:cNvGrpSpPr/>
          <p:nvPr/>
        </p:nvGrpSpPr>
        <p:grpSpPr>
          <a:xfrm>
            <a:off x="452272" y="457181"/>
            <a:ext cx="17383388" cy="9372710"/>
            <a:chOff x="226136" y="228589"/>
            <a:chExt cx="8691694" cy="4686355"/>
          </a:xfrm>
        </p:grpSpPr>
        <p:sp>
          <p:nvSpPr>
            <p:cNvPr id="158" name="Google Shape;158;p7"/>
            <p:cNvSpPr/>
            <p:nvPr/>
          </p:nvSpPr>
          <p:spPr>
            <a:xfrm>
              <a:off x="7858450" y="3853175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159;p7"/>
            <p:cNvSpPr/>
            <p:nvPr/>
          </p:nvSpPr>
          <p:spPr>
            <a:xfrm rot="-5400000">
              <a:off x="7858450" y="226200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160;p7"/>
            <p:cNvSpPr/>
            <p:nvPr/>
          </p:nvSpPr>
          <p:spPr>
            <a:xfrm rot="10800000">
              <a:off x="228525" y="228589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161;p7"/>
            <p:cNvSpPr/>
            <p:nvPr/>
          </p:nvSpPr>
          <p:spPr>
            <a:xfrm rot="5400000">
              <a:off x="228525" y="3855564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62" name="Google Shape;162;p7"/>
          <p:cNvSpPr txBox="1">
            <a:spLocks noGrp="1"/>
          </p:cNvSpPr>
          <p:nvPr>
            <p:ph type="title"/>
          </p:nvPr>
        </p:nvSpPr>
        <p:spPr>
          <a:xfrm>
            <a:off x="3782100" y="3257400"/>
            <a:ext cx="10723800" cy="25884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19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/>
          </a:p>
        </p:txBody>
      </p:sp>
      <p:sp>
        <p:nvSpPr>
          <p:cNvPr id="163" name="Google Shape;163;p7"/>
          <p:cNvSpPr txBox="1">
            <a:spLocks noGrp="1"/>
          </p:cNvSpPr>
          <p:nvPr>
            <p:ph type="body" idx="1"/>
          </p:nvPr>
        </p:nvSpPr>
        <p:spPr>
          <a:xfrm>
            <a:off x="4379100" y="5578790"/>
            <a:ext cx="9529800" cy="14508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marL="914400" lvl="0" indent="-609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3200"/>
            </a:lvl1pPr>
            <a:lvl2pPr marL="1828800" lvl="1" indent="-609600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2pPr>
            <a:lvl3pPr marL="2743200" lvl="2" indent="-609600">
              <a:spcBef>
                <a:spcPts val="3200"/>
              </a:spcBef>
              <a:spcAft>
                <a:spcPts val="0"/>
              </a:spcAft>
              <a:buSzPts val="1200"/>
              <a:buChar char="■"/>
              <a:defRPr sz="2400"/>
            </a:lvl3pPr>
            <a:lvl4pPr marL="3657600" lvl="3" indent="-609600">
              <a:spcBef>
                <a:spcPts val="3200"/>
              </a:spcBef>
              <a:spcAft>
                <a:spcPts val="0"/>
              </a:spcAft>
              <a:buSzPts val="1200"/>
              <a:buChar char="●"/>
              <a:defRPr sz="2400"/>
            </a:lvl4pPr>
            <a:lvl5pPr marL="4572000" lvl="4" indent="-609600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5pPr>
            <a:lvl6pPr marL="5486400" lvl="5" indent="-609600">
              <a:spcBef>
                <a:spcPts val="3200"/>
              </a:spcBef>
              <a:spcAft>
                <a:spcPts val="0"/>
              </a:spcAft>
              <a:buSzPts val="1200"/>
              <a:buChar char="■"/>
              <a:defRPr sz="2400"/>
            </a:lvl6pPr>
            <a:lvl7pPr marL="6400800" lvl="6" indent="-609600">
              <a:spcBef>
                <a:spcPts val="3200"/>
              </a:spcBef>
              <a:spcAft>
                <a:spcPts val="0"/>
              </a:spcAft>
              <a:buSzPts val="1200"/>
              <a:buChar char="●"/>
              <a:defRPr sz="2400"/>
            </a:lvl7pPr>
            <a:lvl8pPr marL="7315200" lvl="7" indent="-609600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8pPr>
            <a:lvl9pPr marL="8229600" lvl="8" indent="-609600">
              <a:spcBef>
                <a:spcPts val="3200"/>
              </a:spcBef>
              <a:spcAft>
                <a:spcPts val="3200"/>
              </a:spcAft>
              <a:buSzPts val="1200"/>
              <a:buChar char="■"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53406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design">
  <p:cSld name="Background desig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0" name="Google Shape;640;p23"/>
          <p:cNvGrpSpPr/>
          <p:nvPr/>
        </p:nvGrpSpPr>
        <p:grpSpPr>
          <a:xfrm rot="-2700000">
            <a:off x="7978143" y="1229421"/>
            <a:ext cx="302090" cy="302090"/>
            <a:chOff x="6515239" y="4421248"/>
            <a:chExt cx="110029" cy="110029"/>
          </a:xfrm>
        </p:grpSpPr>
        <p:sp>
          <p:nvSpPr>
            <p:cNvPr id="641" name="Google Shape;641;p23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2" name="Google Shape;642;p23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3" name="Google Shape;643;p23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4" name="Google Shape;644;p23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45" name="Google Shape;645;p23"/>
          <p:cNvGrpSpPr/>
          <p:nvPr/>
        </p:nvGrpSpPr>
        <p:grpSpPr>
          <a:xfrm rot="-2700000">
            <a:off x="1865393" y="4582971"/>
            <a:ext cx="302090" cy="302090"/>
            <a:chOff x="6515239" y="4421248"/>
            <a:chExt cx="110029" cy="110029"/>
          </a:xfrm>
        </p:grpSpPr>
        <p:sp>
          <p:nvSpPr>
            <p:cNvPr id="646" name="Google Shape;646;p23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7" name="Google Shape;647;p23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8" name="Google Shape;648;p23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9" name="Google Shape;649;p23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50" name="Google Shape;650;p23"/>
          <p:cNvGrpSpPr/>
          <p:nvPr/>
        </p:nvGrpSpPr>
        <p:grpSpPr>
          <a:xfrm rot="-2700000">
            <a:off x="16652043" y="7554417"/>
            <a:ext cx="302090" cy="302090"/>
            <a:chOff x="6515239" y="4421248"/>
            <a:chExt cx="110029" cy="110029"/>
          </a:xfrm>
        </p:grpSpPr>
        <p:sp>
          <p:nvSpPr>
            <p:cNvPr id="651" name="Google Shape;651;p23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2" name="Google Shape;652;p23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3" name="Google Shape;653;p23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4" name="Google Shape;654;p23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55" name="Google Shape;655;p23"/>
          <p:cNvGrpSpPr/>
          <p:nvPr/>
        </p:nvGrpSpPr>
        <p:grpSpPr>
          <a:xfrm rot="-2700000">
            <a:off x="2487993" y="8735771"/>
            <a:ext cx="302090" cy="302090"/>
            <a:chOff x="6515239" y="4421248"/>
            <a:chExt cx="110029" cy="110029"/>
          </a:xfrm>
        </p:grpSpPr>
        <p:sp>
          <p:nvSpPr>
            <p:cNvPr id="656" name="Google Shape;656;p23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7" name="Google Shape;657;p23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8" name="Google Shape;658;p23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9" name="Google Shape;659;p23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60" name="Google Shape;660;p23"/>
          <p:cNvGrpSpPr/>
          <p:nvPr/>
        </p:nvGrpSpPr>
        <p:grpSpPr>
          <a:xfrm rot="-2700000">
            <a:off x="15520043" y="1891369"/>
            <a:ext cx="302090" cy="302090"/>
            <a:chOff x="6515239" y="4421248"/>
            <a:chExt cx="110029" cy="110029"/>
          </a:xfrm>
        </p:grpSpPr>
        <p:sp>
          <p:nvSpPr>
            <p:cNvPr id="661" name="Google Shape;661;p23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2" name="Google Shape;662;p23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3" name="Google Shape;663;p23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4" name="Google Shape;664;p23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65" name="Google Shape;665;p23"/>
          <p:cNvGrpSpPr/>
          <p:nvPr/>
        </p:nvGrpSpPr>
        <p:grpSpPr>
          <a:xfrm>
            <a:off x="452272" y="457181"/>
            <a:ext cx="17383388" cy="9372710"/>
            <a:chOff x="226136" y="228589"/>
            <a:chExt cx="8691694" cy="4686355"/>
          </a:xfrm>
        </p:grpSpPr>
        <p:sp>
          <p:nvSpPr>
            <p:cNvPr id="666" name="Google Shape;666;p23"/>
            <p:cNvSpPr/>
            <p:nvPr/>
          </p:nvSpPr>
          <p:spPr>
            <a:xfrm>
              <a:off x="7858450" y="3853175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7" name="Google Shape;667;p23"/>
            <p:cNvSpPr/>
            <p:nvPr/>
          </p:nvSpPr>
          <p:spPr>
            <a:xfrm rot="-5400000">
              <a:off x="7858450" y="226200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8" name="Google Shape;668;p23"/>
            <p:cNvSpPr/>
            <p:nvPr/>
          </p:nvSpPr>
          <p:spPr>
            <a:xfrm rot="10800000">
              <a:off x="228525" y="228589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9" name="Google Shape;669;p23"/>
            <p:cNvSpPr/>
            <p:nvPr/>
          </p:nvSpPr>
          <p:spPr>
            <a:xfrm rot="5400000">
              <a:off x="228525" y="3855564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68544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348050" y="895820"/>
            <a:ext cx="13591800" cy="28956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9200">
                <a:solidFill>
                  <a:srgbClr val="FFFFFF"/>
                </a:solidFill>
                <a:latin typeface="Bahiana"/>
                <a:ea typeface="Bahiana"/>
                <a:cs typeface="Bahiana"/>
                <a:sym typeface="Bahian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5514900" y="8379834"/>
            <a:ext cx="7258200" cy="6648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452272" y="457181"/>
            <a:ext cx="17383388" cy="9372710"/>
            <a:chOff x="226136" y="228589"/>
            <a:chExt cx="8691694" cy="4686355"/>
          </a:xfrm>
        </p:grpSpPr>
        <p:sp>
          <p:nvSpPr>
            <p:cNvPr id="12" name="Google Shape;12;p2"/>
            <p:cNvSpPr/>
            <p:nvPr/>
          </p:nvSpPr>
          <p:spPr>
            <a:xfrm>
              <a:off x="7858450" y="3853175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 rot="-5400000">
              <a:off x="7858450" y="226200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 rot="10800000">
              <a:off x="228525" y="228589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 rot="5400000">
              <a:off x="228525" y="3855564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59466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1026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oogle Shape;132;p7"/>
          <p:cNvGrpSpPr/>
          <p:nvPr/>
        </p:nvGrpSpPr>
        <p:grpSpPr>
          <a:xfrm rot="-2700000">
            <a:off x="7978137" y="1229415"/>
            <a:ext cx="302090" cy="302090"/>
            <a:chOff x="6515239" y="4421248"/>
            <a:chExt cx="110029" cy="110029"/>
          </a:xfrm>
        </p:grpSpPr>
        <p:sp>
          <p:nvSpPr>
            <p:cNvPr id="133" name="Google Shape;133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" name="Google Shape;134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" name="Google Shape;135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" name="Google Shape;136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37" name="Google Shape;137;p7"/>
          <p:cNvGrpSpPr/>
          <p:nvPr/>
        </p:nvGrpSpPr>
        <p:grpSpPr>
          <a:xfrm rot="-2700000">
            <a:off x="1865387" y="4582965"/>
            <a:ext cx="302090" cy="302090"/>
            <a:chOff x="6515239" y="4421248"/>
            <a:chExt cx="110029" cy="110029"/>
          </a:xfrm>
        </p:grpSpPr>
        <p:sp>
          <p:nvSpPr>
            <p:cNvPr id="138" name="Google Shape;138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" name="Google Shape;139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" name="Google Shape;140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" name="Google Shape;141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42" name="Google Shape;142;p7"/>
          <p:cNvGrpSpPr/>
          <p:nvPr/>
        </p:nvGrpSpPr>
        <p:grpSpPr>
          <a:xfrm rot="-2700000">
            <a:off x="16652037" y="7554415"/>
            <a:ext cx="302090" cy="302090"/>
            <a:chOff x="6515239" y="4421248"/>
            <a:chExt cx="110029" cy="110029"/>
          </a:xfrm>
        </p:grpSpPr>
        <p:sp>
          <p:nvSpPr>
            <p:cNvPr id="143" name="Google Shape;143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" name="Google Shape;144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" name="Google Shape;145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" name="Google Shape;146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47" name="Google Shape;147;p7"/>
          <p:cNvGrpSpPr/>
          <p:nvPr/>
        </p:nvGrpSpPr>
        <p:grpSpPr>
          <a:xfrm rot="-2700000">
            <a:off x="2487987" y="8735765"/>
            <a:ext cx="302090" cy="302090"/>
            <a:chOff x="6515239" y="4421248"/>
            <a:chExt cx="110029" cy="110029"/>
          </a:xfrm>
        </p:grpSpPr>
        <p:sp>
          <p:nvSpPr>
            <p:cNvPr id="148" name="Google Shape;148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" name="Google Shape;149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50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151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52" name="Google Shape;152;p7"/>
          <p:cNvGrpSpPr/>
          <p:nvPr/>
        </p:nvGrpSpPr>
        <p:grpSpPr>
          <a:xfrm rot="-2700000">
            <a:off x="15520037" y="1891365"/>
            <a:ext cx="302090" cy="302090"/>
            <a:chOff x="6515239" y="4421248"/>
            <a:chExt cx="110029" cy="110029"/>
          </a:xfrm>
        </p:grpSpPr>
        <p:sp>
          <p:nvSpPr>
            <p:cNvPr id="153" name="Google Shape;153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54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55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56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57" name="Google Shape;157;p7"/>
          <p:cNvGrpSpPr/>
          <p:nvPr/>
        </p:nvGrpSpPr>
        <p:grpSpPr>
          <a:xfrm>
            <a:off x="452272" y="457181"/>
            <a:ext cx="17383388" cy="9372710"/>
            <a:chOff x="226136" y="228589"/>
            <a:chExt cx="8691694" cy="4686355"/>
          </a:xfrm>
        </p:grpSpPr>
        <p:sp>
          <p:nvSpPr>
            <p:cNvPr id="158" name="Google Shape;158;p7"/>
            <p:cNvSpPr/>
            <p:nvPr/>
          </p:nvSpPr>
          <p:spPr>
            <a:xfrm>
              <a:off x="7858450" y="3853175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159;p7"/>
            <p:cNvSpPr/>
            <p:nvPr/>
          </p:nvSpPr>
          <p:spPr>
            <a:xfrm rot="-5400000">
              <a:off x="7858450" y="226200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160;p7"/>
            <p:cNvSpPr/>
            <p:nvPr/>
          </p:nvSpPr>
          <p:spPr>
            <a:xfrm rot="10800000">
              <a:off x="228525" y="228589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161;p7"/>
            <p:cNvSpPr/>
            <p:nvPr/>
          </p:nvSpPr>
          <p:spPr>
            <a:xfrm rot="5400000">
              <a:off x="228525" y="3855564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62" name="Google Shape;162;p7"/>
          <p:cNvSpPr txBox="1">
            <a:spLocks noGrp="1"/>
          </p:cNvSpPr>
          <p:nvPr>
            <p:ph type="title"/>
          </p:nvPr>
        </p:nvSpPr>
        <p:spPr>
          <a:xfrm>
            <a:off x="3782100" y="3257400"/>
            <a:ext cx="10723800" cy="25884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19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/>
          </a:p>
        </p:txBody>
      </p:sp>
      <p:sp>
        <p:nvSpPr>
          <p:cNvPr id="163" name="Google Shape;163;p7"/>
          <p:cNvSpPr txBox="1">
            <a:spLocks noGrp="1"/>
          </p:cNvSpPr>
          <p:nvPr>
            <p:ph type="body" idx="1"/>
          </p:nvPr>
        </p:nvSpPr>
        <p:spPr>
          <a:xfrm>
            <a:off x="4379100" y="5578790"/>
            <a:ext cx="9529800" cy="14508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marL="914400" lvl="0" indent="-609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3200"/>
            </a:lvl1pPr>
            <a:lvl2pPr marL="1828800" lvl="1" indent="-609600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2pPr>
            <a:lvl3pPr marL="2743200" lvl="2" indent="-609600">
              <a:spcBef>
                <a:spcPts val="3200"/>
              </a:spcBef>
              <a:spcAft>
                <a:spcPts val="0"/>
              </a:spcAft>
              <a:buSzPts val="1200"/>
              <a:buChar char="■"/>
              <a:defRPr sz="2400"/>
            </a:lvl3pPr>
            <a:lvl4pPr marL="3657600" lvl="3" indent="-609600">
              <a:spcBef>
                <a:spcPts val="3200"/>
              </a:spcBef>
              <a:spcAft>
                <a:spcPts val="0"/>
              </a:spcAft>
              <a:buSzPts val="1200"/>
              <a:buChar char="●"/>
              <a:defRPr sz="2400"/>
            </a:lvl4pPr>
            <a:lvl5pPr marL="4572000" lvl="4" indent="-609600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5pPr>
            <a:lvl6pPr marL="5486400" lvl="5" indent="-609600">
              <a:spcBef>
                <a:spcPts val="3200"/>
              </a:spcBef>
              <a:spcAft>
                <a:spcPts val="0"/>
              </a:spcAft>
              <a:buSzPts val="1200"/>
              <a:buChar char="■"/>
              <a:defRPr sz="2400"/>
            </a:lvl6pPr>
            <a:lvl7pPr marL="6400800" lvl="6" indent="-609600">
              <a:spcBef>
                <a:spcPts val="3200"/>
              </a:spcBef>
              <a:spcAft>
                <a:spcPts val="0"/>
              </a:spcAft>
              <a:buSzPts val="1200"/>
              <a:buChar char="●"/>
              <a:defRPr sz="2400"/>
            </a:lvl7pPr>
            <a:lvl8pPr marL="7315200" lvl="7" indent="-609600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8pPr>
            <a:lvl9pPr marL="8229600" lvl="8" indent="-609600">
              <a:spcBef>
                <a:spcPts val="3200"/>
              </a:spcBef>
              <a:spcAft>
                <a:spcPts val="3200"/>
              </a:spcAft>
              <a:buSzPts val="1200"/>
              <a:buChar char="■"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65083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2715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design">
  <p:cSld name="Background desig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0" name="Google Shape;640;p23"/>
          <p:cNvGrpSpPr/>
          <p:nvPr/>
        </p:nvGrpSpPr>
        <p:grpSpPr>
          <a:xfrm rot="-2700000">
            <a:off x="7978137" y="1229415"/>
            <a:ext cx="302090" cy="302090"/>
            <a:chOff x="6515239" y="4421248"/>
            <a:chExt cx="110029" cy="110029"/>
          </a:xfrm>
        </p:grpSpPr>
        <p:sp>
          <p:nvSpPr>
            <p:cNvPr id="641" name="Google Shape;641;p23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2" name="Google Shape;642;p23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3" name="Google Shape;643;p23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4" name="Google Shape;644;p23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45" name="Google Shape;645;p23"/>
          <p:cNvGrpSpPr/>
          <p:nvPr/>
        </p:nvGrpSpPr>
        <p:grpSpPr>
          <a:xfrm rot="-2700000">
            <a:off x="1865387" y="4582965"/>
            <a:ext cx="302090" cy="302090"/>
            <a:chOff x="6515239" y="4421248"/>
            <a:chExt cx="110029" cy="110029"/>
          </a:xfrm>
        </p:grpSpPr>
        <p:sp>
          <p:nvSpPr>
            <p:cNvPr id="646" name="Google Shape;646;p23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7" name="Google Shape;647;p23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8" name="Google Shape;648;p23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9" name="Google Shape;649;p23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50" name="Google Shape;650;p23"/>
          <p:cNvGrpSpPr/>
          <p:nvPr/>
        </p:nvGrpSpPr>
        <p:grpSpPr>
          <a:xfrm rot="-2700000">
            <a:off x="16652037" y="7554415"/>
            <a:ext cx="302090" cy="302090"/>
            <a:chOff x="6515239" y="4421248"/>
            <a:chExt cx="110029" cy="110029"/>
          </a:xfrm>
        </p:grpSpPr>
        <p:sp>
          <p:nvSpPr>
            <p:cNvPr id="651" name="Google Shape;651;p23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2" name="Google Shape;652;p23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3" name="Google Shape;653;p23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4" name="Google Shape;654;p23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55" name="Google Shape;655;p23"/>
          <p:cNvGrpSpPr/>
          <p:nvPr/>
        </p:nvGrpSpPr>
        <p:grpSpPr>
          <a:xfrm rot="-2700000">
            <a:off x="2487987" y="8735765"/>
            <a:ext cx="302090" cy="302090"/>
            <a:chOff x="6515239" y="4421248"/>
            <a:chExt cx="110029" cy="110029"/>
          </a:xfrm>
        </p:grpSpPr>
        <p:sp>
          <p:nvSpPr>
            <p:cNvPr id="656" name="Google Shape;656;p23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7" name="Google Shape;657;p23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8" name="Google Shape;658;p23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9" name="Google Shape;659;p23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60" name="Google Shape;660;p23"/>
          <p:cNvGrpSpPr/>
          <p:nvPr/>
        </p:nvGrpSpPr>
        <p:grpSpPr>
          <a:xfrm rot="-2700000">
            <a:off x="15520037" y="1891365"/>
            <a:ext cx="302090" cy="302090"/>
            <a:chOff x="6515239" y="4421248"/>
            <a:chExt cx="110029" cy="110029"/>
          </a:xfrm>
        </p:grpSpPr>
        <p:sp>
          <p:nvSpPr>
            <p:cNvPr id="661" name="Google Shape;661;p23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2" name="Google Shape;662;p23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3" name="Google Shape;663;p23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4" name="Google Shape;664;p23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65" name="Google Shape;665;p23"/>
          <p:cNvGrpSpPr/>
          <p:nvPr/>
        </p:nvGrpSpPr>
        <p:grpSpPr>
          <a:xfrm>
            <a:off x="452272" y="457181"/>
            <a:ext cx="17383388" cy="9372710"/>
            <a:chOff x="226136" y="228589"/>
            <a:chExt cx="8691694" cy="4686355"/>
          </a:xfrm>
        </p:grpSpPr>
        <p:sp>
          <p:nvSpPr>
            <p:cNvPr id="666" name="Google Shape;666;p23"/>
            <p:cNvSpPr/>
            <p:nvPr/>
          </p:nvSpPr>
          <p:spPr>
            <a:xfrm>
              <a:off x="7858450" y="3853175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7" name="Google Shape;667;p23"/>
            <p:cNvSpPr/>
            <p:nvPr/>
          </p:nvSpPr>
          <p:spPr>
            <a:xfrm rot="-5400000">
              <a:off x="7858450" y="226200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8" name="Google Shape;668;p23"/>
            <p:cNvSpPr/>
            <p:nvPr/>
          </p:nvSpPr>
          <p:spPr>
            <a:xfrm rot="10800000">
              <a:off x="228525" y="228589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9" name="Google Shape;669;p23"/>
            <p:cNvSpPr/>
            <p:nvPr/>
          </p:nvSpPr>
          <p:spPr>
            <a:xfrm rot="5400000">
              <a:off x="228525" y="3855564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37568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design 1">
  <p:cSld name="Background design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1" name="Google Shape;671;p24"/>
          <p:cNvGrpSpPr/>
          <p:nvPr/>
        </p:nvGrpSpPr>
        <p:grpSpPr>
          <a:xfrm rot="-2700000">
            <a:off x="7978137" y="1229415"/>
            <a:ext cx="302090" cy="302090"/>
            <a:chOff x="6515239" y="4421248"/>
            <a:chExt cx="110029" cy="110029"/>
          </a:xfrm>
        </p:grpSpPr>
        <p:sp>
          <p:nvSpPr>
            <p:cNvPr id="672" name="Google Shape;672;p24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3" name="Google Shape;673;p24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4" name="Google Shape;674;p24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5" name="Google Shape;675;p24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76" name="Google Shape;676;p24"/>
          <p:cNvGrpSpPr/>
          <p:nvPr/>
        </p:nvGrpSpPr>
        <p:grpSpPr>
          <a:xfrm rot="-2700000">
            <a:off x="1865387" y="4582965"/>
            <a:ext cx="302090" cy="302090"/>
            <a:chOff x="6515239" y="4421248"/>
            <a:chExt cx="110029" cy="110029"/>
          </a:xfrm>
        </p:grpSpPr>
        <p:sp>
          <p:nvSpPr>
            <p:cNvPr id="677" name="Google Shape;677;p24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8" name="Google Shape;678;p24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9" name="Google Shape;679;p24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0" name="Google Shape;680;p24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81" name="Google Shape;681;p24"/>
          <p:cNvGrpSpPr/>
          <p:nvPr/>
        </p:nvGrpSpPr>
        <p:grpSpPr>
          <a:xfrm rot="-2700000">
            <a:off x="16652037" y="7554415"/>
            <a:ext cx="302090" cy="302090"/>
            <a:chOff x="6515239" y="4421248"/>
            <a:chExt cx="110029" cy="110029"/>
          </a:xfrm>
        </p:grpSpPr>
        <p:sp>
          <p:nvSpPr>
            <p:cNvPr id="682" name="Google Shape;682;p24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3" name="Google Shape;683;p24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4" name="Google Shape;684;p24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5" name="Google Shape;685;p24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86" name="Google Shape;686;p24"/>
          <p:cNvGrpSpPr/>
          <p:nvPr/>
        </p:nvGrpSpPr>
        <p:grpSpPr>
          <a:xfrm rot="-2700000">
            <a:off x="2487987" y="8735765"/>
            <a:ext cx="302090" cy="302090"/>
            <a:chOff x="6515239" y="4421248"/>
            <a:chExt cx="110029" cy="110029"/>
          </a:xfrm>
        </p:grpSpPr>
        <p:sp>
          <p:nvSpPr>
            <p:cNvPr id="687" name="Google Shape;687;p24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8" name="Google Shape;688;p24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9" name="Google Shape;689;p24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0" name="Google Shape;690;p24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91" name="Google Shape;691;p24"/>
          <p:cNvGrpSpPr/>
          <p:nvPr/>
        </p:nvGrpSpPr>
        <p:grpSpPr>
          <a:xfrm rot="-2700000">
            <a:off x="15520037" y="1891365"/>
            <a:ext cx="302090" cy="302090"/>
            <a:chOff x="6515239" y="4421248"/>
            <a:chExt cx="110029" cy="110029"/>
          </a:xfrm>
        </p:grpSpPr>
        <p:sp>
          <p:nvSpPr>
            <p:cNvPr id="692" name="Google Shape;692;p24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3" name="Google Shape;693;p24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4" name="Google Shape;694;p24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5" name="Google Shape;695;p24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49436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57679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413516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4" y="4406900"/>
            <a:ext cx="77724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4" y="2906714"/>
            <a:ext cx="7772400" cy="15001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409960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651351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6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6"/>
            <a:ext cx="404177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825568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03548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29" y="4406915"/>
            <a:ext cx="7772402" cy="1362078"/>
          </a:xfrm>
        </p:spPr>
        <p:txBody>
          <a:bodyPr anchor="t"/>
          <a:lstStyle>
            <a:lvl1pPr algn="l">
              <a:defRPr sz="38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29" y="2906720"/>
            <a:ext cx="7772402" cy="15001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0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01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01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02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0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0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0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05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443706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009054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73055"/>
            <a:ext cx="300831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5" y="273055"/>
            <a:ext cx="5111750" cy="585311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435100"/>
            <a:ext cx="3008314" cy="469106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225067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5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6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3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330229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037630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3"/>
            <a:ext cx="2057400" cy="585152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3"/>
            <a:ext cx="6019800" cy="585152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8819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348050" y="895820"/>
            <a:ext cx="13591800" cy="28956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9200">
                <a:solidFill>
                  <a:srgbClr val="FFFFFF"/>
                </a:solidFill>
                <a:latin typeface="Bahiana"/>
                <a:ea typeface="Bahiana"/>
                <a:cs typeface="Bahiana"/>
                <a:sym typeface="Bahian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5514900" y="8379834"/>
            <a:ext cx="7258200" cy="6648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452272" y="457179"/>
            <a:ext cx="17383388" cy="9372710"/>
            <a:chOff x="226136" y="228589"/>
            <a:chExt cx="8691694" cy="4686355"/>
          </a:xfrm>
        </p:grpSpPr>
        <p:sp>
          <p:nvSpPr>
            <p:cNvPr id="12" name="Google Shape;12;p2"/>
            <p:cNvSpPr/>
            <p:nvPr/>
          </p:nvSpPr>
          <p:spPr>
            <a:xfrm>
              <a:off x="7858450" y="3853175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 rot="-5400000">
              <a:off x="7858450" y="226200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 rot="10800000">
              <a:off x="228525" y="228589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 rot="5400000">
              <a:off x="228525" y="3855564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50288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oogle Shape;132;p7"/>
          <p:cNvGrpSpPr/>
          <p:nvPr/>
        </p:nvGrpSpPr>
        <p:grpSpPr>
          <a:xfrm rot="-2700000">
            <a:off x="7978133" y="1229411"/>
            <a:ext cx="302090" cy="302090"/>
            <a:chOff x="6515239" y="4421248"/>
            <a:chExt cx="110029" cy="110029"/>
          </a:xfrm>
        </p:grpSpPr>
        <p:sp>
          <p:nvSpPr>
            <p:cNvPr id="133" name="Google Shape;133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" name="Google Shape;134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" name="Google Shape;135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" name="Google Shape;136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37" name="Google Shape;137;p7"/>
          <p:cNvGrpSpPr/>
          <p:nvPr/>
        </p:nvGrpSpPr>
        <p:grpSpPr>
          <a:xfrm rot="-2700000">
            <a:off x="1865383" y="4582961"/>
            <a:ext cx="302090" cy="302090"/>
            <a:chOff x="6515239" y="4421248"/>
            <a:chExt cx="110029" cy="110029"/>
          </a:xfrm>
        </p:grpSpPr>
        <p:sp>
          <p:nvSpPr>
            <p:cNvPr id="138" name="Google Shape;138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" name="Google Shape;139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" name="Google Shape;140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" name="Google Shape;141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42" name="Google Shape;142;p7"/>
          <p:cNvGrpSpPr/>
          <p:nvPr/>
        </p:nvGrpSpPr>
        <p:grpSpPr>
          <a:xfrm rot="-2700000">
            <a:off x="16652033" y="7554411"/>
            <a:ext cx="302090" cy="302090"/>
            <a:chOff x="6515239" y="4421248"/>
            <a:chExt cx="110029" cy="110029"/>
          </a:xfrm>
        </p:grpSpPr>
        <p:sp>
          <p:nvSpPr>
            <p:cNvPr id="143" name="Google Shape;143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" name="Google Shape;144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" name="Google Shape;145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" name="Google Shape;146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47" name="Google Shape;147;p7"/>
          <p:cNvGrpSpPr/>
          <p:nvPr/>
        </p:nvGrpSpPr>
        <p:grpSpPr>
          <a:xfrm rot="-2700000">
            <a:off x="2487983" y="8735761"/>
            <a:ext cx="302090" cy="302090"/>
            <a:chOff x="6515239" y="4421248"/>
            <a:chExt cx="110029" cy="110029"/>
          </a:xfrm>
        </p:grpSpPr>
        <p:sp>
          <p:nvSpPr>
            <p:cNvPr id="148" name="Google Shape;148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" name="Google Shape;149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50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151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52" name="Google Shape;152;p7"/>
          <p:cNvGrpSpPr/>
          <p:nvPr/>
        </p:nvGrpSpPr>
        <p:grpSpPr>
          <a:xfrm rot="-2700000">
            <a:off x="15520033" y="1891361"/>
            <a:ext cx="302090" cy="302090"/>
            <a:chOff x="6515239" y="4421248"/>
            <a:chExt cx="110029" cy="110029"/>
          </a:xfrm>
        </p:grpSpPr>
        <p:sp>
          <p:nvSpPr>
            <p:cNvPr id="153" name="Google Shape;153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54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55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56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57" name="Google Shape;157;p7"/>
          <p:cNvGrpSpPr/>
          <p:nvPr/>
        </p:nvGrpSpPr>
        <p:grpSpPr>
          <a:xfrm>
            <a:off x="452272" y="457179"/>
            <a:ext cx="17383388" cy="9372710"/>
            <a:chOff x="226136" y="228589"/>
            <a:chExt cx="8691694" cy="4686355"/>
          </a:xfrm>
        </p:grpSpPr>
        <p:sp>
          <p:nvSpPr>
            <p:cNvPr id="158" name="Google Shape;158;p7"/>
            <p:cNvSpPr/>
            <p:nvPr/>
          </p:nvSpPr>
          <p:spPr>
            <a:xfrm>
              <a:off x="7858450" y="3853175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159;p7"/>
            <p:cNvSpPr/>
            <p:nvPr/>
          </p:nvSpPr>
          <p:spPr>
            <a:xfrm rot="-5400000">
              <a:off x="7858450" y="226200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160;p7"/>
            <p:cNvSpPr/>
            <p:nvPr/>
          </p:nvSpPr>
          <p:spPr>
            <a:xfrm rot="10800000">
              <a:off x="228525" y="228589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161;p7"/>
            <p:cNvSpPr/>
            <p:nvPr/>
          </p:nvSpPr>
          <p:spPr>
            <a:xfrm rot="5400000">
              <a:off x="228525" y="3855564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62" name="Google Shape;162;p7"/>
          <p:cNvSpPr txBox="1">
            <a:spLocks noGrp="1"/>
          </p:cNvSpPr>
          <p:nvPr>
            <p:ph type="title"/>
          </p:nvPr>
        </p:nvSpPr>
        <p:spPr>
          <a:xfrm>
            <a:off x="3782100" y="3257400"/>
            <a:ext cx="10723800" cy="25884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19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/>
          </a:p>
        </p:txBody>
      </p:sp>
      <p:sp>
        <p:nvSpPr>
          <p:cNvPr id="163" name="Google Shape;163;p7"/>
          <p:cNvSpPr txBox="1">
            <a:spLocks noGrp="1"/>
          </p:cNvSpPr>
          <p:nvPr>
            <p:ph type="body" idx="1"/>
          </p:nvPr>
        </p:nvSpPr>
        <p:spPr>
          <a:xfrm>
            <a:off x="4379100" y="5578790"/>
            <a:ext cx="9529800" cy="14508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marL="914400" lvl="0" indent="-609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3200"/>
            </a:lvl1pPr>
            <a:lvl2pPr marL="1828800" lvl="1" indent="-609600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2pPr>
            <a:lvl3pPr marL="2743200" lvl="2" indent="-609600">
              <a:spcBef>
                <a:spcPts val="3200"/>
              </a:spcBef>
              <a:spcAft>
                <a:spcPts val="0"/>
              </a:spcAft>
              <a:buSzPts val="1200"/>
              <a:buChar char="■"/>
              <a:defRPr sz="2400"/>
            </a:lvl3pPr>
            <a:lvl4pPr marL="3657600" lvl="3" indent="-609600">
              <a:spcBef>
                <a:spcPts val="3200"/>
              </a:spcBef>
              <a:spcAft>
                <a:spcPts val="0"/>
              </a:spcAft>
              <a:buSzPts val="1200"/>
              <a:buChar char="●"/>
              <a:defRPr sz="2400"/>
            </a:lvl4pPr>
            <a:lvl5pPr marL="4572000" lvl="4" indent="-609600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5pPr>
            <a:lvl6pPr marL="5486400" lvl="5" indent="-609600">
              <a:spcBef>
                <a:spcPts val="3200"/>
              </a:spcBef>
              <a:spcAft>
                <a:spcPts val="0"/>
              </a:spcAft>
              <a:buSzPts val="1200"/>
              <a:buChar char="■"/>
              <a:defRPr sz="2400"/>
            </a:lvl6pPr>
            <a:lvl7pPr marL="6400800" lvl="6" indent="-609600">
              <a:spcBef>
                <a:spcPts val="3200"/>
              </a:spcBef>
              <a:spcAft>
                <a:spcPts val="0"/>
              </a:spcAft>
              <a:buSzPts val="1200"/>
              <a:buChar char="●"/>
              <a:defRPr sz="2400"/>
            </a:lvl7pPr>
            <a:lvl8pPr marL="7315200" lvl="7" indent="-609600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8pPr>
            <a:lvl9pPr marL="8229600" lvl="8" indent="-609600">
              <a:spcBef>
                <a:spcPts val="3200"/>
              </a:spcBef>
              <a:spcAft>
                <a:spcPts val="3200"/>
              </a:spcAft>
              <a:buSzPts val="1200"/>
              <a:buChar char="■"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72869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4111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design">
  <p:cSld name="Background desig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0" name="Google Shape;640;p23"/>
          <p:cNvGrpSpPr/>
          <p:nvPr/>
        </p:nvGrpSpPr>
        <p:grpSpPr>
          <a:xfrm rot="-2700000">
            <a:off x="7978133" y="1229411"/>
            <a:ext cx="302090" cy="302090"/>
            <a:chOff x="6515239" y="4421248"/>
            <a:chExt cx="110029" cy="110029"/>
          </a:xfrm>
        </p:grpSpPr>
        <p:sp>
          <p:nvSpPr>
            <p:cNvPr id="641" name="Google Shape;641;p23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2" name="Google Shape;642;p23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3" name="Google Shape;643;p23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4" name="Google Shape;644;p23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45" name="Google Shape;645;p23"/>
          <p:cNvGrpSpPr/>
          <p:nvPr/>
        </p:nvGrpSpPr>
        <p:grpSpPr>
          <a:xfrm rot="-2700000">
            <a:off x="1865383" y="4582961"/>
            <a:ext cx="302090" cy="302090"/>
            <a:chOff x="6515239" y="4421248"/>
            <a:chExt cx="110029" cy="110029"/>
          </a:xfrm>
        </p:grpSpPr>
        <p:sp>
          <p:nvSpPr>
            <p:cNvPr id="646" name="Google Shape;646;p23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7" name="Google Shape;647;p23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8" name="Google Shape;648;p23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9" name="Google Shape;649;p23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50" name="Google Shape;650;p23"/>
          <p:cNvGrpSpPr/>
          <p:nvPr/>
        </p:nvGrpSpPr>
        <p:grpSpPr>
          <a:xfrm rot="-2700000">
            <a:off x="16652033" y="7554411"/>
            <a:ext cx="302090" cy="302090"/>
            <a:chOff x="6515239" y="4421248"/>
            <a:chExt cx="110029" cy="110029"/>
          </a:xfrm>
        </p:grpSpPr>
        <p:sp>
          <p:nvSpPr>
            <p:cNvPr id="651" name="Google Shape;651;p23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2" name="Google Shape;652;p23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3" name="Google Shape;653;p23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4" name="Google Shape;654;p23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55" name="Google Shape;655;p23"/>
          <p:cNvGrpSpPr/>
          <p:nvPr/>
        </p:nvGrpSpPr>
        <p:grpSpPr>
          <a:xfrm rot="-2700000">
            <a:off x="2487983" y="8735761"/>
            <a:ext cx="302090" cy="302090"/>
            <a:chOff x="6515239" y="4421248"/>
            <a:chExt cx="110029" cy="110029"/>
          </a:xfrm>
        </p:grpSpPr>
        <p:sp>
          <p:nvSpPr>
            <p:cNvPr id="656" name="Google Shape;656;p23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7" name="Google Shape;657;p23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8" name="Google Shape;658;p23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9" name="Google Shape;659;p23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60" name="Google Shape;660;p23"/>
          <p:cNvGrpSpPr/>
          <p:nvPr/>
        </p:nvGrpSpPr>
        <p:grpSpPr>
          <a:xfrm rot="-2700000">
            <a:off x="15520033" y="1891361"/>
            <a:ext cx="302090" cy="302090"/>
            <a:chOff x="6515239" y="4421248"/>
            <a:chExt cx="110029" cy="110029"/>
          </a:xfrm>
        </p:grpSpPr>
        <p:sp>
          <p:nvSpPr>
            <p:cNvPr id="661" name="Google Shape;661;p23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2" name="Google Shape;662;p23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3" name="Google Shape;663;p23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4" name="Google Shape;664;p23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65" name="Google Shape;665;p23"/>
          <p:cNvGrpSpPr/>
          <p:nvPr/>
        </p:nvGrpSpPr>
        <p:grpSpPr>
          <a:xfrm>
            <a:off x="452272" y="457179"/>
            <a:ext cx="17383388" cy="9372710"/>
            <a:chOff x="226136" y="228589"/>
            <a:chExt cx="8691694" cy="4686355"/>
          </a:xfrm>
        </p:grpSpPr>
        <p:sp>
          <p:nvSpPr>
            <p:cNvPr id="666" name="Google Shape;666;p23"/>
            <p:cNvSpPr/>
            <p:nvPr/>
          </p:nvSpPr>
          <p:spPr>
            <a:xfrm>
              <a:off x="7858450" y="3853175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7" name="Google Shape;667;p23"/>
            <p:cNvSpPr/>
            <p:nvPr/>
          </p:nvSpPr>
          <p:spPr>
            <a:xfrm rot="-5400000">
              <a:off x="7858450" y="226200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8" name="Google Shape;668;p23"/>
            <p:cNvSpPr/>
            <p:nvPr/>
          </p:nvSpPr>
          <p:spPr>
            <a:xfrm rot="10800000">
              <a:off x="228525" y="228589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9" name="Google Shape;669;p23"/>
            <p:cNvSpPr/>
            <p:nvPr/>
          </p:nvSpPr>
          <p:spPr>
            <a:xfrm rot="5400000">
              <a:off x="228525" y="3855564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68567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design 1">
  <p:cSld name="Background design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1" name="Google Shape;671;p24"/>
          <p:cNvGrpSpPr/>
          <p:nvPr/>
        </p:nvGrpSpPr>
        <p:grpSpPr>
          <a:xfrm rot="-2700000">
            <a:off x="7978133" y="1229411"/>
            <a:ext cx="302090" cy="302090"/>
            <a:chOff x="6515239" y="4421248"/>
            <a:chExt cx="110029" cy="110029"/>
          </a:xfrm>
        </p:grpSpPr>
        <p:sp>
          <p:nvSpPr>
            <p:cNvPr id="672" name="Google Shape;672;p24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3" name="Google Shape;673;p24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4" name="Google Shape;674;p24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5" name="Google Shape;675;p24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76" name="Google Shape;676;p24"/>
          <p:cNvGrpSpPr/>
          <p:nvPr/>
        </p:nvGrpSpPr>
        <p:grpSpPr>
          <a:xfrm rot="-2700000">
            <a:off x="1865383" y="4582961"/>
            <a:ext cx="302090" cy="302090"/>
            <a:chOff x="6515239" y="4421248"/>
            <a:chExt cx="110029" cy="110029"/>
          </a:xfrm>
        </p:grpSpPr>
        <p:sp>
          <p:nvSpPr>
            <p:cNvPr id="677" name="Google Shape;677;p24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8" name="Google Shape;678;p24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9" name="Google Shape;679;p24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0" name="Google Shape;680;p24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81" name="Google Shape;681;p24"/>
          <p:cNvGrpSpPr/>
          <p:nvPr/>
        </p:nvGrpSpPr>
        <p:grpSpPr>
          <a:xfrm rot="-2700000">
            <a:off x="16652033" y="7554411"/>
            <a:ext cx="302090" cy="302090"/>
            <a:chOff x="6515239" y="4421248"/>
            <a:chExt cx="110029" cy="110029"/>
          </a:xfrm>
        </p:grpSpPr>
        <p:sp>
          <p:nvSpPr>
            <p:cNvPr id="682" name="Google Shape;682;p24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3" name="Google Shape;683;p24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4" name="Google Shape;684;p24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5" name="Google Shape;685;p24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86" name="Google Shape;686;p24"/>
          <p:cNvGrpSpPr/>
          <p:nvPr/>
        </p:nvGrpSpPr>
        <p:grpSpPr>
          <a:xfrm rot="-2700000">
            <a:off x="2487983" y="8735761"/>
            <a:ext cx="302090" cy="302090"/>
            <a:chOff x="6515239" y="4421248"/>
            <a:chExt cx="110029" cy="110029"/>
          </a:xfrm>
        </p:grpSpPr>
        <p:sp>
          <p:nvSpPr>
            <p:cNvPr id="687" name="Google Shape;687;p24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8" name="Google Shape;688;p24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9" name="Google Shape;689;p24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0" name="Google Shape;690;p24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91" name="Google Shape;691;p24"/>
          <p:cNvGrpSpPr/>
          <p:nvPr/>
        </p:nvGrpSpPr>
        <p:grpSpPr>
          <a:xfrm rot="-2700000">
            <a:off x="15520033" y="1891361"/>
            <a:ext cx="302090" cy="302090"/>
            <a:chOff x="6515239" y="4421248"/>
            <a:chExt cx="110029" cy="110029"/>
          </a:xfrm>
        </p:grpSpPr>
        <p:sp>
          <p:nvSpPr>
            <p:cNvPr id="692" name="Google Shape;692;p24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3" name="Google Shape;693;p24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4" name="Google Shape;694;p24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5" name="Google Shape;695;p24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39076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8" y="1600208"/>
            <a:ext cx="4038600" cy="45259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8" y="1600208"/>
            <a:ext cx="4038600" cy="45259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88526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6" y="153512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06" indent="0">
              <a:buNone/>
              <a:defRPr sz="2000" b="1"/>
            </a:lvl2pPr>
            <a:lvl3pPr marL="914012" indent="0">
              <a:buNone/>
              <a:defRPr sz="1800" b="1"/>
            </a:lvl3pPr>
            <a:lvl4pPr marL="1371018" indent="0">
              <a:buNone/>
              <a:defRPr sz="1800" b="1"/>
            </a:lvl4pPr>
            <a:lvl5pPr marL="1828024" indent="0">
              <a:buNone/>
              <a:defRPr sz="1800" b="1"/>
            </a:lvl5pPr>
            <a:lvl6pPr marL="2285032" indent="0">
              <a:buNone/>
              <a:defRPr sz="1800" b="1"/>
            </a:lvl6pPr>
            <a:lvl7pPr marL="2742036" indent="0">
              <a:buNone/>
              <a:defRPr sz="1800" b="1"/>
            </a:lvl7pPr>
            <a:lvl8pPr marL="3199040" indent="0">
              <a:buNone/>
              <a:defRPr sz="1800" b="1"/>
            </a:lvl8pPr>
            <a:lvl9pPr marL="3656050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6" y="2174876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2" y="1535123"/>
            <a:ext cx="404177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06" indent="0">
              <a:buNone/>
              <a:defRPr sz="2000" b="1"/>
            </a:lvl2pPr>
            <a:lvl3pPr marL="914012" indent="0">
              <a:buNone/>
              <a:defRPr sz="1800" b="1"/>
            </a:lvl3pPr>
            <a:lvl4pPr marL="1371018" indent="0">
              <a:buNone/>
              <a:defRPr sz="1800" b="1"/>
            </a:lvl4pPr>
            <a:lvl5pPr marL="1828024" indent="0">
              <a:buNone/>
              <a:defRPr sz="1800" b="1"/>
            </a:lvl5pPr>
            <a:lvl6pPr marL="2285032" indent="0">
              <a:buNone/>
              <a:defRPr sz="1800" b="1"/>
            </a:lvl6pPr>
            <a:lvl7pPr marL="2742036" indent="0">
              <a:buNone/>
              <a:defRPr sz="1800" b="1"/>
            </a:lvl7pPr>
            <a:lvl8pPr marL="3199040" indent="0">
              <a:buNone/>
              <a:defRPr sz="1800" b="1"/>
            </a:lvl8pPr>
            <a:lvl9pPr marL="3656050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2" y="2174876"/>
            <a:ext cx="404177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5632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48032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83067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055"/>
            <a:ext cx="300831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69" y="273055"/>
            <a:ext cx="5111750" cy="585311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00"/>
            <a:ext cx="3008314" cy="4691064"/>
          </a:xfrm>
        </p:spPr>
        <p:txBody>
          <a:bodyPr/>
          <a:lstStyle>
            <a:lvl1pPr marL="0" indent="0">
              <a:buNone/>
              <a:defRPr sz="1400"/>
            </a:lvl1pPr>
            <a:lvl2pPr marL="457006" indent="0">
              <a:buNone/>
              <a:defRPr sz="1200"/>
            </a:lvl2pPr>
            <a:lvl3pPr marL="914012" indent="0">
              <a:buNone/>
              <a:defRPr sz="1200"/>
            </a:lvl3pPr>
            <a:lvl4pPr marL="1371018" indent="0">
              <a:buNone/>
              <a:defRPr sz="1200"/>
            </a:lvl4pPr>
            <a:lvl5pPr marL="1828024" indent="0">
              <a:buNone/>
              <a:defRPr sz="1200"/>
            </a:lvl5pPr>
            <a:lvl6pPr marL="2285032" indent="0">
              <a:buNone/>
              <a:defRPr sz="1200"/>
            </a:lvl6pPr>
            <a:lvl7pPr marL="2742036" indent="0">
              <a:buNone/>
              <a:defRPr sz="1200"/>
            </a:lvl7pPr>
            <a:lvl8pPr marL="3199040" indent="0">
              <a:buNone/>
              <a:defRPr sz="1200"/>
            </a:lvl8pPr>
            <a:lvl9pPr marL="365605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95500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19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6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06" indent="0">
              <a:buNone/>
              <a:defRPr sz="2800"/>
            </a:lvl2pPr>
            <a:lvl3pPr marL="914012" indent="0">
              <a:buNone/>
              <a:defRPr sz="2400"/>
            </a:lvl3pPr>
            <a:lvl4pPr marL="1371018" indent="0">
              <a:buNone/>
              <a:defRPr sz="2000"/>
            </a:lvl4pPr>
            <a:lvl5pPr marL="1828024" indent="0">
              <a:buNone/>
              <a:defRPr sz="2000"/>
            </a:lvl5pPr>
            <a:lvl6pPr marL="2285032" indent="0">
              <a:buNone/>
              <a:defRPr sz="2000"/>
            </a:lvl6pPr>
            <a:lvl7pPr marL="2742036" indent="0">
              <a:buNone/>
              <a:defRPr sz="2000"/>
            </a:lvl7pPr>
            <a:lvl8pPr marL="3199040" indent="0">
              <a:buNone/>
              <a:defRPr sz="2000"/>
            </a:lvl8pPr>
            <a:lvl9pPr marL="365605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4"/>
          </a:xfrm>
        </p:spPr>
        <p:txBody>
          <a:bodyPr/>
          <a:lstStyle>
            <a:lvl1pPr marL="0" indent="0">
              <a:buNone/>
              <a:defRPr sz="1400"/>
            </a:lvl1pPr>
            <a:lvl2pPr marL="457006" indent="0">
              <a:buNone/>
              <a:defRPr sz="1200"/>
            </a:lvl2pPr>
            <a:lvl3pPr marL="914012" indent="0">
              <a:buNone/>
              <a:defRPr sz="1200"/>
            </a:lvl3pPr>
            <a:lvl4pPr marL="1371018" indent="0">
              <a:buNone/>
              <a:defRPr sz="1200"/>
            </a:lvl4pPr>
            <a:lvl5pPr marL="1828024" indent="0">
              <a:buNone/>
              <a:defRPr sz="1200"/>
            </a:lvl5pPr>
            <a:lvl6pPr marL="2285032" indent="0">
              <a:buNone/>
              <a:defRPr sz="1200"/>
            </a:lvl6pPr>
            <a:lvl7pPr marL="2742036" indent="0">
              <a:buNone/>
              <a:defRPr sz="1200"/>
            </a:lvl7pPr>
            <a:lvl8pPr marL="3199040" indent="0">
              <a:buNone/>
              <a:defRPr sz="1200"/>
            </a:lvl8pPr>
            <a:lvl9pPr marL="365605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11238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.pn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E2A4F8F6-2FE2-42A3-85DF-B7C39C055F98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8" y="274640"/>
            <a:ext cx="8229600" cy="1143000"/>
          </a:xfrm>
          <a:prstGeom prst="rect">
            <a:avLst/>
          </a:prstGeom>
        </p:spPr>
        <p:txBody>
          <a:bodyPr vert="horz" lIns="91402" tIns="45700" rIns="91402" bIns="4570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8" y="1600208"/>
            <a:ext cx="8229600" cy="4525964"/>
          </a:xfrm>
          <a:prstGeom prst="rect">
            <a:avLst/>
          </a:prstGeom>
        </p:spPr>
        <p:txBody>
          <a:bodyPr vert="horz" lIns="91402" tIns="45700" rIns="91402" bIns="4570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2" y="6356367"/>
            <a:ext cx="2133600" cy="365126"/>
          </a:xfrm>
          <a:prstGeom prst="rect">
            <a:avLst/>
          </a:prstGeom>
        </p:spPr>
        <p:txBody>
          <a:bodyPr vert="horz" lIns="91402" tIns="45700" rIns="91402" bIns="4570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12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012"/>
              <a:t>2/6/2022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8" y="6356367"/>
            <a:ext cx="2895600" cy="365126"/>
          </a:xfrm>
          <a:prstGeom prst="rect">
            <a:avLst/>
          </a:prstGeom>
        </p:spPr>
        <p:txBody>
          <a:bodyPr vert="horz" lIns="91402" tIns="45700" rIns="91402" bIns="4570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12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67"/>
            <a:ext cx="2133600" cy="365126"/>
          </a:xfrm>
          <a:prstGeom prst="rect">
            <a:avLst/>
          </a:prstGeom>
        </p:spPr>
        <p:txBody>
          <a:bodyPr vert="horz" lIns="91402" tIns="45700" rIns="91402" bIns="4570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12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012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0514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012" rtl="0" eaLnBrk="1" latinLnBrk="0" hangingPunct="1">
        <a:spcBef>
          <a:spcPct val="0"/>
        </a:spcBef>
        <a:buNone/>
        <a:defRPr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56" indent="-342756" algn="l" defTabSz="914012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634" indent="-285630" algn="l" defTabSz="914012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512" indent="-228504" algn="l" defTabSz="914012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20" indent="-228504" algn="l" defTabSz="914012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528" indent="-228504" algn="l" defTabSz="914012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532" indent="-228504" algn="l" defTabSz="91401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540" indent="-228504" algn="l" defTabSz="91401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548" indent="-228504" algn="l" defTabSz="91401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548" indent="-228504" algn="l" defTabSz="91401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0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06" algn="l" defTabSz="9140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12" algn="l" defTabSz="9140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18" algn="l" defTabSz="9140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24" algn="l" defTabSz="9140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032" algn="l" defTabSz="9140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036" algn="l" defTabSz="9140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040" algn="l" defTabSz="9140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050" algn="l" defTabSz="9140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504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03D54406-E8F3-4613-9134-6914D14E3C38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301475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</p:sldLayoutIdLst>
  <p:txStyles>
    <p:titleStyle>
      <a:lvl1pPr algn="l" defTabSz="1371018" rtl="0" eaLnBrk="1" latinLnBrk="0" hangingPunct="1">
        <a:lnSpc>
          <a:spcPct val="90000"/>
        </a:lnSpc>
        <a:spcBef>
          <a:spcPct val="0"/>
        </a:spcBef>
        <a:buNone/>
        <a:defRPr sz="6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56" indent="-342756" algn="l" defTabSz="1371018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4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266" indent="-342756" algn="l" defTabSz="137101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713772" indent="-342756" algn="l" defTabSz="137101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399280" indent="-342756" algn="l" defTabSz="137101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3084790" indent="-342756" algn="l" defTabSz="137101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770296" indent="-342756" algn="l" defTabSz="137101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455808" indent="-342756" algn="l" defTabSz="137101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141314" indent="-342756" algn="l" defTabSz="137101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826826" indent="-342756" algn="l" defTabSz="137101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01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508" algn="l" defTabSz="137101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018" algn="l" defTabSz="137101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056528" algn="l" defTabSz="137101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036" algn="l" defTabSz="137101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427548" algn="l" defTabSz="137101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113056" algn="l" defTabSz="137101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798562" algn="l" defTabSz="137101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484068" algn="l" defTabSz="137101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ED0826F8-37EE-461B-AEE9-F3A6B35E34D3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23400" y="890050"/>
            <a:ext cx="170412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23400" y="2304950"/>
            <a:ext cx="17041200" cy="6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lvl1pPr marL="457200" lvl="0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●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1pPr>
            <a:lvl2pPr marL="914400" lvl="1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○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2pPr>
            <a:lvl3pPr marL="1371600" lvl="2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■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3pPr>
            <a:lvl4pPr marL="1828800" lvl="3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●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4pPr>
            <a:lvl5pPr marL="2286000" lvl="4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○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5pPr>
            <a:lvl6pPr marL="2743200" lvl="5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■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6pPr>
            <a:lvl7pPr marL="3200400" lvl="6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●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7pPr>
            <a:lvl8pPr marL="3657600" lvl="7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○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8pPr>
            <a:lvl9pPr marL="4114800" lvl="8" indent="-30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F3F3F3"/>
              </a:buClr>
              <a:buSzPts val="1200"/>
              <a:buFont typeface="Barlow Light"/>
              <a:buChar char="■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8502905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3" r:id="rId3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7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BBC2497F-B856-4A6B-97AC-CE7A191A685C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23400" y="890050"/>
            <a:ext cx="170412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23400" y="2304950"/>
            <a:ext cx="17041200" cy="6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lvl1pPr marL="457200" lvl="0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●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1pPr>
            <a:lvl2pPr marL="914400" lvl="1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○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2pPr>
            <a:lvl3pPr marL="1371600" lvl="2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■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3pPr>
            <a:lvl4pPr marL="1828800" lvl="3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●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4pPr>
            <a:lvl5pPr marL="2286000" lvl="4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○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5pPr>
            <a:lvl6pPr marL="2743200" lvl="5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■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6pPr>
            <a:lvl7pPr marL="3200400" lvl="6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●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7pPr>
            <a:lvl8pPr marL="3657600" lvl="7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○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8pPr>
            <a:lvl9pPr marL="4114800" lvl="8" indent="-30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F3F3F3"/>
              </a:buClr>
              <a:buSzPts val="1200"/>
              <a:buFont typeface="Barlow Light"/>
              <a:buChar char="■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4152631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CF7600D8-B883-402D-BBBA-53F71E3B30E6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5"/>
            <a:ext cx="2133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5"/>
            <a:ext cx="2895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5"/>
            <a:ext cx="2133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6770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7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144AC53C-4A2D-4F02-BD49-C6E5AC3F9041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23400" y="890050"/>
            <a:ext cx="170412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23400" y="2304950"/>
            <a:ext cx="17041200" cy="6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lvl1pPr marL="457200" lvl="0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●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1pPr>
            <a:lvl2pPr marL="914400" lvl="1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○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2pPr>
            <a:lvl3pPr marL="1371600" lvl="2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■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3pPr>
            <a:lvl4pPr marL="1828800" lvl="3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●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4pPr>
            <a:lvl5pPr marL="2286000" lvl="4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○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5pPr>
            <a:lvl6pPr marL="2743200" lvl="5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■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6pPr>
            <a:lvl7pPr marL="3200400" lvl="6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●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7pPr>
            <a:lvl8pPr marL="3657600" lvl="7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○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8pPr>
            <a:lvl9pPr marL="4114800" lvl="8" indent="-30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F3F3F3"/>
              </a:buClr>
              <a:buSzPts val="1200"/>
              <a:buFont typeface="Barlow Light"/>
              <a:buChar char="■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2691504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microsoft.com/office/2007/relationships/hdphoto" Target="../media/hdphoto10.wdp"/><Relationship Id="rId3" Type="http://schemas.openxmlformats.org/officeDocument/2006/relationships/image" Target="../media/image35.png"/><Relationship Id="rId7" Type="http://schemas.microsoft.com/office/2007/relationships/hdphoto" Target="../media/hdphoto8.wdp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48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7.png"/><Relationship Id="rId11" Type="http://schemas.openxmlformats.org/officeDocument/2006/relationships/image" Target="../media/image24.gif"/><Relationship Id="rId5" Type="http://schemas.openxmlformats.org/officeDocument/2006/relationships/image" Target="../media/image36.png"/><Relationship Id="rId15" Type="http://schemas.microsoft.com/office/2007/relationships/hdphoto" Target="../media/hdphoto11.wdp"/><Relationship Id="rId10" Type="http://schemas.openxmlformats.org/officeDocument/2006/relationships/image" Target="../media/image39.emf"/><Relationship Id="rId4" Type="http://schemas.microsoft.com/office/2007/relationships/hdphoto" Target="../media/hdphoto7.wdp"/><Relationship Id="rId9" Type="http://schemas.openxmlformats.org/officeDocument/2006/relationships/image" Target="../media/image46.svg"/><Relationship Id="rId1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5.png"/><Relationship Id="rId7" Type="http://schemas.microsoft.com/office/2007/relationships/hdphoto" Target="../media/hdphoto8.wdp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7.png"/><Relationship Id="rId11" Type="http://schemas.openxmlformats.org/officeDocument/2006/relationships/image" Target="../media/image24.gif"/><Relationship Id="rId5" Type="http://schemas.openxmlformats.org/officeDocument/2006/relationships/image" Target="../media/image36.png"/><Relationship Id="rId10" Type="http://schemas.openxmlformats.org/officeDocument/2006/relationships/image" Target="../media/image39.emf"/><Relationship Id="rId4" Type="http://schemas.microsoft.com/office/2007/relationships/hdphoto" Target="../media/hdphoto7.wdp"/><Relationship Id="rId9" Type="http://schemas.openxmlformats.org/officeDocument/2006/relationships/image" Target="../media/image46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5.png"/><Relationship Id="rId7" Type="http://schemas.microsoft.com/office/2007/relationships/hdphoto" Target="../media/hdphoto8.wdp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7.png"/><Relationship Id="rId11" Type="http://schemas.openxmlformats.org/officeDocument/2006/relationships/image" Target="../media/image24.gif"/><Relationship Id="rId5" Type="http://schemas.openxmlformats.org/officeDocument/2006/relationships/image" Target="../media/image36.png"/><Relationship Id="rId10" Type="http://schemas.openxmlformats.org/officeDocument/2006/relationships/image" Target="../media/image39.emf"/><Relationship Id="rId4" Type="http://schemas.microsoft.com/office/2007/relationships/hdphoto" Target="../media/hdphoto7.wdp"/><Relationship Id="rId9" Type="http://schemas.openxmlformats.org/officeDocument/2006/relationships/image" Target="../media/image46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17.png"/><Relationship Id="rId3" Type="http://schemas.openxmlformats.org/officeDocument/2006/relationships/image" Target="../media/image35.png"/><Relationship Id="rId7" Type="http://schemas.microsoft.com/office/2007/relationships/hdphoto" Target="../media/hdphoto8.wdp"/><Relationship Id="rId12" Type="http://schemas.openxmlformats.org/officeDocument/2006/relationships/slide" Target="slide2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7.png"/><Relationship Id="rId11" Type="http://schemas.openxmlformats.org/officeDocument/2006/relationships/image" Target="../media/image24.gif"/><Relationship Id="rId5" Type="http://schemas.openxmlformats.org/officeDocument/2006/relationships/image" Target="../media/image36.png"/><Relationship Id="rId10" Type="http://schemas.openxmlformats.org/officeDocument/2006/relationships/image" Target="../media/image39.emf"/><Relationship Id="rId4" Type="http://schemas.microsoft.com/office/2007/relationships/hdphoto" Target="../media/hdphoto7.wdp"/><Relationship Id="rId9" Type="http://schemas.openxmlformats.org/officeDocument/2006/relationships/image" Target="../media/image46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svg"/><Relationship Id="rId18" Type="http://schemas.openxmlformats.org/officeDocument/2006/relationships/image" Target="../media/image17.svg"/><Relationship Id="rId26" Type="http://schemas.microsoft.com/office/2007/relationships/hdphoto" Target="../media/hdphoto1.wdp"/><Relationship Id="rId3" Type="http://schemas.openxmlformats.org/officeDocument/2006/relationships/image" Target="../media/image5.png"/><Relationship Id="rId21" Type="http://schemas.openxmlformats.org/officeDocument/2006/relationships/image" Target="../media/image19.svg"/><Relationship Id="rId7" Type="http://schemas.openxmlformats.org/officeDocument/2006/relationships/slide" Target="slide29.xml"/><Relationship Id="rId12" Type="http://schemas.openxmlformats.org/officeDocument/2006/relationships/image" Target="../media/image10.png"/><Relationship Id="rId17" Type="http://schemas.openxmlformats.org/officeDocument/2006/relationships/image" Target="../media/image12.png"/><Relationship Id="rId25" Type="http://schemas.openxmlformats.org/officeDocument/2006/relationships/image" Target="../media/image15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15.svg"/><Relationship Id="rId20" Type="http://schemas.openxmlformats.org/officeDocument/2006/relationships/image" Target="../media/image13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7.png"/><Relationship Id="rId11" Type="http://schemas.openxmlformats.org/officeDocument/2006/relationships/slide" Target="slide8.xml"/><Relationship Id="rId24" Type="http://schemas.openxmlformats.org/officeDocument/2006/relationships/image" Target="../media/image21.svg"/><Relationship Id="rId5" Type="http://schemas.openxmlformats.org/officeDocument/2006/relationships/image" Target="../media/image6.gif"/><Relationship Id="rId15" Type="http://schemas.openxmlformats.org/officeDocument/2006/relationships/image" Target="../media/image11.png"/><Relationship Id="rId23" Type="http://schemas.openxmlformats.org/officeDocument/2006/relationships/image" Target="../media/image14.png"/><Relationship Id="rId10" Type="http://schemas.openxmlformats.org/officeDocument/2006/relationships/image" Target="../media/image11.svg"/><Relationship Id="rId19" Type="http://schemas.openxmlformats.org/officeDocument/2006/relationships/slide" Target="slide19.xml"/><Relationship Id="rId4" Type="http://schemas.openxmlformats.org/officeDocument/2006/relationships/image" Target="../media/image6.svg"/><Relationship Id="rId9" Type="http://schemas.openxmlformats.org/officeDocument/2006/relationships/image" Target="../media/image9.png"/><Relationship Id="rId14" Type="http://schemas.openxmlformats.org/officeDocument/2006/relationships/slide" Target="slide3.xml"/><Relationship Id="rId22" Type="http://schemas.openxmlformats.org/officeDocument/2006/relationships/slide" Target="slide2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7.png"/><Relationship Id="rId4" Type="http://schemas.openxmlformats.org/officeDocument/2006/relationships/slide" Target="slide2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svg"/><Relationship Id="rId18" Type="http://schemas.openxmlformats.org/officeDocument/2006/relationships/image" Target="../media/image17.svg"/><Relationship Id="rId26" Type="http://schemas.microsoft.com/office/2007/relationships/hdphoto" Target="../media/hdphoto1.wdp"/><Relationship Id="rId3" Type="http://schemas.openxmlformats.org/officeDocument/2006/relationships/image" Target="../media/image5.png"/><Relationship Id="rId21" Type="http://schemas.openxmlformats.org/officeDocument/2006/relationships/image" Target="../media/image19.svg"/><Relationship Id="rId7" Type="http://schemas.openxmlformats.org/officeDocument/2006/relationships/slide" Target="slide29.xml"/><Relationship Id="rId12" Type="http://schemas.openxmlformats.org/officeDocument/2006/relationships/image" Target="../media/image10.png"/><Relationship Id="rId17" Type="http://schemas.openxmlformats.org/officeDocument/2006/relationships/image" Target="../media/image12.png"/><Relationship Id="rId25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5.svg"/><Relationship Id="rId20" Type="http://schemas.openxmlformats.org/officeDocument/2006/relationships/image" Target="../media/image13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7.png"/><Relationship Id="rId11" Type="http://schemas.openxmlformats.org/officeDocument/2006/relationships/slide" Target="slide8.xml"/><Relationship Id="rId24" Type="http://schemas.openxmlformats.org/officeDocument/2006/relationships/image" Target="../media/image21.svg"/><Relationship Id="rId5" Type="http://schemas.openxmlformats.org/officeDocument/2006/relationships/image" Target="../media/image6.gif"/><Relationship Id="rId15" Type="http://schemas.openxmlformats.org/officeDocument/2006/relationships/image" Target="../media/image11.png"/><Relationship Id="rId23" Type="http://schemas.openxmlformats.org/officeDocument/2006/relationships/image" Target="../media/image14.png"/><Relationship Id="rId10" Type="http://schemas.openxmlformats.org/officeDocument/2006/relationships/image" Target="../media/image11.svg"/><Relationship Id="rId19" Type="http://schemas.openxmlformats.org/officeDocument/2006/relationships/slide" Target="slide19.xml"/><Relationship Id="rId4" Type="http://schemas.openxmlformats.org/officeDocument/2006/relationships/image" Target="../media/image6.svg"/><Relationship Id="rId9" Type="http://schemas.openxmlformats.org/officeDocument/2006/relationships/image" Target="../media/image9.png"/><Relationship Id="rId14" Type="http://schemas.openxmlformats.org/officeDocument/2006/relationships/slide" Target="slide3.xml"/><Relationship Id="rId22" Type="http://schemas.openxmlformats.org/officeDocument/2006/relationships/slide" Target="slide2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5.png"/><Relationship Id="rId7" Type="http://schemas.microsoft.com/office/2007/relationships/hdphoto" Target="../media/hdphoto8.wdp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7.png"/><Relationship Id="rId11" Type="http://schemas.openxmlformats.org/officeDocument/2006/relationships/image" Target="../media/image24.gif"/><Relationship Id="rId5" Type="http://schemas.openxmlformats.org/officeDocument/2006/relationships/image" Target="../media/image36.png"/><Relationship Id="rId10" Type="http://schemas.openxmlformats.org/officeDocument/2006/relationships/image" Target="../media/image39.emf"/><Relationship Id="rId4" Type="http://schemas.microsoft.com/office/2007/relationships/hdphoto" Target="../media/hdphoto7.wdp"/><Relationship Id="rId9" Type="http://schemas.openxmlformats.org/officeDocument/2006/relationships/image" Target="../media/image46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5.png"/><Relationship Id="rId7" Type="http://schemas.microsoft.com/office/2007/relationships/hdphoto" Target="../media/hdphoto8.wdp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7.png"/><Relationship Id="rId11" Type="http://schemas.openxmlformats.org/officeDocument/2006/relationships/image" Target="../media/image24.gif"/><Relationship Id="rId5" Type="http://schemas.openxmlformats.org/officeDocument/2006/relationships/image" Target="../media/image36.png"/><Relationship Id="rId10" Type="http://schemas.openxmlformats.org/officeDocument/2006/relationships/image" Target="../media/image39.emf"/><Relationship Id="rId4" Type="http://schemas.microsoft.com/office/2007/relationships/hdphoto" Target="../media/hdphoto7.wdp"/><Relationship Id="rId9" Type="http://schemas.openxmlformats.org/officeDocument/2006/relationships/image" Target="../media/image46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5.png"/><Relationship Id="rId7" Type="http://schemas.microsoft.com/office/2007/relationships/hdphoto" Target="../media/hdphoto8.wdp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7.png"/><Relationship Id="rId11" Type="http://schemas.openxmlformats.org/officeDocument/2006/relationships/image" Target="../media/image24.gif"/><Relationship Id="rId5" Type="http://schemas.openxmlformats.org/officeDocument/2006/relationships/image" Target="../media/image36.png"/><Relationship Id="rId10" Type="http://schemas.openxmlformats.org/officeDocument/2006/relationships/image" Target="../media/image39.emf"/><Relationship Id="rId4" Type="http://schemas.microsoft.com/office/2007/relationships/hdphoto" Target="../media/hdphoto7.wdp"/><Relationship Id="rId9" Type="http://schemas.openxmlformats.org/officeDocument/2006/relationships/image" Target="../media/image46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5.png"/><Relationship Id="rId7" Type="http://schemas.microsoft.com/office/2007/relationships/hdphoto" Target="../media/hdphoto8.wdp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7.png"/><Relationship Id="rId11" Type="http://schemas.openxmlformats.org/officeDocument/2006/relationships/image" Target="../media/image24.gif"/><Relationship Id="rId5" Type="http://schemas.openxmlformats.org/officeDocument/2006/relationships/image" Target="../media/image36.png"/><Relationship Id="rId10" Type="http://schemas.openxmlformats.org/officeDocument/2006/relationships/image" Target="../media/image39.emf"/><Relationship Id="rId4" Type="http://schemas.microsoft.com/office/2007/relationships/hdphoto" Target="../media/hdphoto7.wdp"/><Relationship Id="rId9" Type="http://schemas.openxmlformats.org/officeDocument/2006/relationships/image" Target="../media/image46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5.png"/><Relationship Id="rId7" Type="http://schemas.microsoft.com/office/2007/relationships/hdphoto" Target="../media/hdphoto8.wdp"/><Relationship Id="rId2" Type="http://schemas.openxmlformats.org/officeDocument/2006/relationships/notesSlide" Target="../notesSlides/notesSlide22.xml"/><Relationship Id="rId20" Type="http://schemas.openxmlformats.org/officeDocument/2006/relationships/image" Target="../media/image420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7.png"/><Relationship Id="rId11" Type="http://schemas.openxmlformats.org/officeDocument/2006/relationships/image" Target="../media/image24.gif"/><Relationship Id="rId5" Type="http://schemas.openxmlformats.org/officeDocument/2006/relationships/image" Target="../media/image36.png"/><Relationship Id="rId10" Type="http://schemas.openxmlformats.org/officeDocument/2006/relationships/image" Target="../media/image39.emf"/><Relationship Id="rId4" Type="http://schemas.microsoft.com/office/2007/relationships/hdphoto" Target="../media/hdphoto7.wdp"/><Relationship Id="rId9" Type="http://schemas.openxmlformats.org/officeDocument/2006/relationships/image" Target="../media/image46.sv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49.png"/><Relationship Id="rId3" Type="http://schemas.openxmlformats.org/officeDocument/2006/relationships/audio" Target="../media/audio1.wav"/><Relationship Id="rId7" Type="http://schemas.openxmlformats.org/officeDocument/2006/relationships/image" Target="../media/image37.png"/><Relationship Id="rId12" Type="http://schemas.openxmlformats.org/officeDocument/2006/relationships/image" Target="../media/image24.gif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23.xml"/><Relationship Id="rId16" Type="http://schemas.openxmlformats.org/officeDocument/2006/relationships/slide" Target="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6.png"/><Relationship Id="rId11" Type="http://schemas.openxmlformats.org/officeDocument/2006/relationships/image" Target="../media/image39.emf"/><Relationship Id="rId5" Type="http://schemas.microsoft.com/office/2007/relationships/hdphoto" Target="../media/hdphoto7.wdp"/><Relationship Id="rId15" Type="http://schemas.openxmlformats.org/officeDocument/2006/relationships/image" Target="../media/image51.png"/><Relationship Id="rId10" Type="http://schemas.openxmlformats.org/officeDocument/2006/relationships/image" Target="../media/image46.svg"/><Relationship Id="rId4" Type="http://schemas.openxmlformats.org/officeDocument/2006/relationships/image" Target="../media/image35.png"/><Relationship Id="rId9" Type="http://schemas.openxmlformats.org/officeDocument/2006/relationships/image" Target="../media/image38.png"/><Relationship Id="rId14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svg"/><Relationship Id="rId18" Type="http://schemas.openxmlformats.org/officeDocument/2006/relationships/image" Target="../media/image17.svg"/><Relationship Id="rId26" Type="http://schemas.microsoft.com/office/2007/relationships/hdphoto" Target="../media/hdphoto1.wdp"/><Relationship Id="rId3" Type="http://schemas.openxmlformats.org/officeDocument/2006/relationships/image" Target="../media/image5.png"/><Relationship Id="rId21" Type="http://schemas.openxmlformats.org/officeDocument/2006/relationships/image" Target="../media/image19.svg"/><Relationship Id="rId7" Type="http://schemas.openxmlformats.org/officeDocument/2006/relationships/slide" Target="slide29.xml"/><Relationship Id="rId12" Type="http://schemas.openxmlformats.org/officeDocument/2006/relationships/image" Target="../media/image10.png"/><Relationship Id="rId17" Type="http://schemas.openxmlformats.org/officeDocument/2006/relationships/image" Target="../media/image12.png"/><Relationship Id="rId25" Type="http://schemas.openxmlformats.org/officeDocument/2006/relationships/image" Target="../media/image15.png"/><Relationship Id="rId2" Type="http://schemas.openxmlformats.org/officeDocument/2006/relationships/notesSlide" Target="../notesSlides/notesSlide24.xml"/><Relationship Id="rId16" Type="http://schemas.openxmlformats.org/officeDocument/2006/relationships/image" Target="../media/image15.svg"/><Relationship Id="rId20" Type="http://schemas.openxmlformats.org/officeDocument/2006/relationships/image" Target="../media/image13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7.png"/><Relationship Id="rId11" Type="http://schemas.openxmlformats.org/officeDocument/2006/relationships/slide" Target="slide8.xml"/><Relationship Id="rId24" Type="http://schemas.openxmlformats.org/officeDocument/2006/relationships/image" Target="../media/image21.svg"/><Relationship Id="rId5" Type="http://schemas.openxmlformats.org/officeDocument/2006/relationships/image" Target="../media/image6.gif"/><Relationship Id="rId15" Type="http://schemas.openxmlformats.org/officeDocument/2006/relationships/image" Target="../media/image11.png"/><Relationship Id="rId23" Type="http://schemas.openxmlformats.org/officeDocument/2006/relationships/image" Target="../media/image14.png"/><Relationship Id="rId10" Type="http://schemas.openxmlformats.org/officeDocument/2006/relationships/image" Target="../media/image11.svg"/><Relationship Id="rId19" Type="http://schemas.openxmlformats.org/officeDocument/2006/relationships/slide" Target="slide19.xml"/><Relationship Id="rId4" Type="http://schemas.openxmlformats.org/officeDocument/2006/relationships/image" Target="../media/image6.svg"/><Relationship Id="rId9" Type="http://schemas.openxmlformats.org/officeDocument/2006/relationships/image" Target="../media/image9.png"/><Relationship Id="rId14" Type="http://schemas.openxmlformats.org/officeDocument/2006/relationships/slide" Target="slide3.xml"/><Relationship Id="rId22" Type="http://schemas.openxmlformats.org/officeDocument/2006/relationships/slide" Target="slide2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7.png"/><Relationship Id="rId4" Type="http://schemas.openxmlformats.org/officeDocument/2006/relationships/slide" Target="slide25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59.png"/><Relationship Id="rId18" Type="http://schemas.openxmlformats.org/officeDocument/2006/relationships/image" Target="../media/image72.svg"/><Relationship Id="rId3" Type="http://schemas.openxmlformats.org/officeDocument/2006/relationships/image" Target="../media/image26.png"/><Relationship Id="rId21" Type="http://schemas.openxmlformats.org/officeDocument/2006/relationships/image" Target="../media/image64.png"/><Relationship Id="rId7" Type="http://schemas.openxmlformats.org/officeDocument/2006/relationships/image" Target="../media/image63.svg"/><Relationship Id="rId12" Type="http://schemas.openxmlformats.org/officeDocument/2006/relationships/image" Target="../media/image68.svg"/><Relationship Id="rId17" Type="http://schemas.openxmlformats.org/officeDocument/2006/relationships/image" Target="../media/image61.png"/><Relationship Id="rId2" Type="http://schemas.openxmlformats.org/officeDocument/2006/relationships/image" Target="../media/image52.png"/><Relationship Id="rId16" Type="http://schemas.openxmlformats.org/officeDocument/2006/relationships/image" Target="../media/image60.png"/><Relationship Id="rId20" Type="http://schemas.openxmlformats.org/officeDocument/2006/relationships/image" Target="../media/image63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54.png"/><Relationship Id="rId11" Type="http://schemas.openxmlformats.org/officeDocument/2006/relationships/image" Target="../media/image58.png"/><Relationship Id="rId24" Type="http://schemas.openxmlformats.org/officeDocument/2006/relationships/image" Target="../media/image65.png"/><Relationship Id="rId5" Type="http://schemas.openxmlformats.org/officeDocument/2006/relationships/image" Target="../media/image6.svg"/><Relationship Id="rId15" Type="http://schemas.openxmlformats.org/officeDocument/2006/relationships/image" Target="../media/image27.png"/><Relationship Id="rId23" Type="http://schemas.openxmlformats.org/officeDocument/2006/relationships/image" Target="../media/image32.png"/><Relationship Id="rId10" Type="http://schemas.openxmlformats.org/officeDocument/2006/relationships/image" Target="../media/image57.png"/><Relationship Id="rId19" Type="http://schemas.openxmlformats.org/officeDocument/2006/relationships/image" Target="../media/image62.png"/><Relationship Id="rId4" Type="http://schemas.openxmlformats.org/officeDocument/2006/relationships/image" Target="../media/image53.png"/><Relationship Id="rId9" Type="http://schemas.openxmlformats.org/officeDocument/2006/relationships/image" Target="../media/image56.png"/><Relationship Id="rId14" Type="http://schemas.openxmlformats.org/officeDocument/2006/relationships/image" Target="../media/image11.svg"/><Relationship Id="rId22" Type="http://schemas.openxmlformats.org/officeDocument/2006/relationships/image" Target="../media/image76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12.wdp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66.png"/><Relationship Id="rId5" Type="http://schemas.openxmlformats.org/officeDocument/2006/relationships/image" Target="../media/image17.png"/><Relationship Id="rId4" Type="http://schemas.openxmlformats.org/officeDocument/2006/relationships/slide" Target="slide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7.png"/><Relationship Id="rId4" Type="http://schemas.openxmlformats.org/officeDocument/2006/relationships/slide" Target="slide2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13.wdp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67.png"/><Relationship Id="rId5" Type="http://schemas.openxmlformats.org/officeDocument/2006/relationships/image" Target="../media/image17.png"/><Relationship Id="rId4" Type="http://schemas.openxmlformats.org/officeDocument/2006/relationships/slide" Target="slide2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14.wdp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68.png"/><Relationship Id="rId5" Type="http://schemas.openxmlformats.org/officeDocument/2006/relationships/image" Target="../media/image17.png"/><Relationship Id="rId4" Type="http://schemas.openxmlformats.org/officeDocument/2006/relationships/slide" Target="slide2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15.wdp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69.png"/><Relationship Id="rId5" Type="http://schemas.openxmlformats.org/officeDocument/2006/relationships/image" Target="../media/image17.png"/><Relationship Id="rId4" Type="http://schemas.openxmlformats.org/officeDocument/2006/relationships/slide" Target="slide25.xml"/></Relationships>
</file>

<file path=ppt/slides/_rels/slide33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13" Type="http://schemas.microsoft.com/office/2007/relationships/hdphoto" Target="../media/hdphoto17.wdp"/><Relationship Id="rId18" Type="http://schemas.openxmlformats.org/officeDocument/2006/relationships/image" Target="../media/image72.png"/><Relationship Id="rId3" Type="http://schemas.openxmlformats.org/officeDocument/2006/relationships/image" Target="../media/image45.jpg"/><Relationship Id="rId21" Type="http://schemas.openxmlformats.org/officeDocument/2006/relationships/image" Target="../media/image32.png"/><Relationship Id="rId7" Type="http://schemas.openxmlformats.org/officeDocument/2006/relationships/image" Target="../media/image70.png"/><Relationship Id="rId12" Type="http://schemas.openxmlformats.org/officeDocument/2006/relationships/image" Target="../media/image71.png"/><Relationship Id="rId17" Type="http://schemas.microsoft.com/office/2007/relationships/hdphoto" Target="../media/hdphoto15.wdp"/><Relationship Id="rId2" Type="http://schemas.openxmlformats.org/officeDocument/2006/relationships/audio" Target="../media/audio2.wav"/><Relationship Id="rId16" Type="http://schemas.openxmlformats.org/officeDocument/2006/relationships/image" Target="../media/image69.png"/><Relationship Id="rId20" Type="http://schemas.openxmlformats.org/officeDocument/2006/relationships/image" Target="../media/image24.gif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6.png"/><Relationship Id="rId11" Type="http://schemas.microsoft.com/office/2007/relationships/hdphoto" Target="../media/hdphoto14.wdp"/><Relationship Id="rId5" Type="http://schemas.openxmlformats.org/officeDocument/2006/relationships/image" Target="../media/image26.png"/><Relationship Id="rId15" Type="http://schemas.microsoft.com/office/2007/relationships/hdphoto" Target="../media/hdphoto13.wdp"/><Relationship Id="rId10" Type="http://schemas.openxmlformats.org/officeDocument/2006/relationships/image" Target="../media/image68.png"/><Relationship Id="rId19" Type="http://schemas.microsoft.com/office/2007/relationships/hdphoto" Target="../media/hdphoto18.wdp"/><Relationship Id="rId4" Type="http://schemas.openxmlformats.org/officeDocument/2006/relationships/image" Target="../media/image27.png"/><Relationship Id="rId9" Type="http://schemas.openxmlformats.org/officeDocument/2006/relationships/image" Target="../media/image63.png"/><Relationship Id="rId14" Type="http://schemas.openxmlformats.org/officeDocument/2006/relationships/image" Target="../media/image67.png"/><Relationship Id="rId22" Type="http://schemas.openxmlformats.org/officeDocument/2006/relationships/image" Target="../media/image6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microsoft.com/office/2007/relationships/hdphoto" Target="../media/hdphoto5.wdp"/><Relationship Id="rId3" Type="http://schemas.openxmlformats.org/officeDocument/2006/relationships/image" Target="../media/image2.png"/><Relationship Id="rId7" Type="http://schemas.microsoft.com/office/2007/relationships/hdphoto" Target="../media/hdphoto2.wdp"/><Relationship Id="rId12" Type="http://schemas.openxmlformats.org/officeDocument/2006/relationships/image" Target="../media/image21.png"/><Relationship Id="rId17" Type="http://schemas.openxmlformats.org/officeDocument/2006/relationships/image" Target="../media/image24.gif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8.png"/><Relationship Id="rId11" Type="http://schemas.microsoft.com/office/2007/relationships/hdphoto" Target="../media/hdphoto4.wdp"/><Relationship Id="rId5" Type="http://schemas.openxmlformats.org/officeDocument/2006/relationships/image" Target="../media/image17.png"/><Relationship Id="rId15" Type="http://schemas.microsoft.com/office/2007/relationships/hdphoto" Target="../media/hdphoto6.wdp"/><Relationship Id="rId10" Type="http://schemas.openxmlformats.org/officeDocument/2006/relationships/image" Target="../media/image20.png"/><Relationship Id="rId4" Type="http://schemas.openxmlformats.org/officeDocument/2006/relationships/slide" Target="slide2.xml"/><Relationship Id="rId9" Type="http://schemas.microsoft.com/office/2007/relationships/hdphoto" Target="../media/hdphoto3.wdp"/><Relationship Id="rId1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slide" Target="slide2.xml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Relationship Id="rId1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svg"/><Relationship Id="rId18" Type="http://schemas.openxmlformats.org/officeDocument/2006/relationships/image" Target="../media/image17.svg"/><Relationship Id="rId26" Type="http://schemas.microsoft.com/office/2007/relationships/hdphoto" Target="../media/hdphoto1.wdp"/><Relationship Id="rId3" Type="http://schemas.openxmlformats.org/officeDocument/2006/relationships/image" Target="../media/image5.png"/><Relationship Id="rId21" Type="http://schemas.openxmlformats.org/officeDocument/2006/relationships/image" Target="../media/image19.svg"/><Relationship Id="rId7" Type="http://schemas.openxmlformats.org/officeDocument/2006/relationships/slide" Target="slide29.xml"/><Relationship Id="rId12" Type="http://schemas.openxmlformats.org/officeDocument/2006/relationships/image" Target="../media/image10.png"/><Relationship Id="rId17" Type="http://schemas.openxmlformats.org/officeDocument/2006/relationships/image" Target="../media/image12.png"/><Relationship Id="rId25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15.svg"/><Relationship Id="rId20" Type="http://schemas.openxmlformats.org/officeDocument/2006/relationships/image" Target="../media/image13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7.png"/><Relationship Id="rId11" Type="http://schemas.openxmlformats.org/officeDocument/2006/relationships/slide" Target="slide8.xml"/><Relationship Id="rId24" Type="http://schemas.openxmlformats.org/officeDocument/2006/relationships/image" Target="../media/image21.svg"/><Relationship Id="rId5" Type="http://schemas.openxmlformats.org/officeDocument/2006/relationships/image" Target="../media/image6.gif"/><Relationship Id="rId15" Type="http://schemas.openxmlformats.org/officeDocument/2006/relationships/image" Target="../media/image11.png"/><Relationship Id="rId23" Type="http://schemas.openxmlformats.org/officeDocument/2006/relationships/image" Target="../media/image14.png"/><Relationship Id="rId10" Type="http://schemas.openxmlformats.org/officeDocument/2006/relationships/image" Target="../media/image11.svg"/><Relationship Id="rId19" Type="http://schemas.openxmlformats.org/officeDocument/2006/relationships/slide" Target="slide19.xml"/><Relationship Id="rId4" Type="http://schemas.openxmlformats.org/officeDocument/2006/relationships/image" Target="../media/image6.svg"/><Relationship Id="rId9" Type="http://schemas.openxmlformats.org/officeDocument/2006/relationships/image" Target="../media/image9.png"/><Relationship Id="rId14" Type="http://schemas.openxmlformats.org/officeDocument/2006/relationships/slide" Target="slide3.xml"/><Relationship Id="rId22" Type="http://schemas.openxmlformats.org/officeDocument/2006/relationships/slide" Target="slide2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7.png"/><Relationship Id="rId4" Type="http://schemas.openxmlformats.org/officeDocument/2006/relationships/slide" Target="slide2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1.png"/><Relationship Id="rId3" Type="http://schemas.openxmlformats.org/officeDocument/2006/relationships/image" Target="../media/image35.png"/><Relationship Id="rId7" Type="http://schemas.microsoft.com/office/2007/relationships/hdphoto" Target="../media/hdphoto8.wdp"/><Relationship Id="rId12" Type="http://schemas.openxmlformats.org/officeDocument/2006/relationships/image" Target="../media/image40.png"/><Relationship Id="rId17" Type="http://schemas.openxmlformats.org/officeDocument/2006/relationships/image" Target="../media/image44.png"/><Relationship Id="rId2" Type="http://schemas.openxmlformats.org/officeDocument/2006/relationships/notesSlide" Target="../notesSlides/notesSlide9.xml"/><Relationship Id="rId16" Type="http://schemas.microsoft.com/office/2007/relationships/hdphoto" Target="../media/hdphoto9.wdp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7.png"/><Relationship Id="rId11" Type="http://schemas.openxmlformats.org/officeDocument/2006/relationships/image" Target="../media/image24.gif"/><Relationship Id="rId5" Type="http://schemas.openxmlformats.org/officeDocument/2006/relationships/image" Target="../media/image36.png"/><Relationship Id="rId15" Type="http://schemas.openxmlformats.org/officeDocument/2006/relationships/image" Target="../media/image43.png"/><Relationship Id="rId10" Type="http://schemas.openxmlformats.org/officeDocument/2006/relationships/image" Target="../media/image39.emf"/><Relationship Id="rId4" Type="http://schemas.microsoft.com/office/2007/relationships/hdphoto" Target="../media/hdphoto7.wdp"/><Relationship Id="rId9" Type="http://schemas.openxmlformats.org/officeDocument/2006/relationships/image" Target="../media/image46.svg"/><Relationship Id="rId1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Google Shape;231;p5"/>
          <p:cNvSpPr/>
          <p:nvPr/>
        </p:nvSpPr>
        <p:spPr>
          <a:xfrm>
            <a:off x="990600" y="723900"/>
            <a:ext cx="15678170" cy="8654514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60000"/>
                <a:lumOff val="40000"/>
              </a:schemeClr>
            </a:solidFill>
            <a:prstDash val="dashDot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algn="ctr" defTabSz="914012">
              <a:buClr>
                <a:srgbClr val="000000"/>
              </a:buClr>
              <a:defRPr/>
            </a:pPr>
            <a:endParaRPr sz="1800" kern="0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pic>
        <p:nvPicPr>
          <p:cNvPr id="5" name="Picture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152400" y="5320145"/>
            <a:ext cx="8356840" cy="521954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775413" y="3850827"/>
            <a:ext cx="9849172" cy="1200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7200" b="1" dirty="0" err="1">
                <a:ln w="1905"/>
                <a:solidFill>
                  <a:srgbClr val="B7303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oudy Stout" pitchFamily="18" charset="0"/>
              </a:rPr>
              <a:t>toán</a:t>
            </a:r>
            <a:endParaRPr lang="en-US" sz="7200" b="1" dirty="0">
              <a:ln w="1905"/>
              <a:solidFill>
                <a:srgbClr val="B7303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Goudy Stout" pitchFamily="18" charset="0"/>
            </a:endParaRPr>
          </a:p>
        </p:txBody>
      </p:sp>
      <p:pic>
        <p:nvPicPr>
          <p:cNvPr id="18" name="Picture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894172" y="5714785"/>
            <a:ext cx="9220200" cy="486749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657600" y="1943100"/>
            <a:ext cx="9849172" cy="1200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16600" b="1" dirty="0">
                <a:ln w="1905"/>
                <a:solidFill>
                  <a:srgbClr val="99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Black" pitchFamily="2" charset="0"/>
                <a:ea typeface="Roboto Black" pitchFamily="2" charset="0"/>
                <a:cs typeface="Times New Roman" pitchFamily="18" charset="0"/>
              </a:rPr>
              <a:t>BÀI GIẢNG ĐIỆN TỬ</a:t>
            </a:r>
          </a:p>
        </p:txBody>
      </p:sp>
    </p:spTree>
    <p:extLst>
      <p:ext uri="{BB962C8B-B14F-4D97-AF65-F5344CB8AC3E}">
        <p14:creationId xmlns:p14="http://schemas.microsoft.com/office/powerpoint/2010/main" val="4186394380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5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4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2010342" y="1658632"/>
            <a:ext cx="5181600" cy="3657600"/>
            <a:chOff x="9677400" y="2552700"/>
            <a:chExt cx="5181600" cy="3657600"/>
          </a:xfrm>
        </p:grpSpPr>
        <p:sp>
          <p:nvSpPr>
            <p:cNvPr id="2" name="Flowchart: Data 1"/>
            <p:cNvSpPr/>
            <p:nvPr/>
          </p:nvSpPr>
          <p:spPr>
            <a:xfrm>
              <a:off x="9677400" y="2552700"/>
              <a:ext cx="5181600" cy="1295400"/>
            </a:xfrm>
            <a:prstGeom prst="flowChartInputOutpu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" name="Straight Connector 9"/>
            <p:cNvCxnSpPr/>
            <p:nvPr/>
          </p:nvCxnSpPr>
          <p:spPr>
            <a:xfrm>
              <a:off x="9677400" y="3848100"/>
              <a:ext cx="0" cy="23622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13792200" y="3848100"/>
              <a:ext cx="0" cy="23622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>
              <a:off x="14859000" y="2552700"/>
              <a:ext cx="0" cy="23622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flipH="1">
              <a:off x="13792200" y="4914900"/>
              <a:ext cx="1066800" cy="12954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H="1">
              <a:off x="9677400" y="4914900"/>
              <a:ext cx="1066800" cy="1295400"/>
            </a:xfrm>
            <a:prstGeom prst="line">
              <a:avLst/>
            </a:prstGeom>
            <a:ln w="381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flipH="1">
              <a:off x="9677400" y="6210300"/>
              <a:ext cx="4114800" cy="0"/>
            </a:xfrm>
            <a:prstGeom prst="line">
              <a:avLst/>
            </a:prstGeom>
            <a:ln w="38100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flipH="1">
              <a:off x="10744200" y="4920343"/>
              <a:ext cx="4114800" cy="0"/>
            </a:xfrm>
            <a:prstGeom prst="line">
              <a:avLst/>
            </a:prstGeom>
            <a:ln w="381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>
              <a:off x="10744200" y="2552700"/>
              <a:ext cx="0" cy="2362200"/>
            </a:xfrm>
            <a:prstGeom prst="line">
              <a:avLst/>
            </a:prstGeom>
            <a:ln w="381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8" name="Rectangle 57"/>
          <p:cNvSpPr/>
          <p:nvPr/>
        </p:nvSpPr>
        <p:spPr>
          <a:xfrm>
            <a:off x="1031735" y="361203"/>
            <a:ext cx="6301726" cy="830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1. HÌNH HỘP CHỮ NHẬT</a:t>
            </a:r>
          </a:p>
        </p:txBody>
      </p:sp>
      <p:sp>
        <p:nvSpPr>
          <p:cNvPr id="59" name="Flowchart: Data 58"/>
          <p:cNvSpPr/>
          <p:nvPr/>
        </p:nvSpPr>
        <p:spPr>
          <a:xfrm>
            <a:off x="1988572" y="1658632"/>
            <a:ext cx="5181600" cy="1295400"/>
          </a:xfrm>
          <a:prstGeom prst="flowChartInputOutput">
            <a:avLst/>
          </a:prstGeom>
          <a:solidFill>
            <a:schemeClr val="accent4">
              <a:lumMod val="60000"/>
              <a:lumOff val="40000"/>
              <a:alpha val="78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60" name="Flowchart: Data 59"/>
          <p:cNvSpPr/>
          <p:nvPr/>
        </p:nvSpPr>
        <p:spPr>
          <a:xfrm>
            <a:off x="2010342" y="4020832"/>
            <a:ext cx="5181600" cy="1295400"/>
          </a:xfrm>
          <a:prstGeom prst="flowChartInputOutput">
            <a:avLst/>
          </a:prstGeom>
          <a:solidFill>
            <a:schemeClr val="accent4">
              <a:lumMod val="60000"/>
              <a:lumOff val="40000"/>
              <a:alpha val="78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30" name="TextBox 229"/>
          <p:cNvSpPr txBox="1"/>
          <p:nvPr/>
        </p:nvSpPr>
        <p:spPr>
          <a:xfrm>
            <a:off x="2209800" y="3436056"/>
            <a:ext cx="1066800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b="1" dirty="0"/>
              <a:t>3</a:t>
            </a:r>
          </a:p>
        </p:txBody>
      </p:sp>
      <p:sp>
        <p:nvSpPr>
          <p:cNvPr id="235" name="Rectangle 234"/>
          <p:cNvSpPr/>
          <p:nvPr/>
        </p:nvSpPr>
        <p:spPr>
          <a:xfrm>
            <a:off x="3077145" y="1658632"/>
            <a:ext cx="4093030" cy="2362200"/>
          </a:xfrm>
          <a:prstGeom prst="rect">
            <a:avLst/>
          </a:prstGeom>
          <a:solidFill>
            <a:srgbClr val="3A9D13">
              <a:alpha val="5176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6349784" y="3282794"/>
            <a:ext cx="1066800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b="1" dirty="0"/>
              <a:t>5</a:t>
            </a:r>
          </a:p>
        </p:txBody>
      </p:sp>
      <p:sp>
        <p:nvSpPr>
          <p:cNvPr id="81" name="Rectangle 80"/>
          <p:cNvSpPr/>
          <p:nvPr/>
        </p:nvSpPr>
        <p:spPr>
          <a:xfrm>
            <a:off x="2044981" y="2954032"/>
            <a:ext cx="4093030" cy="2362200"/>
          </a:xfrm>
          <a:prstGeom prst="rect">
            <a:avLst/>
          </a:prstGeom>
          <a:solidFill>
            <a:srgbClr val="3A9D13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238" name="Right Arrow 237"/>
          <p:cNvSpPr/>
          <p:nvPr/>
        </p:nvSpPr>
        <p:spPr>
          <a:xfrm>
            <a:off x="7620000" y="1925332"/>
            <a:ext cx="1447800" cy="914400"/>
          </a:xfrm>
          <a:prstGeom prst="rightArrow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241" name="TextBox 240"/>
          <p:cNvSpPr txBox="1"/>
          <p:nvPr/>
        </p:nvSpPr>
        <p:spPr>
          <a:xfrm>
            <a:off x="9095510" y="2037879"/>
            <a:ext cx="2133600" cy="707886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6 MẶT</a:t>
            </a:r>
          </a:p>
        </p:txBody>
      </p:sp>
      <p:sp>
        <p:nvSpPr>
          <p:cNvPr id="111" name="Rectangle 110"/>
          <p:cNvSpPr/>
          <p:nvPr/>
        </p:nvSpPr>
        <p:spPr>
          <a:xfrm>
            <a:off x="8305803" y="6283036"/>
            <a:ext cx="3228110" cy="1752600"/>
          </a:xfrm>
          <a:prstGeom prst="rect">
            <a:avLst/>
          </a:prstGeom>
          <a:solidFill>
            <a:srgbClr val="3A9D13">
              <a:alpha val="51765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16" name="Rectangle 115"/>
          <p:cNvSpPr/>
          <p:nvPr/>
        </p:nvSpPr>
        <p:spPr>
          <a:xfrm>
            <a:off x="8305803" y="4526972"/>
            <a:ext cx="3228110" cy="1752600"/>
          </a:xfrm>
          <a:prstGeom prst="rect">
            <a:avLst/>
          </a:prstGeom>
          <a:solidFill>
            <a:srgbClr val="FFC000">
              <a:alpha val="51765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17" name="Rectangle 116"/>
          <p:cNvSpPr/>
          <p:nvPr/>
        </p:nvSpPr>
        <p:spPr>
          <a:xfrm>
            <a:off x="8305802" y="8035636"/>
            <a:ext cx="3228108" cy="1752600"/>
          </a:xfrm>
          <a:prstGeom prst="rect">
            <a:avLst/>
          </a:prstGeom>
          <a:solidFill>
            <a:srgbClr val="FFC000">
              <a:alpha val="51765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18" name="Rectangle 117"/>
          <p:cNvSpPr/>
          <p:nvPr/>
        </p:nvSpPr>
        <p:spPr>
          <a:xfrm>
            <a:off x="11533908" y="6283036"/>
            <a:ext cx="2715492" cy="1752600"/>
          </a:xfrm>
          <a:prstGeom prst="rect">
            <a:avLst/>
          </a:prstGeom>
          <a:solidFill>
            <a:srgbClr val="FF0000">
              <a:alpha val="51765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19" name="Rectangle 118"/>
          <p:cNvSpPr/>
          <p:nvPr/>
        </p:nvSpPr>
        <p:spPr>
          <a:xfrm>
            <a:off x="5590310" y="6283036"/>
            <a:ext cx="2715492" cy="1752600"/>
          </a:xfrm>
          <a:prstGeom prst="rect">
            <a:avLst/>
          </a:prstGeom>
          <a:solidFill>
            <a:srgbClr val="FF0000">
              <a:alpha val="51765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20" name="Rectangle 119"/>
          <p:cNvSpPr/>
          <p:nvPr/>
        </p:nvSpPr>
        <p:spPr>
          <a:xfrm>
            <a:off x="14249403" y="6283036"/>
            <a:ext cx="3228110" cy="1752600"/>
          </a:xfrm>
          <a:prstGeom prst="rect">
            <a:avLst/>
          </a:prstGeom>
          <a:solidFill>
            <a:srgbClr val="3A9D13">
              <a:alpha val="51765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242" name="Left Brace 241"/>
          <p:cNvSpPr/>
          <p:nvPr/>
        </p:nvSpPr>
        <p:spPr>
          <a:xfrm>
            <a:off x="11533911" y="899810"/>
            <a:ext cx="768926" cy="2536248"/>
          </a:xfrm>
          <a:prstGeom prst="leftBrace">
            <a:avLst>
              <a:gd name="adj1" fmla="val 8333"/>
              <a:gd name="adj2" fmla="val 50805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243" name="TextBox 242"/>
          <p:cNvSpPr txBox="1"/>
          <p:nvPr/>
        </p:nvSpPr>
        <p:spPr>
          <a:xfrm>
            <a:off x="12115800" y="1025492"/>
            <a:ext cx="3429000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b="1" dirty="0"/>
              <a:t>- </a:t>
            </a:r>
            <a:r>
              <a:rPr lang="en-US" b="1" dirty="0" err="1"/>
              <a:t>Mặt</a:t>
            </a:r>
            <a:r>
              <a:rPr lang="en-US" b="1" dirty="0"/>
              <a:t> 1 = </a:t>
            </a:r>
            <a:r>
              <a:rPr lang="en-US" b="1" dirty="0" err="1"/>
              <a:t>Mặt</a:t>
            </a:r>
            <a:r>
              <a:rPr lang="en-US" b="1" dirty="0"/>
              <a:t> 2</a:t>
            </a:r>
          </a:p>
        </p:txBody>
      </p:sp>
      <p:sp>
        <p:nvSpPr>
          <p:cNvPr id="124" name="TextBox 123"/>
          <p:cNvSpPr txBox="1"/>
          <p:nvPr/>
        </p:nvSpPr>
        <p:spPr>
          <a:xfrm>
            <a:off x="12129656" y="1853430"/>
            <a:ext cx="3429000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b="1" dirty="0"/>
              <a:t>- </a:t>
            </a:r>
            <a:r>
              <a:rPr lang="en-US" b="1" dirty="0" err="1"/>
              <a:t>Mặt</a:t>
            </a:r>
            <a:r>
              <a:rPr lang="en-US" b="1" dirty="0"/>
              <a:t> 5 = </a:t>
            </a:r>
            <a:r>
              <a:rPr lang="en-US" b="1" dirty="0" err="1"/>
              <a:t>Mặt</a:t>
            </a:r>
            <a:r>
              <a:rPr lang="en-US" b="1" dirty="0"/>
              <a:t> 3</a:t>
            </a:r>
          </a:p>
        </p:txBody>
      </p:sp>
      <p:sp>
        <p:nvSpPr>
          <p:cNvPr id="125" name="TextBox 124"/>
          <p:cNvSpPr txBox="1"/>
          <p:nvPr/>
        </p:nvSpPr>
        <p:spPr>
          <a:xfrm>
            <a:off x="12157364" y="2661644"/>
            <a:ext cx="3429000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b="1" dirty="0"/>
              <a:t>- </a:t>
            </a:r>
            <a:r>
              <a:rPr lang="en-US" b="1" dirty="0" err="1"/>
              <a:t>Mặt</a:t>
            </a:r>
            <a:r>
              <a:rPr lang="en-US" b="1" dirty="0"/>
              <a:t> 4 = </a:t>
            </a:r>
            <a:r>
              <a:rPr lang="en-US" b="1" dirty="0" err="1"/>
              <a:t>Mặt</a:t>
            </a:r>
            <a:r>
              <a:rPr lang="en-US" b="1" dirty="0"/>
              <a:t> 6</a:t>
            </a:r>
          </a:p>
        </p:txBody>
      </p:sp>
    </p:spTree>
    <p:extLst>
      <p:ext uri="{BB962C8B-B14F-4D97-AF65-F5344CB8AC3E}">
        <p14:creationId xmlns:p14="http://schemas.microsoft.com/office/powerpoint/2010/main" val="9244098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9 -0.00309 L -1.11111E-6 0.34074 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171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0.34074 L -0.00069 3.7037E-7 " pathEditMode="relative" rAng="0" ptsTypes="AA">
                                      <p:cBhvr>
                                        <p:cTn id="95" dur="2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-17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0.0034 L -0.32569 0.00061 " pathEditMode="relative" rAng="0" ptsTypes="AA">
                                      <p:cBhvr>
                                        <p:cTn id="107" dur="2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285" y="2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2569 0.00061 L -0.00069 0.00061 " pathEditMode="relative" rAng="0" ptsTypes="AA">
                                      <p:cBhvr>
                                        <p:cTn id="111" dur="2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59259E-6 L -0.325 -2.59259E-6 " pathEditMode="relative" rAng="0" ptsTypes="AA">
                                      <p:cBhvr>
                                        <p:cTn id="120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2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25 0.00401 L -0.00069 0.00061 " pathEditMode="relative" rAng="0" ptsTypes="AA">
                                      <p:cBhvr>
                                        <p:cTn id="124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15" y="-1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59" grpId="0" animBg="1"/>
      <p:bldP spid="60" grpId="0" animBg="1"/>
      <p:bldP spid="230" grpId="0"/>
      <p:bldP spid="235" grpId="0" animBg="1"/>
      <p:bldP spid="80" grpId="0"/>
      <p:bldP spid="81" grpId="0" animBg="1"/>
      <p:bldP spid="238" grpId="0" animBg="1"/>
      <p:bldP spid="241" grpId="0" animBg="1"/>
      <p:bldP spid="111" grpId="0" animBg="1"/>
      <p:bldP spid="116" grpId="0" animBg="1"/>
      <p:bldP spid="116" grpId="1" animBg="1"/>
      <p:bldP spid="116" grpId="2" animBg="1"/>
      <p:bldP spid="117" grpId="0" animBg="1"/>
      <p:bldP spid="118" grpId="0" animBg="1"/>
      <p:bldP spid="118" grpId="1" animBg="1"/>
      <p:bldP spid="118" grpId="2" animBg="1"/>
      <p:bldP spid="119" grpId="0" animBg="1"/>
      <p:bldP spid="120" grpId="0" animBg="1"/>
      <p:bldP spid="120" grpId="1" animBg="1"/>
      <p:bldP spid="120" grpId="2" animBg="1"/>
      <p:bldP spid="242" grpId="0" animBg="1"/>
      <p:bldP spid="243" grpId="0"/>
      <p:bldP spid="124" grpId="0"/>
      <p:bldP spid="12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309632" y="2692104"/>
            <a:ext cx="5181600" cy="3657600"/>
            <a:chOff x="9677400" y="2552700"/>
            <a:chExt cx="5181600" cy="3657600"/>
          </a:xfrm>
        </p:grpSpPr>
        <p:sp>
          <p:nvSpPr>
            <p:cNvPr id="3" name="Flowchart: Data 2"/>
            <p:cNvSpPr/>
            <p:nvPr/>
          </p:nvSpPr>
          <p:spPr>
            <a:xfrm>
              <a:off x="9677400" y="2552700"/>
              <a:ext cx="5181600" cy="1295400"/>
            </a:xfrm>
            <a:prstGeom prst="flowChartInputOutpu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9677400" y="3848100"/>
              <a:ext cx="0" cy="23622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/>
            <p:nvPr/>
          </p:nvCxnSpPr>
          <p:spPr>
            <a:xfrm>
              <a:off x="13792200" y="3848100"/>
              <a:ext cx="0" cy="23622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14859000" y="2552700"/>
              <a:ext cx="0" cy="23622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 flipH="1">
              <a:off x="13792200" y="4914900"/>
              <a:ext cx="1066800" cy="12954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flipH="1">
              <a:off x="9677400" y="4914900"/>
              <a:ext cx="1066800" cy="1295400"/>
            </a:xfrm>
            <a:prstGeom prst="line">
              <a:avLst/>
            </a:prstGeom>
            <a:ln w="381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677400" y="6210300"/>
              <a:ext cx="4114800" cy="0"/>
            </a:xfrm>
            <a:prstGeom prst="line">
              <a:avLst/>
            </a:prstGeom>
            <a:ln w="38100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744200" y="4920343"/>
              <a:ext cx="4114800" cy="0"/>
            </a:xfrm>
            <a:prstGeom prst="line">
              <a:avLst/>
            </a:prstGeom>
            <a:ln w="381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10744200" y="2552700"/>
              <a:ext cx="0" cy="2362200"/>
            </a:xfrm>
            <a:prstGeom prst="line">
              <a:avLst/>
            </a:prstGeom>
            <a:ln w="381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Rectangle 11"/>
          <p:cNvSpPr/>
          <p:nvPr/>
        </p:nvSpPr>
        <p:spPr>
          <a:xfrm>
            <a:off x="1031735" y="361203"/>
            <a:ext cx="6301726" cy="830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1. HÌNH HỘP CHỮ NHẬT</a:t>
            </a:r>
          </a:p>
        </p:txBody>
      </p:sp>
      <p:sp>
        <p:nvSpPr>
          <p:cNvPr id="13" name="Flowchart: Connector 12"/>
          <p:cNvSpPr/>
          <p:nvPr/>
        </p:nvSpPr>
        <p:spPr>
          <a:xfrm flipV="1">
            <a:off x="3262132" y="2591658"/>
            <a:ext cx="228600" cy="200892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5" name="Flowchart: Connector 14"/>
          <p:cNvSpPr/>
          <p:nvPr/>
        </p:nvSpPr>
        <p:spPr>
          <a:xfrm flipV="1">
            <a:off x="7338832" y="2567412"/>
            <a:ext cx="228600" cy="200892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6" name="Flowchart: Connector 15"/>
          <p:cNvSpPr/>
          <p:nvPr/>
        </p:nvSpPr>
        <p:spPr>
          <a:xfrm flipV="1">
            <a:off x="6272032" y="3814320"/>
            <a:ext cx="228600" cy="200892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7" name="Flowchart: Connector 16"/>
          <p:cNvSpPr/>
          <p:nvPr/>
        </p:nvSpPr>
        <p:spPr>
          <a:xfrm flipV="1">
            <a:off x="2233432" y="3799608"/>
            <a:ext cx="228600" cy="200892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8" name="Flowchart: Connector 17"/>
          <p:cNvSpPr/>
          <p:nvPr/>
        </p:nvSpPr>
        <p:spPr>
          <a:xfrm flipV="1">
            <a:off x="3300232" y="4929612"/>
            <a:ext cx="228600" cy="200892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9" name="Flowchart: Connector 18"/>
          <p:cNvSpPr/>
          <p:nvPr/>
        </p:nvSpPr>
        <p:spPr>
          <a:xfrm flipV="1">
            <a:off x="7338832" y="4881120"/>
            <a:ext cx="228600" cy="200892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20" name="Flowchart: Connector 19"/>
          <p:cNvSpPr/>
          <p:nvPr/>
        </p:nvSpPr>
        <p:spPr>
          <a:xfrm flipV="1">
            <a:off x="6272032" y="6176520"/>
            <a:ext cx="228600" cy="200892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21" name="Flowchart: Connector 20"/>
          <p:cNvSpPr/>
          <p:nvPr/>
        </p:nvSpPr>
        <p:spPr>
          <a:xfrm flipV="1">
            <a:off x="2233432" y="6176520"/>
            <a:ext cx="228600" cy="200892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22" name="Right Arrow 21"/>
          <p:cNvSpPr/>
          <p:nvPr/>
        </p:nvSpPr>
        <p:spPr>
          <a:xfrm>
            <a:off x="8100832" y="2335350"/>
            <a:ext cx="1447800" cy="914400"/>
          </a:xfrm>
          <a:prstGeom prst="rightArrow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10210800" y="2438607"/>
            <a:ext cx="2133600" cy="707886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8 </a:t>
            </a:r>
            <a:r>
              <a:rPr lang="en-US" sz="4000" b="1" dirty="0" err="1">
                <a:solidFill>
                  <a:srgbClr val="002060"/>
                </a:solidFill>
              </a:rPr>
              <a:t>đỉnh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434822" y="1922731"/>
            <a:ext cx="2133600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B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264604" y="1958671"/>
            <a:ext cx="2133600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A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205232" y="3283941"/>
            <a:ext cx="2133600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C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14132" y="3519263"/>
            <a:ext cx="2133600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D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989498" y="4472415"/>
            <a:ext cx="2133600" cy="707886"/>
          </a:xfrm>
          <a:prstGeom prst="rect">
            <a:avLst/>
          </a:prstGeom>
          <a:noFill/>
          <a:ln w="76200">
            <a:noFill/>
          </a:ln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M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853922" y="4624815"/>
            <a:ext cx="2133600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756888" y="6176519"/>
            <a:ext cx="2133600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P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938032" y="6225013"/>
            <a:ext cx="2133600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Q</a:t>
            </a:r>
          </a:p>
        </p:txBody>
      </p:sp>
      <p:sp>
        <p:nvSpPr>
          <p:cNvPr id="36" name="Line 64"/>
          <p:cNvSpPr>
            <a:spLocks noChangeShapeType="1"/>
          </p:cNvSpPr>
          <p:nvPr/>
        </p:nvSpPr>
        <p:spPr bwMode="auto">
          <a:xfrm>
            <a:off x="3490732" y="2692104"/>
            <a:ext cx="3848100" cy="0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37" name="Rectangle 51"/>
          <p:cNvSpPr>
            <a:spLocks noChangeArrowheads="1"/>
          </p:cNvSpPr>
          <p:nvPr/>
        </p:nvSpPr>
        <p:spPr bwMode="auto">
          <a:xfrm>
            <a:off x="10896603" y="3611526"/>
            <a:ext cx="2108462" cy="646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alt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AB</a:t>
            </a:r>
            <a:r>
              <a:rPr lang="en-US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</p:txBody>
      </p:sp>
      <p:sp>
        <p:nvSpPr>
          <p:cNvPr id="38" name="Line 64"/>
          <p:cNvSpPr>
            <a:spLocks noChangeShapeType="1"/>
          </p:cNvSpPr>
          <p:nvPr/>
        </p:nvSpPr>
        <p:spPr bwMode="auto">
          <a:xfrm>
            <a:off x="2347735" y="3987504"/>
            <a:ext cx="4010026" cy="0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39" name="Rectangle 51"/>
          <p:cNvSpPr>
            <a:spLocks noChangeArrowheads="1"/>
          </p:cNvSpPr>
          <p:nvPr/>
        </p:nvSpPr>
        <p:spPr bwMode="auto">
          <a:xfrm>
            <a:off x="13182603" y="3619500"/>
            <a:ext cx="2159566" cy="646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DC</a:t>
            </a:r>
            <a:r>
              <a:rPr lang="en-US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</p:txBody>
      </p:sp>
      <p:sp>
        <p:nvSpPr>
          <p:cNvPr id="40" name="Line 64"/>
          <p:cNvSpPr>
            <a:spLocks noChangeShapeType="1"/>
          </p:cNvSpPr>
          <p:nvPr/>
        </p:nvSpPr>
        <p:spPr bwMode="auto">
          <a:xfrm>
            <a:off x="3566932" y="5039744"/>
            <a:ext cx="3810000" cy="3464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41" name="Rectangle 51"/>
          <p:cNvSpPr>
            <a:spLocks noChangeArrowheads="1"/>
          </p:cNvSpPr>
          <p:nvPr/>
        </p:nvSpPr>
        <p:spPr bwMode="auto">
          <a:xfrm>
            <a:off x="15369879" y="3609110"/>
            <a:ext cx="2262158" cy="646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MN</a:t>
            </a:r>
            <a:r>
              <a:rPr lang="en-US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</p:txBody>
      </p:sp>
      <p:sp>
        <p:nvSpPr>
          <p:cNvPr id="43" name="Line 64"/>
          <p:cNvSpPr>
            <a:spLocks noChangeShapeType="1"/>
          </p:cNvSpPr>
          <p:nvPr/>
        </p:nvSpPr>
        <p:spPr bwMode="auto">
          <a:xfrm>
            <a:off x="2462032" y="6362700"/>
            <a:ext cx="3848100" cy="0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44" name="Rectangle 51"/>
          <p:cNvSpPr>
            <a:spLocks noChangeArrowheads="1"/>
          </p:cNvSpPr>
          <p:nvPr/>
        </p:nvSpPr>
        <p:spPr bwMode="auto">
          <a:xfrm>
            <a:off x="10911211" y="5718084"/>
            <a:ext cx="2287806" cy="646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MQ</a:t>
            </a:r>
            <a:r>
              <a:rPr lang="en-US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</p:txBody>
      </p:sp>
      <p:sp>
        <p:nvSpPr>
          <p:cNvPr id="45" name="Line 64"/>
          <p:cNvSpPr>
            <a:spLocks noChangeShapeType="1"/>
          </p:cNvSpPr>
          <p:nvPr/>
        </p:nvSpPr>
        <p:spPr bwMode="auto">
          <a:xfrm flipV="1">
            <a:off x="6500632" y="2754450"/>
            <a:ext cx="914400" cy="1160316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46" name="Rectangle 51"/>
          <p:cNvSpPr>
            <a:spLocks noChangeArrowheads="1"/>
          </p:cNvSpPr>
          <p:nvPr/>
        </p:nvSpPr>
        <p:spPr bwMode="auto">
          <a:xfrm>
            <a:off x="10896600" y="4686302"/>
            <a:ext cx="2288560" cy="646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QP</a:t>
            </a:r>
            <a:r>
              <a:rPr lang="en-US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</p:txBody>
      </p:sp>
      <p:sp>
        <p:nvSpPr>
          <p:cNvPr id="47" name="Line 64"/>
          <p:cNvSpPr>
            <a:spLocks noChangeShapeType="1"/>
          </p:cNvSpPr>
          <p:nvPr/>
        </p:nvSpPr>
        <p:spPr bwMode="auto">
          <a:xfrm flipV="1">
            <a:off x="2384101" y="2630617"/>
            <a:ext cx="1030434" cy="1222458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48" name="Rectangle 51"/>
          <p:cNvSpPr>
            <a:spLocks noChangeArrowheads="1"/>
          </p:cNvSpPr>
          <p:nvPr/>
        </p:nvSpPr>
        <p:spPr bwMode="auto">
          <a:xfrm>
            <a:off x="13032775" y="4706892"/>
            <a:ext cx="2133918" cy="646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BC</a:t>
            </a:r>
            <a:r>
              <a:rPr lang="en-US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</p:txBody>
      </p:sp>
      <p:sp>
        <p:nvSpPr>
          <p:cNvPr id="49" name="Line 64"/>
          <p:cNvSpPr>
            <a:spLocks noChangeShapeType="1"/>
          </p:cNvSpPr>
          <p:nvPr/>
        </p:nvSpPr>
        <p:spPr bwMode="auto">
          <a:xfrm flipV="1">
            <a:off x="2446447" y="5080395"/>
            <a:ext cx="905742" cy="1096126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50" name="Rectangle 51"/>
          <p:cNvSpPr>
            <a:spLocks noChangeArrowheads="1"/>
          </p:cNvSpPr>
          <p:nvPr/>
        </p:nvSpPr>
        <p:spPr bwMode="auto">
          <a:xfrm>
            <a:off x="15369879" y="4624812"/>
            <a:ext cx="2134110" cy="646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AD</a:t>
            </a:r>
            <a:r>
              <a:rPr lang="en-US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</p:txBody>
      </p:sp>
      <p:sp>
        <p:nvSpPr>
          <p:cNvPr id="51" name="Line 64"/>
          <p:cNvSpPr>
            <a:spLocks noChangeShapeType="1"/>
          </p:cNvSpPr>
          <p:nvPr/>
        </p:nvSpPr>
        <p:spPr bwMode="auto">
          <a:xfrm flipV="1">
            <a:off x="6528595" y="5037845"/>
            <a:ext cx="981942" cy="1159254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52" name="Line 64"/>
          <p:cNvSpPr>
            <a:spLocks noChangeShapeType="1"/>
          </p:cNvSpPr>
          <p:nvPr/>
        </p:nvSpPr>
        <p:spPr bwMode="auto">
          <a:xfrm flipV="1">
            <a:off x="2309635" y="4019535"/>
            <a:ext cx="5194" cy="2257434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53" name="Rectangle 51"/>
          <p:cNvSpPr>
            <a:spLocks noChangeArrowheads="1"/>
          </p:cNvSpPr>
          <p:nvPr/>
        </p:nvSpPr>
        <p:spPr bwMode="auto">
          <a:xfrm>
            <a:off x="15408349" y="5604294"/>
            <a:ext cx="2185214" cy="646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DQ</a:t>
            </a:r>
            <a:r>
              <a:rPr lang="en-US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</p:txBody>
      </p:sp>
      <p:sp>
        <p:nvSpPr>
          <p:cNvPr id="54" name="Rectangle 51"/>
          <p:cNvSpPr>
            <a:spLocks noChangeArrowheads="1"/>
          </p:cNvSpPr>
          <p:nvPr/>
        </p:nvSpPr>
        <p:spPr bwMode="auto">
          <a:xfrm>
            <a:off x="10789142" y="6981866"/>
            <a:ext cx="2236704" cy="646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AM</a:t>
            </a:r>
            <a:r>
              <a:rPr lang="en-US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</p:txBody>
      </p:sp>
      <p:sp>
        <p:nvSpPr>
          <p:cNvPr id="55" name="Line 64"/>
          <p:cNvSpPr>
            <a:spLocks noChangeShapeType="1"/>
          </p:cNvSpPr>
          <p:nvPr/>
        </p:nvSpPr>
        <p:spPr bwMode="auto">
          <a:xfrm flipH="1" flipV="1">
            <a:off x="3390286" y="2792553"/>
            <a:ext cx="0" cy="2088570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56" name="Line 64"/>
          <p:cNvSpPr>
            <a:spLocks noChangeShapeType="1"/>
          </p:cNvSpPr>
          <p:nvPr/>
        </p:nvSpPr>
        <p:spPr bwMode="auto">
          <a:xfrm flipH="1" flipV="1">
            <a:off x="7453133" y="2813982"/>
            <a:ext cx="24246" cy="2148312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57" name="Rectangle 51"/>
          <p:cNvSpPr>
            <a:spLocks noChangeArrowheads="1"/>
          </p:cNvSpPr>
          <p:nvPr/>
        </p:nvSpPr>
        <p:spPr bwMode="auto">
          <a:xfrm>
            <a:off x="13153989" y="6932072"/>
            <a:ext cx="2133918" cy="646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BN</a:t>
            </a:r>
            <a:r>
              <a:rPr lang="en-US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</p:txBody>
      </p:sp>
      <p:sp>
        <p:nvSpPr>
          <p:cNvPr id="59" name="Line 64"/>
          <p:cNvSpPr>
            <a:spLocks noChangeShapeType="1"/>
          </p:cNvSpPr>
          <p:nvPr/>
        </p:nvSpPr>
        <p:spPr bwMode="auto">
          <a:xfrm flipH="1" flipV="1">
            <a:off x="6420971" y="4091410"/>
            <a:ext cx="24246" cy="2148312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60" name="Rectangle 51"/>
          <p:cNvSpPr>
            <a:spLocks noChangeArrowheads="1"/>
          </p:cNvSpPr>
          <p:nvPr/>
        </p:nvSpPr>
        <p:spPr bwMode="auto">
          <a:xfrm>
            <a:off x="15468010" y="6981866"/>
            <a:ext cx="2065888" cy="646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CP</a:t>
            </a:r>
            <a:r>
              <a:rPr lang="en-US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</p:txBody>
      </p:sp>
      <p:sp>
        <p:nvSpPr>
          <p:cNvPr id="61" name="Rectangle 51"/>
          <p:cNvSpPr>
            <a:spLocks noChangeArrowheads="1"/>
          </p:cNvSpPr>
          <p:nvPr/>
        </p:nvSpPr>
        <p:spPr bwMode="auto">
          <a:xfrm>
            <a:off x="13182603" y="5691742"/>
            <a:ext cx="2185214" cy="646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NQ</a:t>
            </a:r>
            <a:r>
              <a:rPr lang="en-US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</p:txBody>
      </p:sp>
      <p:sp>
        <p:nvSpPr>
          <p:cNvPr id="62" name="Left Brace 61"/>
          <p:cNvSpPr/>
          <p:nvPr/>
        </p:nvSpPr>
        <p:spPr>
          <a:xfrm>
            <a:off x="10201330" y="3588088"/>
            <a:ext cx="587812" cy="3990316"/>
          </a:xfrm>
          <a:prstGeom prst="leftBrace">
            <a:avLst>
              <a:gd name="adj1" fmla="val 8333"/>
              <a:gd name="adj2" fmla="val 48958"/>
            </a:avLst>
          </a:prstGeom>
          <a:ln w="5715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63" name="TextBox 62"/>
          <p:cNvSpPr txBox="1"/>
          <p:nvPr/>
        </p:nvSpPr>
        <p:spPr>
          <a:xfrm>
            <a:off x="8217980" y="5024913"/>
            <a:ext cx="1992820" cy="707886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12 </a:t>
            </a:r>
            <a:r>
              <a:rPr lang="en-US" sz="4000" b="1" dirty="0" err="1">
                <a:solidFill>
                  <a:srgbClr val="002060"/>
                </a:solidFill>
              </a:rPr>
              <a:t>cạnh</a:t>
            </a:r>
            <a:endParaRPr lang="en-US" sz="4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9548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6" grpId="0" animBg="1"/>
      <p:bldP spid="37" grpId="0"/>
      <p:bldP spid="38" grpId="0" animBg="1"/>
      <p:bldP spid="39" grpId="0"/>
      <p:bldP spid="40" grpId="0" animBg="1"/>
      <p:bldP spid="41" grpId="0"/>
      <p:bldP spid="43" grpId="0" animBg="1"/>
      <p:bldP spid="44" grpId="0"/>
      <p:bldP spid="45" grpId="0" animBg="1"/>
      <p:bldP spid="46" grpId="0"/>
      <p:bldP spid="47" grpId="0" animBg="1"/>
      <p:bldP spid="48" grpId="0"/>
      <p:bldP spid="49" grpId="0" animBg="1"/>
      <p:bldP spid="50" grpId="0"/>
      <p:bldP spid="51" grpId="0" animBg="1"/>
      <p:bldP spid="52" grpId="0" animBg="1"/>
      <p:bldP spid="53" grpId="0"/>
      <p:bldP spid="54" grpId="0"/>
      <p:bldP spid="55" grpId="0" animBg="1"/>
      <p:bldP spid="56" grpId="0" animBg="1"/>
      <p:bldP spid="57" grpId="0"/>
      <p:bldP spid="59" grpId="0" animBg="1"/>
      <p:bldP spid="60" grpId="0"/>
      <p:bldP spid="61" grpId="0"/>
      <p:bldP spid="62" grpId="0" animBg="1"/>
      <p:bldP spid="6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752600" y="2999513"/>
            <a:ext cx="5181600" cy="3667990"/>
            <a:chOff x="9677400" y="2552700"/>
            <a:chExt cx="5181600" cy="3667990"/>
          </a:xfrm>
        </p:grpSpPr>
        <p:sp>
          <p:nvSpPr>
            <p:cNvPr id="3" name="Flowchart: Data 2"/>
            <p:cNvSpPr/>
            <p:nvPr/>
          </p:nvSpPr>
          <p:spPr>
            <a:xfrm>
              <a:off x="9677400" y="2552700"/>
              <a:ext cx="5181600" cy="1295400"/>
            </a:xfrm>
            <a:prstGeom prst="flowChartInputOutpu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9677400" y="3848100"/>
              <a:ext cx="0" cy="23622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/>
            <p:nvPr/>
          </p:nvCxnSpPr>
          <p:spPr>
            <a:xfrm>
              <a:off x="13868400" y="3848100"/>
              <a:ext cx="0" cy="23622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14859000" y="2552700"/>
              <a:ext cx="0" cy="23622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 flipH="1">
              <a:off x="13868400" y="4900840"/>
              <a:ext cx="990600" cy="131985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flipH="1">
              <a:off x="9677400" y="4914900"/>
              <a:ext cx="1066800" cy="1295400"/>
            </a:xfrm>
            <a:prstGeom prst="line">
              <a:avLst/>
            </a:prstGeom>
            <a:ln w="381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 flipV="1">
              <a:off x="9677400" y="6210300"/>
              <a:ext cx="4191000" cy="10390"/>
            </a:xfrm>
            <a:prstGeom prst="line">
              <a:avLst/>
            </a:prstGeom>
            <a:ln w="38100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744200" y="4920343"/>
              <a:ext cx="4114800" cy="0"/>
            </a:xfrm>
            <a:prstGeom prst="line">
              <a:avLst/>
            </a:prstGeom>
            <a:ln w="381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10744200" y="2552700"/>
              <a:ext cx="0" cy="2362200"/>
            </a:xfrm>
            <a:prstGeom prst="line">
              <a:avLst/>
            </a:prstGeom>
            <a:ln w="381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extBox 11"/>
          <p:cNvSpPr txBox="1"/>
          <p:nvPr/>
        </p:nvSpPr>
        <p:spPr>
          <a:xfrm>
            <a:off x="5756888" y="2291627"/>
            <a:ext cx="2133600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B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586670" y="2327567"/>
            <a:ext cx="2133600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A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527296" y="3652837"/>
            <a:ext cx="2133600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C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14526" y="3685991"/>
            <a:ext cx="2133600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D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311562" y="4841311"/>
            <a:ext cx="2133600" cy="707886"/>
          </a:xfrm>
          <a:prstGeom prst="rect">
            <a:avLst/>
          </a:prstGeom>
          <a:noFill/>
          <a:ln w="76200">
            <a:noFill/>
          </a:ln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M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18660" y="4689767"/>
            <a:ext cx="2133600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078952" y="6545419"/>
            <a:ext cx="2133600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P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60096" y="6593911"/>
            <a:ext cx="2133600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Q</a:t>
            </a:r>
          </a:p>
        </p:txBody>
      </p:sp>
      <p:sp>
        <p:nvSpPr>
          <p:cNvPr id="26" name="Flowchart: Data 25"/>
          <p:cNvSpPr/>
          <p:nvPr/>
        </p:nvSpPr>
        <p:spPr>
          <a:xfrm>
            <a:off x="1787236" y="5355034"/>
            <a:ext cx="5181600" cy="1295400"/>
          </a:xfrm>
          <a:prstGeom prst="flowChartInputOutput">
            <a:avLst/>
          </a:prstGeom>
          <a:solidFill>
            <a:srgbClr val="0070C0">
              <a:alpha val="6500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29" name="Left Brace 28"/>
          <p:cNvSpPr/>
          <p:nvPr/>
        </p:nvSpPr>
        <p:spPr>
          <a:xfrm rot="16200000">
            <a:off x="3631599" y="4982863"/>
            <a:ext cx="474574" cy="4163294"/>
          </a:xfrm>
          <a:prstGeom prst="leftBrace">
            <a:avLst>
              <a:gd name="adj1" fmla="val 31387"/>
              <a:gd name="adj2" fmla="val 47547"/>
            </a:avLst>
          </a:prstGeom>
          <a:ln w="3810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 rot="18765860">
            <a:off x="6252541" y="6267124"/>
            <a:ext cx="2498438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b="1" dirty="0" err="1"/>
              <a:t>Chiều</a:t>
            </a:r>
            <a:r>
              <a:rPr lang="en-US" b="1" dirty="0"/>
              <a:t> </a:t>
            </a:r>
            <a:r>
              <a:rPr lang="en-US" b="1" dirty="0" err="1"/>
              <a:t>rộng</a:t>
            </a:r>
            <a:endParaRPr lang="en-US" b="1" dirty="0"/>
          </a:p>
        </p:txBody>
      </p:sp>
      <p:sp>
        <p:nvSpPr>
          <p:cNvPr id="31" name="Left Brace 30"/>
          <p:cNvSpPr/>
          <p:nvPr/>
        </p:nvSpPr>
        <p:spPr>
          <a:xfrm rot="13084045">
            <a:off x="6368379" y="5459116"/>
            <a:ext cx="586886" cy="1557812"/>
          </a:xfrm>
          <a:prstGeom prst="leftBrace">
            <a:avLst>
              <a:gd name="adj1" fmla="val 31387"/>
              <a:gd name="adj2" fmla="val 47547"/>
            </a:avLst>
          </a:prstGeom>
          <a:ln w="3810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2791695" y="7468968"/>
            <a:ext cx="2498438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b="1" dirty="0" err="1"/>
              <a:t>Chiều</a:t>
            </a:r>
            <a:r>
              <a:rPr lang="en-US" b="1" dirty="0"/>
              <a:t> </a:t>
            </a:r>
            <a:r>
              <a:rPr lang="en-US" b="1" dirty="0" err="1"/>
              <a:t>dài</a:t>
            </a:r>
            <a:endParaRPr lang="en-US" b="1" dirty="0"/>
          </a:p>
        </p:txBody>
      </p:sp>
      <p:sp>
        <p:nvSpPr>
          <p:cNvPr id="33" name="Left Brace 32"/>
          <p:cNvSpPr/>
          <p:nvPr/>
        </p:nvSpPr>
        <p:spPr>
          <a:xfrm rot="10800000">
            <a:off x="7033674" y="3066622"/>
            <a:ext cx="678856" cy="2281028"/>
          </a:xfrm>
          <a:prstGeom prst="leftBrace">
            <a:avLst>
              <a:gd name="adj1" fmla="val 31387"/>
              <a:gd name="adj2" fmla="val 47547"/>
            </a:avLst>
          </a:prstGeom>
          <a:ln w="3810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7925125" y="3849518"/>
            <a:ext cx="2498438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b="1" dirty="0" err="1"/>
              <a:t>Chiều</a:t>
            </a:r>
            <a:r>
              <a:rPr lang="en-US" b="1" dirty="0"/>
              <a:t> </a:t>
            </a:r>
            <a:r>
              <a:rPr lang="en-US" b="1" dirty="0" err="1"/>
              <a:t>cao</a:t>
            </a:r>
            <a:endParaRPr lang="en-US" b="1" dirty="0"/>
          </a:p>
        </p:txBody>
      </p:sp>
      <p:sp>
        <p:nvSpPr>
          <p:cNvPr id="35" name="Line 64"/>
          <p:cNvSpPr>
            <a:spLocks noChangeShapeType="1"/>
          </p:cNvSpPr>
          <p:nvPr/>
        </p:nvSpPr>
        <p:spPr bwMode="auto">
          <a:xfrm>
            <a:off x="2826036" y="2969194"/>
            <a:ext cx="4108164" cy="30316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36" name="Line 64"/>
          <p:cNvSpPr>
            <a:spLocks noChangeShapeType="1"/>
          </p:cNvSpPr>
          <p:nvPr/>
        </p:nvSpPr>
        <p:spPr bwMode="auto">
          <a:xfrm>
            <a:off x="1787236" y="4294910"/>
            <a:ext cx="4156364" cy="0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37" name="Line 64"/>
          <p:cNvSpPr>
            <a:spLocks noChangeShapeType="1"/>
          </p:cNvSpPr>
          <p:nvPr/>
        </p:nvSpPr>
        <p:spPr bwMode="auto">
          <a:xfrm>
            <a:off x="2874821" y="5344186"/>
            <a:ext cx="4059382" cy="0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38" name="Line 64"/>
          <p:cNvSpPr>
            <a:spLocks noChangeShapeType="1"/>
          </p:cNvSpPr>
          <p:nvPr/>
        </p:nvSpPr>
        <p:spPr bwMode="auto">
          <a:xfrm flipV="1">
            <a:off x="1752600" y="6622168"/>
            <a:ext cx="4191000" cy="14132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39" name="Line 64"/>
          <p:cNvSpPr>
            <a:spLocks noChangeShapeType="1"/>
          </p:cNvSpPr>
          <p:nvPr/>
        </p:nvSpPr>
        <p:spPr bwMode="auto">
          <a:xfrm flipV="1">
            <a:off x="5943600" y="3026362"/>
            <a:ext cx="951528" cy="1231544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40" name="Line 64"/>
          <p:cNvSpPr>
            <a:spLocks noChangeShapeType="1"/>
          </p:cNvSpPr>
          <p:nvPr/>
        </p:nvSpPr>
        <p:spPr bwMode="auto">
          <a:xfrm flipV="1">
            <a:off x="1752600" y="2969197"/>
            <a:ext cx="1073436" cy="1288714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41" name="Line 64"/>
          <p:cNvSpPr>
            <a:spLocks noChangeShapeType="1"/>
          </p:cNvSpPr>
          <p:nvPr/>
        </p:nvSpPr>
        <p:spPr bwMode="auto">
          <a:xfrm flipV="1">
            <a:off x="1752600" y="5344186"/>
            <a:ext cx="1039092" cy="1277980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42" name="Line 64"/>
          <p:cNvSpPr>
            <a:spLocks noChangeShapeType="1"/>
          </p:cNvSpPr>
          <p:nvPr/>
        </p:nvSpPr>
        <p:spPr bwMode="auto">
          <a:xfrm flipV="1">
            <a:off x="5913189" y="5344186"/>
            <a:ext cx="981942" cy="1332736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43" name="Line 64"/>
          <p:cNvSpPr>
            <a:spLocks noChangeShapeType="1"/>
          </p:cNvSpPr>
          <p:nvPr/>
        </p:nvSpPr>
        <p:spPr bwMode="auto">
          <a:xfrm flipV="1">
            <a:off x="1752600" y="4294910"/>
            <a:ext cx="0" cy="2347488"/>
          </a:xfrm>
          <a:prstGeom prst="line">
            <a:avLst/>
          </a:prstGeom>
          <a:noFill/>
          <a:ln w="76200">
            <a:solidFill>
              <a:schemeClr val="accent2">
                <a:lumMod val="60000"/>
                <a:lumOff val="40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44" name="Line 64"/>
          <p:cNvSpPr>
            <a:spLocks noChangeShapeType="1"/>
          </p:cNvSpPr>
          <p:nvPr/>
        </p:nvSpPr>
        <p:spPr bwMode="auto">
          <a:xfrm flipH="1" flipV="1">
            <a:off x="2843644" y="2969197"/>
            <a:ext cx="0" cy="2352190"/>
          </a:xfrm>
          <a:prstGeom prst="line">
            <a:avLst/>
          </a:prstGeom>
          <a:noFill/>
          <a:ln w="76200">
            <a:solidFill>
              <a:schemeClr val="accent2">
                <a:lumMod val="60000"/>
                <a:lumOff val="40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45" name="Line 64"/>
          <p:cNvSpPr>
            <a:spLocks noChangeShapeType="1"/>
          </p:cNvSpPr>
          <p:nvPr/>
        </p:nvSpPr>
        <p:spPr bwMode="auto">
          <a:xfrm flipH="1" flipV="1">
            <a:off x="6934200" y="3026365"/>
            <a:ext cx="0" cy="2273986"/>
          </a:xfrm>
          <a:prstGeom prst="line">
            <a:avLst/>
          </a:prstGeom>
          <a:noFill/>
          <a:ln w="76200">
            <a:solidFill>
              <a:schemeClr val="accent2">
                <a:lumMod val="60000"/>
                <a:lumOff val="40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46" name="Line 64"/>
          <p:cNvSpPr>
            <a:spLocks noChangeShapeType="1"/>
          </p:cNvSpPr>
          <p:nvPr/>
        </p:nvSpPr>
        <p:spPr bwMode="auto">
          <a:xfrm flipH="1" flipV="1">
            <a:off x="5913189" y="4257909"/>
            <a:ext cx="30414" cy="2371326"/>
          </a:xfrm>
          <a:prstGeom prst="line">
            <a:avLst/>
          </a:prstGeom>
          <a:noFill/>
          <a:ln w="76200">
            <a:solidFill>
              <a:schemeClr val="accent2">
                <a:lumMod val="60000"/>
                <a:lumOff val="40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79" name="Flowchart: Data 78"/>
          <p:cNvSpPr/>
          <p:nvPr/>
        </p:nvSpPr>
        <p:spPr>
          <a:xfrm>
            <a:off x="11907985" y="5335973"/>
            <a:ext cx="3017350" cy="1331530"/>
          </a:xfrm>
          <a:prstGeom prst="flowChartInputOutput">
            <a:avLst/>
          </a:prstGeom>
          <a:solidFill>
            <a:schemeClr val="accent5">
              <a:alpha val="4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grpSp>
        <p:nvGrpSpPr>
          <p:cNvPr id="71" name="Group 70"/>
          <p:cNvGrpSpPr/>
          <p:nvPr/>
        </p:nvGrpSpPr>
        <p:grpSpPr>
          <a:xfrm>
            <a:off x="11887200" y="1613452"/>
            <a:ext cx="3079696" cy="5063672"/>
            <a:chOff x="8849069" y="1221170"/>
            <a:chExt cx="3079696" cy="5063671"/>
          </a:xfrm>
        </p:grpSpPr>
        <p:sp>
          <p:nvSpPr>
            <p:cNvPr id="72" name="Flowchart: Data 71"/>
            <p:cNvSpPr/>
            <p:nvPr/>
          </p:nvSpPr>
          <p:spPr>
            <a:xfrm>
              <a:off x="8849069" y="1221170"/>
              <a:ext cx="3038131" cy="1331530"/>
            </a:xfrm>
            <a:prstGeom prst="flowChartInputOutput">
              <a:avLst/>
            </a:prstGeom>
            <a:noFill/>
            <a:ln w="38100">
              <a:solidFill>
                <a:srgbClr val="99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Rectangle 72"/>
            <p:cNvSpPr/>
            <p:nvPr/>
          </p:nvSpPr>
          <p:spPr>
            <a:xfrm>
              <a:off x="8849069" y="2535034"/>
              <a:ext cx="2438400" cy="3749807"/>
            </a:xfrm>
            <a:prstGeom prst="rect">
              <a:avLst/>
            </a:prstGeom>
            <a:noFill/>
            <a:ln w="38100">
              <a:solidFill>
                <a:srgbClr val="99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4" name="Straight Connector 73"/>
            <p:cNvCxnSpPr/>
            <p:nvPr/>
          </p:nvCxnSpPr>
          <p:spPr>
            <a:xfrm flipH="1">
              <a:off x="11287469" y="4958442"/>
              <a:ext cx="599732" cy="1326399"/>
            </a:xfrm>
            <a:prstGeom prst="line">
              <a:avLst/>
            </a:prstGeom>
            <a:ln w="38100">
              <a:solidFill>
                <a:srgbClr val="9933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flipV="1">
              <a:off x="11887200" y="1221170"/>
              <a:ext cx="0" cy="3737272"/>
            </a:xfrm>
            <a:prstGeom prst="line">
              <a:avLst/>
            </a:prstGeom>
            <a:ln w="38100">
              <a:solidFill>
                <a:srgbClr val="99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flipH="1">
              <a:off x="8869851" y="4958442"/>
              <a:ext cx="599732" cy="1326399"/>
            </a:xfrm>
            <a:prstGeom prst="line">
              <a:avLst/>
            </a:prstGeom>
            <a:ln w="38100">
              <a:solidFill>
                <a:srgbClr val="9933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flipV="1">
              <a:off x="9448800" y="1221170"/>
              <a:ext cx="0" cy="3737272"/>
            </a:xfrm>
            <a:prstGeom prst="line">
              <a:avLst/>
            </a:prstGeom>
            <a:ln w="38100">
              <a:solidFill>
                <a:srgbClr val="99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flipH="1">
              <a:off x="9476510" y="4958442"/>
              <a:ext cx="2452255" cy="1631"/>
            </a:xfrm>
            <a:prstGeom prst="line">
              <a:avLst/>
            </a:prstGeom>
            <a:ln w="38100">
              <a:solidFill>
                <a:srgbClr val="9933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2" name="TextBox 81"/>
          <p:cNvSpPr txBox="1"/>
          <p:nvPr/>
        </p:nvSpPr>
        <p:spPr>
          <a:xfrm>
            <a:off x="11709401" y="7527472"/>
            <a:ext cx="2498438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b="1" dirty="0" err="1"/>
              <a:t>Chiều</a:t>
            </a:r>
            <a:r>
              <a:rPr lang="en-US" b="1" dirty="0"/>
              <a:t> </a:t>
            </a:r>
            <a:r>
              <a:rPr lang="en-US" b="1" dirty="0" err="1"/>
              <a:t>dài</a:t>
            </a:r>
            <a:endParaRPr lang="en-US" b="1" dirty="0"/>
          </a:p>
        </p:txBody>
      </p:sp>
      <p:sp>
        <p:nvSpPr>
          <p:cNvPr id="83" name="Left Brace 82"/>
          <p:cNvSpPr/>
          <p:nvPr/>
        </p:nvSpPr>
        <p:spPr>
          <a:xfrm rot="16200000">
            <a:off x="12722583" y="5907328"/>
            <a:ext cx="586886" cy="2314356"/>
          </a:xfrm>
          <a:prstGeom prst="leftBrace">
            <a:avLst>
              <a:gd name="adj1" fmla="val 31387"/>
              <a:gd name="adj2" fmla="val 47547"/>
            </a:avLst>
          </a:prstGeom>
          <a:ln w="3810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84" name="TextBox 83"/>
          <p:cNvSpPr txBox="1"/>
          <p:nvPr/>
        </p:nvSpPr>
        <p:spPr>
          <a:xfrm rot="18067601">
            <a:off x="14571497" y="6123372"/>
            <a:ext cx="2498438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b="1" dirty="0" err="1"/>
              <a:t>Chiều</a:t>
            </a:r>
            <a:r>
              <a:rPr lang="en-US" b="1" dirty="0"/>
              <a:t> </a:t>
            </a:r>
            <a:r>
              <a:rPr lang="en-US" b="1" dirty="0" err="1"/>
              <a:t>rộng</a:t>
            </a:r>
            <a:endParaRPr lang="en-US" b="1" dirty="0"/>
          </a:p>
        </p:txBody>
      </p:sp>
      <p:sp>
        <p:nvSpPr>
          <p:cNvPr id="85" name="Left Brace 84"/>
          <p:cNvSpPr/>
          <p:nvPr/>
        </p:nvSpPr>
        <p:spPr>
          <a:xfrm rot="12385786">
            <a:off x="14687333" y="5425162"/>
            <a:ext cx="586886" cy="1557812"/>
          </a:xfrm>
          <a:prstGeom prst="leftBrace">
            <a:avLst>
              <a:gd name="adj1" fmla="val 31387"/>
              <a:gd name="adj2" fmla="val 47547"/>
            </a:avLst>
          </a:prstGeom>
          <a:ln w="3810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86" name="TextBox 85"/>
          <p:cNvSpPr txBox="1"/>
          <p:nvPr/>
        </p:nvSpPr>
        <p:spPr>
          <a:xfrm>
            <a:off x="15689945" y="3264744"/>
            <a:ext cx="2498438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b="1" dirty="0" err="1"/>
              <a:t>Chiều</a:t>
            </a:r>
            <a:r>
              <a:rPr lang="en-US" b="1" dirty="0"/>
              <a:t> </a:t>
            </a:r>
            <a:r>
              <a:rPr lang="en-US" b="1" dirty="0" err="1"/>
              <a:t>cao</a:t>
            </a:r>
            <a:endParaRPr lang="en-US" b="1" dirty="0"/>
          </a:p>
        </p:txBody>
      </p:sp>
      <p:sp>
        <p:nvSpPr>
          <p:cNvPr id="87" name="Left Brace 86"/>
          <p:cNvSpPr/>
          <p:nvPr/>
        </p:nvSpPr>
        <p:spPr>
          <a:xfrm rot="10710907">
            <a:off x="15028063" y="1638302"/>
            <a:ext cx="586886" cy="3657344"/>
          </a:xfrm>
          <a:prstGeom prst="leftBrace">
            <a:avLst>
              <a:gd name="adj1" fmla="val 31387"/>
              <a:gd name="adj2" fmla="val 47547"/>
            </a:avLst>
          </a:prstGeom>
          <a:ln w="3810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88" name="Rectangle 87"/>
          <p:cNvSpPr/>
          <p:nvPr/>
        </p:nvSpPr>
        <p:spPr>
          <a:xfrm>
            <a:off x="1031735" y="361203"/>
            <a:ext cx="6301726" cy="830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1. HÌNH HỘP CHỮ NHẬT</a:t>
            </a:r>
          </a:p>
        </p:txBody>
      </p:sp>
    </p:spTree>
    <p:extLst>
      <p:ext uri="{BB962C8B-B14F-4D97-AF65-F5344CB8AC3E}">
        <p14:creationId xmlns:p14="http://schemas.microsoft.com/office/powerpoint/2010/main" val="36906814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00"/>
                            </p:stCondLst>
                            <p:childTnLst>
                              <p:par>
                                <p:cTn id="9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4" dur="250" autoRev="1" fill="remov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05" dur="250" autoRev="1" fill="remove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06" dur="250" autoRev="1" fill="remove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7" dur="250" autoRev="1" fill="remove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8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9" dur="25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0" dur="25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11" dur="25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2" dur="25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3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4" dur="250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5" dur="250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16" dur="250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7" dur="250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9" grpId="0" animBg="1"/>
      <p:bldP spid="30" grpId="0"/>
      <p:bldP spid="30" grpId="1"/>
      <p:bldP spid="31" grpId="0" animBg="1"/>
      <p:bldP spid="32" grpId="0"/>
      <p:bldP spid="32" grpId="1"/>
      <p:bldP spid="33" grpId="0" animBg="1"/>
      <p:bldP spid="34" grpId="0"/>
      <p:bldP spid="34" grpId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4" grpId="0" animBg="1"/>
      <p:bldP spid="45" grpId="0" animBg="1"/>
      <p:bldP spid="46" grpId="0" animBg="1"/>
      <p:bldP spid="79" grpId="0" animBg="1"/>
      <p:bldP spid="82" grpId="0"/>
      <p:bldP spid="83" grpId="0" animBg="1"/>
      <p:bldP spid="84" grpId="0"/>
      <p:bldP spid="85" grpId="0" animBg="1"/>
      <p:bldP spid="86" grpId="0"/>
      <p:bldP spid="87" grpId="0" animBg="1"/>
      <p:bldP spid="8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143000" y="2466112"/>
            <a:ext cx="5181600" cy="3657600"/>
            <a:chOff x="9677400" y="2552700"/>
            <a:chExt cx="5181600" cy="3657600"/>
          </a:xfrm>
        </p:grpSpPr>
        <p:sp>
          <p:nvSpPr>
            <p:cNvPr id="3" name="Flowchart: Data 2"/>
            <p:cNvSpPr/>
            <p:nvPr/>
          </p:nvSpPr>
          <p:spPr>
            <a:xfrm>
              <a:off x="9677400" y="2552700"/>
              <a:ext cx="5181600" cy="1295400"/>
            </a:xfrm>
            <a:prstGeom prst="flowChartInputOutpu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9677400" y="3848100"/>
              <a:ext cx="0" cy="23622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/>
            <p:nvPr/>
          </p:nvCxnSpPr>
          <p:spPr>
            <a:xfrm>
              <a:off x="13792200" y="3848100"/>
              <a:ext cx="0" cy="23622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14859000" y="2552700"/>
              <a:ext cx="0" cy="23622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 flipH="1">
              <a:off x="13792200" y="4914900"/>
              <a:ext cx="1066800" cy="12954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flipH="1">
              <a:off x="9677400" y="4914900"/>
              <a:ext cx="1066800" cy="1295400"/>
            </a:xfrm>
            <a:prstGeom prst="line">
              <a:avLst/>
            </a:prstGeom>
            <a:ln w="381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677400" y="6210300"/>
              <a:ext cx="4114800" cy="0"/>
            </a:xfrm>
            <a:prstGeom prst="line">
              <a:avLst/>
            </a:prstGeom>
            <a:ln w="38100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744200" y="4920343"/>
              <a:ext cx="4114800" cy="0"/>
            </a:xfrm>
            <a:prstGeom prst="line">
              <a:avLst/>
            </a:prstGeom>
            <a:ln w="381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10744200" y="2552700"/>
              <a:ext cx="0" cy="2362200"/>
            </a:xfrm>
            <a:prstGeom prst="line">
              <a:avLst/>
            </a:prstGeom>
            <a:ln w="381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3" name="Straight Arrow Connector 12"/>
          <p:cNvCxnSpPr/>
          <p:nvPr/>
        </p:nvCxnSpPr>
        <p:spPr>
          <a:xfrm flipV="1">
            <a:off x="9152660" y="1986403"/>
            <a:ext cx="1726624" cy="2233954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9162292" y="4220354"/>
            <a:ext cx="1974652" cy="0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9152663" y="4220354"/>
            <a:ext cx="1896342" cy="2203756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ounded Rectangle 23"/>
          <p:cNvSpPr/>
          <p:nvPr/>
        </p:nvSpPr>
        <p:spPr>
          <a:xfrm>
            <a:off x="11150801" y="1280931"/>
            <a:ext cx="3307774" cy="138891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57150">
            <a:solidFill>
              <a:srgbClr val="92D050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r>
              <a:rPr lang="en-US" sz="4800" b="1" dirty="0">
                <a:solidFill>
                  <a:schemeClr val="accent2">
                    <a:lumMod val="50000"/>
                  </a:schemeClr>
                </a:solidFill>
              </a:rPr>
              <a:t>6 </a:t>
            </a:r>
            <a:r>
              <a:rPr lang="en-US" sz="4800" b="1" dirty="0" err="1">
                <a:solidFill>
                  <a:schemeClr val="accent2">
                    <a:lumMod val="50000"/>
                  </a:schemeClr>
                </a:solidFill>
              </a:rPr>
              <a:t>mặt</a:t>
            </a:r>
            <a:endParaRPr lang="en-US" sz="4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11150801" y="3553697"/>
            <a:ext cx="3307774" cy="138891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57150">
            <a:solidFill>
              <a:srgbClr val="92D050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r>
              <a:rPr lang="en-US" sz="4800" b="1" dirty="0">
                <a:solidFill>
                  <a:schemeClr val="accent2">
                    <a:lumMod val="50000"/>
                  </a:schemeClr>
                </a:solidFill>
              </a:rPr>
              <a:t>8 </a:t>
            </a:r>
            <a:r>
              <a:rPr lang="en-US" sz="4800" b="1" dirty="0" err="1">
                <a:solidFill>
                  <a:schemeClr val="accent2">
                    <a:lumMod val="50000"/>
                  </a:schemeClr>
                </a:solidFill>
              </a:rPr>
              <a:t>đỉnh</a:t>
            </a:r>
            <a:endParaRPr lang="en-US" sz="4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11277603" y="5729653"/>
            <a:ext cx="3307774" cy="138891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57150">
            <a:solidFill>
              <a:srgbClr val="92D050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r>
              <a:rPr lang="en-US" sz="4800" b="1" dirty="0">
                <a:solidFill>
                  <a:schemeClr val="accent2">
                    <a:lumMod val="50000"/>
                  </a:schemeClr>
                </a:solidFill>
              </a:rPr>
              <a:t>12 </a:t>
            </a:r>
            <a:r>
              <a:rPr lang="en-US" sz="4800" b="1" dirty="0" err="1">
                <a:solidFill>
                  <a:schemeClr val="accent2">
                    <a:lumMod val="50000"/>
                  </a:schemeClr>
                </a:solidFill>
              </a:rPr>
              <a:t>cạnh</a:t>
            </a:r>
            <a:endParaRPr lang="en-US" sz="4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2" name="Left Brace 31"/>
          <p:cNvSpPr/>
          <p:nvPr/>
        </p:nvSpPr>
        <p:spPr>
          <a:xfrm rot="16200000">
            <a:off x="3021873" y="4550027"/>
            <a:ext cx="474574" cy="4163294"/>
          </a:xfrm>
          <a:prstGeom prst="leftBrace">
            <a:avLst>
              <a:gd name="adj1" fmla="val 31387"/>
              <a:gd name="adj2" fmla="val 47547"/>
            </a:avLst>
          </a:prstGeom>
          <a:ln w="3810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 rot="18765860">
            <a:off x="5642815" y="5834288"/>
            <a:ext cx="2498438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b="1" dirty="0" err="1"/>
              <a:t>Chiều</a:t>
            </a:r>
            <a:r>
              <a:rPr lang="en-US" b="1" dirty="0"/>
              <a:t> </a:t>
            </a:r>
            <a:r>
              <a:rPr lang="en-US" b="1" dirty="0" err="1"/>
              <a:t>rộng</a:t>
            </a:r>
            <a:endParaRPr lang="en-US" b="1" dirty="0"/>
          </a:p>
        </p:txBody>
      </p:sp>
      <p:sp>
        <p:nvSpPr>
          <p:cNvPr id="34" name="Left Brace 33"/>
          <p:cNvSpPr/>
          <p:nvPr/>
        </p:nvSpPr>
        <p:spPr>
          <a:xfrm rot="13084045">
            <a:off x="5758649" y="5026280"/>
            <a:ext cx="586886" cy="1557812"/>
          </a:xfrm>
          <a:prstGeom prst="leftBrace">
            <a:avLst>
              <a:gd name="adj1" fmla="val 31387"/>
              <a:gd name="adj2" fmla="val 47547"/>
            </a:avLst>
          </a:prstGeom>
          <a:ln w="3810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2181967" y="7036132"/>
            <a:ext cx="2498438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b="1" dirty="0" err="1"/>
              <a:t>Chiều</a:t>
            </a:r>
            <a:r>
              <a:rPr lang="en-US" b="1" dirty="0"/>
              <a:t> </a:t>
            </a:r>
            <a:r>
              <a:rPr lang="en-US" b="1" dirty="0" err="1"/>
              <a:t>dài</a:t>
            </a:r>
            <a:endParaRPr lang="en-US" b="1" dirty="0"/>
          </a:p>
        </p:txBody>
      </p:sp>
      <p:sp>
        <p:nvSpPr>
          <p:cNvPr id="36" name="Left Brace 35"/>
          <p:cNvSpPr/>
          <p:nvPr/>
        </p:nvSpPr>
        <p:spPr>
          <a:xfrm rot="10800000">
            <a:off x="6423948" y="2633786"/>
            <a:ext cx="678856" cy="2281028"/>
          </a:xfrm>
          <a:prstGeom prst="leftBrace">
            <a:avLst>
              <a:gd name="adj1" fmla="val 31387"/>
              <a:gd name="adj2" fmla="val 47547"/>
            </a:avLst>
          </a:prstGeom>
          <a:ln w="3810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>
            <a:off x="7315399" y="3416682"/>
            <a:ext cx="2498438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b="1" dirty="0" err="1"/>
              <a:t>Chiều</a:t>
            </a:r>
            <a:r>
              <a:rPr lang="en-US" b="1" dirty="0"/>
              <a:t> </a:t>
            </a:r>
            <a:r>
              <a:rPr lang="en-US" b="1" dirty="0" err="1"/>
              <a:t>cao</a:t>
            </a:r>
            <a:endParaRPr lang="en-US" b="1" dirty="0"/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026" y="4999633"/>
            <a:ext cx="3413976" cy="5789678"/>
          </a:xfrm>
          <a:prstGeom prst="rect">
            <a:avLst/>
          </a:prstGeom>
        </p:spPr>
      </p:pic>
      <p:sp>
        <p:nvSpPr>
          <p:cNvPr id="45" name="Rectangle 44"/>
          <p:cNvSpPr/>
          <p:nvPr/>
        </p:nvSpPr>
        <p:spPr>
          <a:xfrm>
            <a:off x="2106941" y="449933"/>
            <a:ext cx="6301726" cy="830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1. HÌNH HỘP CHỮ NHẬT</a:t>
            </a:r>
          </a:p>
        </p:txBody>
      </p:sp>
      <p:sp>
        <p:nvSpPr>
          <p:cNvPr id="46" name="Flowchart: Connector 45"/>
          <p:cNvSpPr/>
          <p:nvPr/>
        </p:nvSpPr>
        <p:spPr>
          <a:xfrm flipV="1">
            <a:off x="2057400" y="2324100"/>
            <a:ext cx="228600" cy="200892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47" name="Flowchart: Connector 46"/>
          <p:cNvSpPr/>
          <p:nvPr/>
        </p:nvSpPr>
        <p:spPr>
          <a:xfrm flipV="1">
            <a:off x="6212664" y="2324100"/>
            <a:ext cx="228600" cy="200892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48" name="Flowchart: Connector 47"/>
          <p:cNvSpPr/>
          <p:nvPr/>
        </p:nvSpPr>
        <p:spPr>
          <a:xfrm flipV="1">
            <a:off x="2095500" y="4632862"/>
            <a:ext cx="228600" cy="200892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49" name="Flowchart: Connector 48"/>
          <p:cNvSpPr/>
          <p:nvPr/>
        </p:nvSpPr>
        <p:spPr>
          <a:xfrm flipV="1">
            <a:off x="6191882" y="4691370"/>
            <a:ext cx="228600" cy="200892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50" name="Flowchart: Connector 49"/>
          <p:cNvSpPr/>
          <p:nvPr/>
        </p:nvSpPr>
        <p:spPr>
          <a:xfrm flipV="1">
            <a:off x="1063210" y="3581404"/>
            <a:ext cx="228600" cy="200892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51" name="Flowchart: Connector 50"/>
          <p:cNvSpPr/>
          <p:nvPr/>
        </p:nvSpPr>
        <p:spPr>
          <a:xfrm flipV="1">
            <a:off x="5143500" y="3622968"/>
            <a:ext cx="228600" cy="200892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52" name="Flowchart: Connector 51"/>
          <p:cNvSpPr/>
          <p:nvPr/>
        </p:nvSpPr>
        <p:spPr>
          <a:xfrm flipV="1">
            <a:off x="1080528" y="6009408"/>
            <a:ext cx="228600" cy="200892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53" name="Flowchart: Connector 52"/>
          <p:cNvSpPr/>
          <p:nvPr/>
        </p:nvSpPr>
        <p:spPr>
          <a:xfrm flipV="1">
            <a:off x="5181600" y="5981700"/>
            <a:ext cx="228600" cy="200892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517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任意多边形: 形状 200">
            <a:extLst>
              <a:ext uri="{FF2B5EF4-FFF2-40B4-BE49-F238E27FC236}">
                <a16:creationId xmlns:a16="http://schemas.microsoft.com/office/drawing/2014/main" id="{06EB6008-A925-4262-97F4-67C45F9A0F37}"/>
              </a:ext>
            </a:extLst>
          </p:cNvPr>
          <p:cNvSpPr/>
          <p:nvPr/>
        </p:nvSpPr>
        <p:spPr>
          <a:xfrm>
            <a:off x="2636518" y="942303"/>
            <a:ext cx="13014964" cy="9745902"/>
          </a:xfrm>
          <a:custGeom>
            <a:avLst/>
            <a:gdLst>
              <a:gd name="connsiteX0" fmla="*/ 3981147 w 7962294"/>
              <a:gd name="connsiteY0" fmla="*/ 0 h 5962347"/>
              <a:gd name="connsiteX1" fmla="*/ 7962294 w 7962294"/>
              <a:gd name="connsiteY1" fmla="*/ 3981147 h 5962347"/>
              <a:gd name="connsiteX2" fmla="*/ 7481791 w 7962294"/>
              <a:gd name="connsiteY2" fmla="*/ 5878798 h 5962347"/>
              <a:gd name="connsiteX3" fmla="*/ 7431034 w 7962294"/>
              <a:gd name="connsiteY3" fmla="*/ 5962347 h 5962347"/>
              <a:gd name="connsiteX4" fmla="*/ 6768964 w 7962294"/>
              <a:gd name="connsiteY4" fmla="*/ 5962347 h 5962347"/>
              <a:gd name="connsiteX5" fmla="*/ 6819412 w 7962294"/>
              <a:gd name="connsiteY5" fmla="*/ 5894884 h 5962347"/>
              <a:gd name="connsiteX6" fmla="*/ 7403978 w 7962294"/>
              <a:gd name="connsiteY6" fmla="*/ 3981147 h 5962347"/>
              <a:gd name="connsiteX7" fmla="*/ 3981147 w 7962294"/>
              <a:gd name="connsiteY7" fmla="*/ 558316 h 5962347"/>
              <a:gd name="connsiteX8" fmla="*/ 558316 w 7962294"/>
              <a:gd name="connsiteY8" fmla="*/ 3981147 h 5962347"/>
              <a:gd name="connsiteX9" fmla="*/ 1142882 w 7962294"/>
              <a:gd name="connsiteY9" fmla="*/ 5894884 h 5962347"/>
              <a:gd name="connsiteX10" fmla="*/ 1193330 w 7962294"/>
              <a:gd name="connsiteY10" fmla="*/ 5962347 h 5962347"/>
              <a:gd name="connsiteX11" fmla="*/ 531260 w 7962294"/>
              <a:gd name="connsiteY11" fmla="*/ 5962347 h 5962347"/>
              <a:gd name="connsiteX12" fmla="*/ 480503 w 7962294"/>
              <a:gd name="connsiteY12" fmla="*/ 5878798 h 5962347"/>
              <a:gd name="connsiteX13" fmla="*/ 0 w 7962294"/>
              <a:gd name="connsiteY13" fmla="*/ 3981147 h 5962347"/>
              <a:gd name="connsiteX14" fmla="*/ 3981147 w 7962294"/>
              <a:gd name="connsiteY14" fmla="*/ 0 h 596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62294" h="5962347">
                <a:moveTo>
                  <a:pt x="3981147" y="0"/>
                </a:moveTo>
                <a:cubicBezTo>
                  <a:pt x="6179874" y="0"/>
                  <a:pt x="7962294" y="1782420"/>
                  <a:pt x="7962294" y="3981147"/>
                </a:cubicBezTo>
                <a:cubicBezTo>
                  <a:pt x="7962294" y="4668249"/>
                  <a:pt x="7788230" y="5314697"/>
                  <a:pt x="7481791" y="5878798"/>
                </a:cubicBezTo>
                <a:lnTo>
                  <a:pt x="7431034" y="5962347"/>
                </a:lnTo>
                <a:lnTo>
                  <a:pt x="6768964" y="5962347"/>
                </a:lnTo>
                <a:lnTo>
                  <a:pt x="6819412" y="5894884"/>
                </a:lnTo>
                <a:cubicBezTo>
                  <a:pt x="7188477" y="5348597"/>
                  <a:pt x="7403978" y="4690039"/>
                  <a:pt x="7403978" y="3981147"/>
                </a:cubicBezTo>
                <a:cubicBezTo>
                  <a:pt x="7403978" y="2090770"/>
                  <a:pt x="5871524" y="558316"/>
                  <a:pt x="3981147" y="558316"/>
                </a:cubicBezTo>
                <a:cubicBezTo>
                  <a:pt x="2090770" y="558316"/>
                  <a:pt x="558316" y="2090770"/>
                  <a:pt x="558316" y="3981147"/>
                </a:cubicBezTo>
                <a:cubicBezTo>
                  <a:pt x="558316" y="4690039"/>
                  <a:pt x="773818" y="5348597"/>
                  <a:pt x="1142882" y="5894884"/>
                </a:cubicBezTo>
                <a:lnTo>
                  <a:pt x="1193330" y="5962347"/>
                </a:lnTo>
                <a:lnTo>
                  <a:pt x="531260" y="5962347"/>
                </a:lnTo>
                <a:lnTo>
                  <a:pt x="480503" y="5878798"/>
                </a:lnTo>
                <a:cubicBezTo>
                  <a:pt x="174065" y="5314697"/>
                  <a:pt x="0" y="4668249"/>
                  <a:pt x="0" y="3981147"/>
                </a:cubicBezTo>
                <a:cubicBezTo>
                  <a:pt x="0" y="1782420"/>
                  <a:pt x="1782420" y="0"/>
                  <a:pt x="3981147" y="0"/>
                </a:cubicBezTo>
                <a:close/>
              </a:path>
            </a:pathLst>
          </a:custGeom>
          <a:solidFill>
            <a:srgbClr val="EEB9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2" tIns="68546" rIns="137092" bIns="68546" rtlCol="0" anchor="ctr"/>
          <a:lstStyle/>
          <a:p>
            <a:pPr algn="ctr" defTabSz="1370882"/>
            <a:endParaRPr lang="zh-CN" altLang="en-US" sz="1800" dirty="0">
              <a:solidFill>
                <a:prstClr val="black"/>
              </a:solidFill>
              <a:latin typeface="思源黑体 Light" panose="020B0300000000000000" pitchFamily="34" charset="-122"/>
            </a:endParaRPr>
          </a:p>
        </p:txBody>
      </p:sp>
      <p:pic>
        <p:nvPicPr>
          <p:cNvPr id="200" name="图片 199">
            <a:extLst>
              <a:ext uri="{FF2B5EF4-FFF2-40B4-BE49-F238E27FC236}">
                <a16:creationId xmlns:a16="http://schemas.microsoft.com/office/drawing/2014/main" id="{048844BE-76D4-436C-8417-C0A3F3E7C8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 b="65714"/>
          <a:stretch/>
        </p:blipFill>
        <p:spPr>
          <a:xfrm>
            <a:off x="-65895" y="-109586"/>
            <a:ext cx="18353898" cy="3177540"/>
          </a:xfrm>
          <a:custGeom>
            <a:avLst/>
            <a:gdLst>
              <a:gd name="connsiteX0" fmla="*/ 0 w 12192000"/>
              <a:gd name="connsiteY0" fmla="*/ 0 h 5511798"/>
              <a:gd name="connsiteX1" fmla="*/ 12192000 w 12192000"/>
              <a:gd name="connsiteY1" fmla="*/ 0 h 5511798"/>
              <a:gd name="connsiteX2" fmla="*/ 12192000 w 12192000"/>
              <a:gd name="connsiteY2" fmla="*/ 5511798 h 5511798"/>
              <a:gd name="connsiteX3" fmla="*/ 0 w 12192000"/>
              <a:gd name="connsiteY3" fmla="*/ 5511798 h 55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1798">
                <a:moveTo>
                  <a:pt x="0" y="0"/>
                </a:moveTo>
                <a:lnTo>
                  <a:pt x="12192000" y="0"/>
                </a:lnTo>
                <a:lnTo>
                  <a:pt x="12192000" y="5511798"/>
                </a:lnTo>
                <a:lnTo>
                  <a:pt x="0" y="5511798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4B05294-1E81-489C-B20B-A6F15E3211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/>
        </p:blipFill>
        <p:spPr>
          <a:xfrm>
            <a:off x="-81842" y="-135280"/>
            <a:ext cx="18369848" cy="8641080"/>
          </a:xfrm>
          <a:prstGeom prst="rect">
            <a:avLst/>
          </a:prstGeom>
        </p:spPr>
      </p:pic>
      <p:pic>
        <p:nvPicPr>
          <p:cNvPr id="202" name="图片 201">
            <a:extLst>
              <a:ext uri="{FF2B5EF4-FFF2-40B4-BE49-F238E27FC236}">
                <a16:creationId xmlns:a16="http://schemas.microsoft.com/office/drawing/2014/main" id="{5D96E13C-A163-4EEB-9971-5FC02DFB62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65" b="3575"/>
          <a:stretch/>
        </p:blipFill>
        <p:spPr>
          <a:xfrm>
            <a:off x="0" y="6309373"/>
            <a:ext cx="18288000" cy="3977642"/>
          </a:xfrm>
          <a:custGeom>
            <a:avLst/>
            <a:gdLst>
              <a:gd name="connsiteX0" fmla="*/ 0 w 12192000"/>
              <a:gd name="connsiteY0" fmla="*/ 0 h 3419517"/>
              <a:gd name="connsiteX1" fmla="*/ 12192000 w 12192000"/>
              <a:gd name="connsiteY1" fmla="*/ 0 h 3419517"/>
              <a:gd name="connsiteX2" fmla="*/ 12192000 w 12192000"/>
              <a:gd name="connsiteY2" fmla="*/ 3419517 h 3419517"/>
              <a:gd name="connsiteX3" fmla="*/ 0 w 12192000"/>
              <a:gd name="connsiteY3" fmla="*/ 3419517 h 3419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19517">
                <a:moveTo>
                  <a:pt x="0" y="0"/>
                </a:moveTo>
                <a:lnTo>
                  <a:pt x="12192000" y="0"/>
                </a:lnTo>
                <a:lnTo>
                  <a:pt x="12192000" y="3419517"/>
                </a:lnTo>
                <a:lnTo>
                  <a:pt x="0" y="3419517"/>
                </a:lnTo>
                <a:close/>
              </a:path>
            </a:pathLst>
          </a:cu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54FEA8CC-EE57-4A16-8269-CDD07B4763D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09" r="50968" b="39652"/>
          <a:stretch/>
        </p:blipFill>
        <p:spPr>
          <a:xfrm>
            <a:off x="3806899" y="5987390"/>
            <a:ext cx="2718110" cy="1173872"/>
          </a:xfrm>
          <a:prstGeom prst="rect">
            <a:avLst/>
          </a:prstGeom>
        </p:spPr>
      </p:pic>
      <p:pic>
        <p:nvPicPr>
          <p:cNvPr id="226" name="图片 225">
            <a:extLst>
              <a:ext uri="{FF2B5EF4-FFF2-40B4-BE49-F238E27FC236}">
                <a16:creationId xmlns:a16="http://schemas.microsoft.com/office/drawing/2014/main" id="{A6562178-06CB-479A-9FF3-80651A4601D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09" r="50968" b="39652"/>
          <a:stretch/>
        </p:blipFill>
        <p:spPr>
          <a:xfrm>
            <a:off x="11744503" y="5987390"/>
            <a:ext cx="2718110" cy="1173872"/>
          </a:xfrm>
          <a:prstGeom prst="rect">
            <a:avLst/>
          </a:pr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id="{1689B915-E25F-42C5-BBC7-B651AD1AFC6F}"/>
              </a:ext>
            </a:extLst>
          </p:cNvPr>
          <p:cNvSpPr/>
          <p:nvPr/>
        </p:nvSpPr>
        <p:spPr>
          <a:xfrm>
            <a:off x="19446044" y="4549747"/>
            <a:ext cx="1745232" cy="692430"/>
          </a:xfrm>
          <a:prstGeom prst="rect">
            <a:avLst/>
          </a:prstGeom>
        </p:spPr>
        <p:txBody>
          <a:bodyPr wrap="square" lIns="137092" tIns="68546" rIns="137092" bIns="68546">
            <a:spAutoFit/>
          </a:bodyPr>
          <a:lstStyle/>
          <a:p>
            <a:pPr defTabSz="1370882"/>
            <a:r>
              <a:rPr lang="de-DE" altLang="zh-CN" sz="1800" dirty="0">
                <a:solidFill>
                  <a:srgbClr val="F1E8C5"/>
                </a:solidFill>
                <a:latin typeface="思源黑体 Light"/>
              </a:rPr>
              <a:t>Family reunion dinner</a:t>
            </a:r>
            <a:endParaRPr lang="zh-CN" altLang="en-US" sz="1800" dirty="0">
              <a:solidFill>
                <a:srgbClr val="F1E8C5"/>
              </a:solidFill>
              <a:latin typeface="思源黑体 Light"/>
            </a:endParaRPr>
          </a:p>
        </p:txBody>
      </p:sp>
      <p:pic>
        <p:nvPicPr>
          <p:cNvPr id="20" name="图形 19">
            <a:extLst>
              <a:ext uri="{FF2B5EF4-FFF2-40B4-BE49-F238E27FC236}">
                <a16:creationId xmlns:a16="http://schemas.microsoft.com/office/drawing/2014/main" id="{7C3A9F86-03D5-45FA-9417-D3BE61F62C3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 rot="19922477">
            <a:off x="855449" y="4625479"/>
            <a:ext cx="2175526" cy="2175526"/>
          </a:xfrm>
          <a:prstGeom prst="rect">
            <a:avLst/>
          </a:prstGeom>
        </p:spPr>
      </p:pic>
      <p:pic>
        <p:nvPicPr>
          <p:cNvPr id="21" name="图形 20">
            <a:extLst>
              <a:ext uri="{FF2B5EF4-FFF2-40B4-BE49-F238E27FC236}">
                <a16:creationId xmlns:a16="http://schemas.microsoft.com/office/drawing/2014/main" id="{177F5716-F992-4CC2-A5A9-E4F5ACC25C4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 rot="929691">
            <a:off x="15257061" y="4625479"/>
            <a:ext cx="2175526" cy="2175526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3B9E046A-A4B5-4BB7-BB24-EA2BBDD240B5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-20000" contrast="20000"/>
          </a:blip>
          <a:stretch>
            <a:fillRect/>
          </a:stretch>
        </p:blipFill>
        <p:spPr>
          <a:xfrm>
            <a:off x="1510166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D264FEE-1D4A-4B0D-AA0D-774B9A1F26AB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-20000" contrast="20000"/>
          </a:blip>
          <a:stretch>
            <a:fillRect/>
          </a:stretch>
        </p:blipFill>
        <p:spPr>
          <a:xfrm>
            <a:off x="15135788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11DDE1A9-84EC-49CB-9DF2-BF32B72C46F2}"/>
              </a:ext>
            </a:extLst>
          </p:cNvPr>
          <p:cNvGrpSpPr/>
          <p:nvPr/>
        </p:nvGrpSpPr>
        <p:grpSpPr>
          <a:xfrm>
            <a:off x="7947583" y="196310"/>
            <a:ext cx="2392874" cy="2392872"/>
            <a:chOff x="5298377" y="130870"/>
            <a:chExt cx="1595248" cy="1595248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CCCDB738-ED80-4F4B-AA03-F846ADDF60B7}"/>
                </a:ext>
              </a:extLst>
            </p:cNvPr>
            <p:cNvGrpSpPr/>
            <p:nvPr/>
          </p:nvGrpSpPr>
          <p:grpSpPr>
            <a:xfrm>
              <a:off x="5298377" y="130870"/>
              <a:ext cx="1595248" cy="1595248"/>
              <a:chOff x="5493419" y="268037"/>
              <a:chExt cx="1205163" cy="1205163"/>
            </a:xfrm>
          </p:grpSpPr>
          <p:sp>
            <p:nvSpPr>
              <p:cNvPr id="5" name="菱形 4">
                <a:extLst>
                  <a:ext uri="{FF2B5EF4-FFF2-40B4-BE49-F238E27FC236}">
                    <a16:creationId xmlns:a16="http://schemas.microsoft.com/office/drawing/2014/main" id="{9AFAC744-9F38-4EDC-B002-A7E2FCEFEAA1}"/>
                  </a:ext>
                </a:extLst>
              </p:cNvPr>
              <p:cNvSpPr/>
              <p:nvPr/>
            </p:nvSpPr>
            <p:spPr>
              <a:xfrm>
                <a:off x="5493419" y="268037"/>
                <a:ext cx="1205163" cy="1205163"/>
              </a:xfrm>
              <a:prstGeom prst="diamond">
                <a:avLst/>
              </a:prstGeom>
              <a:solidFill>
                <a:srgbClr val="CC0808"/>
              </a:solidFill>
              <a:ln>
                <a:noFill/>
              </a:ln>
              <a:effectLst>
                <a:outerShdw blurRad="139700" sx="112000" sy="112000" algn="ctr" rotWithShape="0">
                  <a:prstClr val="black">
                    <a:alpha val="3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882"/>
                <a:endParaRPr lang="zh-CN" altLang="en-US" sz="1800" dirty="0">
                  <a:solidFill>
                    <a:prstClr val="white"/>
                  </a:solidFill>
                  <a:latin typeface="思源黑体 Light" panose="020B0300000000000000" pitchFamily="34" charset="-122"/>
                </a:endParaRPr>
              </a:p>
            </p:txBody>
          </p:sp>
          <p:sp>
            <p:nvSpPr>
              <p:cNvPr id="30" name="菱形 29">
                <a:extLst>
                  <a:ext uri="{FF2B5EF4-FFF2-40B4-BE49-F238E27FC236}">
                    <a16:creationId xmlns:a16="http://schemas.microsoft.com/office/drawing/2014/main" id="{CA08E713-3844-43BE-901E-20D96FB9309F}"/>
                  </a:ext>
                </a:extLst>
              </p:cNvPr>
              <p:cNvSpPr/>
              <p:nvPr/>
            </p:nvSpPr>
            <p:spPr>
              <a:xfrm>
                <a:off x="5646417" y="421035"/>
                <a:ext cx="899166" cy="899166"/>
              </a:xfrm>
              <a:prstGeom prst="diamond">
                <a:avLst/>
              </a:prstGeom>
              <a:noFill/>
              <a:ln>
                <a:solidFill>
                  <a:srgbClr val="F1E8C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882"/>
                <a:endParaRPr lang="zh-CN" altLang="en-US" sz="1800" dirty="0">
                  <a:solidFill>
                    <a:prstClr val="white"/>
                  </a:solidFill>
                  <a:latin typeface="思源黑体 Light" panose="020B0300000000000000" pitchFamily="34" charset="-122"/>
                </a:endParaRPr>
              </a:p>
            </p:txBody>
          </p:sp>
        </p:grp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B0F41414-5C4A-4276-869A-3FF50E814450}"/>
                </a:ext>
              </a:extLst>
            </p:cNvPr>
            <p:cNvSpPr txBox="1"/>
            <p:nvPr/>
          </p:nvSpPr>
          <p:spPr>
            <a:xfrm flipV="1">
              <a:off x="5644263" y="548573"/>
              <a:ext cx="807058" cy="8822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370882"/>
              <a:r>
                <a:rPr lang="zh-CN" altLang="en-US" sz="8000" dirty="0">
                  <a:solidFill>
                    <a:srgbClr val="F6F0DA"/>
                  </a:solidFill>
                  <a:latin typeface="字魂110号-武林江湖体" panose="00000500000000000000" pitchFamily="2" charset="-122"/>
                  <a:ea typeface="字魂110号-武林江湖体" panose="00000500000000000000" pitchFamily="2" charset="-122"/>
                </a:rPr>
                <a:t>福</a:t>
              </a:r>
            </a:p>
          </p:txBody>
        </p:sp>
      </p:grpSp>
      <p:sp>
        <p:nvSpPr>
          <p:cNvPr id="32" name="Google Shape;231;p5"/>
          <p:cNvSpPr/>
          <p:nvPr/>
        </p:nvSpPr>
        <p:spPr>
          <a:xfrm>
            <a:off x="1232621" y="568705"/>
            <a:ext cx="15678170" cy="8654514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60000"/>
                <a:lumOff val="40000"/>
              </a:schemeClr>
            </a:solidFill>
            <a:prstDash val="dashDot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algn="ctr" defTabSz="914012">
              <a:buClr>
                <a:srgbClr val="000000"/>
              </a:buClr>
              <a:defRPr/>
            </a:pPr>
            <a:endParaRPr sz="1800" kern="0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026" y="4999633"/>
            <a:ext cx="3413976" cy="5789678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2025905" y="729873"/>
            <a:ext cx="5823710" cy="830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2. HÌNH </a:t>
            </a:r>
            <a:r>
              <a:rPr lang="en-US" sz="48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lập</a:t>
            </a:r>
            <a:r>
              <a:rPr lang="en-US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8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phương</a:t>
            </a:r>
            <a:endParaRPr lang="en-US" sz="4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66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9136" l="0" r="100000">
                        <a14:foregroundMark x1="31321" y1="15983" x2="72264" y2="30670"/>
                        <a14:foregroundMark x1="68302" y1="19654" x2="48113" y2="29158"/>
                        <a14:foregroundMark x1="34717" y1="23542" x2="52075" y2="35205"/>
                        <a14:foregroundMark x1="68302" y1="23110" x2="50755" y2="31749"/>
                        <a14:foregroundMark x1="30377" y1="21166" x2="41887" y2="29158"/>
                        <a14:foregroundMark x1="31698" y1="15983" x2="47170" y2="31102"/>
                        <a14:foregroundMark x1="81698" y1="24190" x2="83396" y2="41901"/>
                        <a14:foregroundMark x1="84717" y1="25054" x2="85660" y2="37365"/>
                        <a14:foregroundMark x1="43208" y1="74730" x2="46226" y2="88769"/>
                        <a14:foregroundMark x1="36981" y1="76674" x2="47170" y2="909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3" y="4383732"/>
            <a:ext cx="4625386" cy="4040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100000">
                        <a14:foregroundMark x1="52333" y1="56000" x2="51500" y2="62333"/>
                        <a14:foregroundMark x1="73333" y1="28000" x2="79333" y2="5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5951" y="1056081"/>
            <a:ext cx="4275086" cy="4275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21" y="2738363"/>
            <a:ext cx="3959538" cy="3622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488980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任意多边形: 形状 200">
            <a:extLst>
              <a:ext uri="{FF2B5EF4-FFF2-40B4-BE49-F238E27FC236}">
                <a16:creationId xmlns:a16="http://schemas.microsoft.com/office/drawing/2014/main" id="{06EB6008-A925-4262-97F4-67C45F9A0F37}"/>
              </a:ext>
            </a:extLst>
          </p:cNvPr>
          <p:cNvSpPr/>
          <p:nvPr/>
        </p:nvSpPr>
        <p:spPr>
          <a:xfrm>
            <a:off x="2636518" y="942303"/>
            <a:ext cx="13014964" cy="9745902"/>
          </a:xfrm>
          <a:custGeom>
            <a:avLst/>
            <a:gdLst>
              <a:gd name="connsiteX0" fmla="*/ 3981147 w 7962294"/>
              <a:gd name="connsiteY0" fmla="*/ 0 h 5962347"/>
              <a:gd name="connsiteX1" fmla="*/ 7962294 w 7962294"/>
              <a:gd name="connsiteY1" fmla="*/ 3981147 h 5962347"/>
              <a:gd name="connsiteX2" fmla="*/ 7481791 w 7962294"/>
              <a:gd name="connsiteY2" fmla="*/ 5878798 h 5962347"/>
              <a:gd name="connsiteX3" fmla="*/ 7431034 w 7962294"/>
              <a:gd name="connsiteY3" fmla="*/ 5962347 h 5962347"/>
              <a:gd name="connsiteX4" fmla="*/ 6768964 w 7962294"/>
              <a:gd name="connsiteY4" fmla="*/ 5962347 h 5962347"/>
              <a:gd name="connsiteX5" fmla="*/ 6819412 w 7962294"/>
              <a:gd name="connsiteY5" fmla="*/ 5894884 h 5962347"/>
              <a:gd name="connsiteX6" fmla="*/ 7403978 w 7962294"/>
              <a:gd name="connsiteY6" fmla="*/ 3981147 h 5962347"/>
              <a:gd name="connsiteX7" fmla="*/ 3981147 w 7962294"/>
              <a:gd name="connsiteY7" fmla="*/ 558316 h 5962347"/>
              <a:gd name="connsiteX8" fmla="*/ 558316 w 7962294"/>
              <a:gd name="connsiteY8" fmla="*/ 3981147 h 5962347"/>
              <a:gd name="connsiteX9" fmla="*/ 1142882 w 7962294"/>
              <a:gd name="connsiteY9" fmla="*/ 5894884 h 5962347"/>
              <a:gd name="connsiteX10" fmla="*/ 1193330 w 7962294"/>
              <a:gd name="connsiteY10" fmla="*/ 5962347 h 5962347"/>
              <a:gd name="connsiteX11" fmla="*/ 531260 w 7962294"/>
              <a:gd name="connsiteY11" fmla="*/ 5962347 h 5962347"/>
              <a:gd name="connsiteX12" fmla="*/ 480503 w 7962294"/>
              <a:gd name="connsiteY12" fmla="*/ 5878798 h 5962347"/>
              <a:gd name="connsiteX13" fmla="*/ 0 w 7962294"/>
              <a:gd name="connsiteY13" fmla="*/ 3981147 h 5962347"/>
              <a:gd name="connsiteX14" fmla="*/ 3981147 w 7962294"/>
              <a:gd name="connsiteY14" fmla="*/ 0 h 596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62294" h="5962347">
                <a:moveTo>
                  <a:pt x="3981147" y="0"/>
                </a:moveTo>
                <a:cubicBezTo>
                  <a:pt x="6179874" y="0"/>
                  <a:pt x="7962294" y="1782420"/>
                  <a:pt x="7962294" y="3981147"/>
                </a:cubicBezTo>
                <a:cubicBezTo>
                  <a:pt x="7962294" y="4668249"/>
                  <a:pt x="7788230" y="5314697"/>
                  <a:pt x="7481791" y="5878798"/>
                </a:cubicBezTo>
                <a:lnTo>
                  <a:pt x="7431034" y="5962347"/>
                </a:lnTo>
                <a:lnTo>
                  <a:pt x="6768964" y="5962347"/>
                </a:lnTo>
                <a:lnTo>
                  <a:pt x="6819412" y="5894884"/>
                </a:lnTo>
                <a:cubicBezTo>
                  <a:pt x="7188477" y="5348597"/>
                  <a:pt x="7403978" y="4690039"/>
                  <a:pt x="7403978" y="3981147"/>
                </a:cubicBezTo>
                <a:cubicBezTo>
                  <a:pt x="7403978" y="2090770"/>
                  <a:pt x="5871524" y="558316"/>
                  <a:pt x="3981147" y="558316"/>
                </a:cubicBezTo>
                <a:cubicBezTo>
                  <a:pt x="2090770" y="558316"/>
                  <a:pt x="558316" y="2090770"/>
                  <a:pt x="558316" y="3981147"/>
                </a:cubicBezTo>
                <a:cubicBezTo>
                  <a:pt x="558316" y="4690039"/>
                  <a:pt x="773818" y="5348597"/>
                  <a:pt x="1142882" y="5894884"/>
                </a:cubicBezTo>
                <a:lnTo>
                  <a:pt x="1193330" y="5962347"/>
                </a:lnTo>
                <a:lnTo>
                  <a:pt x="531260" y="5962347"/>
                </a:lnTo>
                <a:lnTo>
                  <a:pt x="480503" y="5878798"/>
                </a:lnTo>
                <a:cubicBezTo>
                  <a:pt x="174065" y="5314697"/>
                  <a:pt x="0" y="4668249"/>
                  <a:pt x="0" y="3981147"/>
                </a:cubicBezTo>
                <a:cubicBezTo>
                  <a:pt x="0" y="1782420"/>
                  <a:pt x="1782420" y="0"/>
                  <a:pt x="3981147" y="0"/>
                </a:cubicBezTo>
                <a:close/>
              </a:path>
            </a:pathLst>
          </a:custGeom>
          <a:solidFill>
            <a:srgbClr val="EEB9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2" tIns="68546" rIns="137092" bIns="68546" rtlCol="0" anchor="ctr"/>
          <a:lstStyle/>
          <a:p>
            <a:pPr algn="ctr" defTabSz="1370882"/>
            <a:endParaRPr lang="zh-CN" altLang="en-US" sz="1800" dirty="0">
              <a:solidFill>
                <a:prstClr val="black"/>
              </a:solidFill>
              <a:latin typeface="思源黑体 Light" panose="020B0300000000000000" pitchFamily="34" charset="-122"/>
            </a:endParaRPr>
          </a:p>
        </p:txBody>
      </p:sp>
      <p:pic>
        <p:nvPicPr>
          <p:cNvPr id="200" name="图片 199">
            <a:extLst>
              <a:ext uri="{FF2B5EF4-FFF2-40B4-BE49-F238E27FC236}">
                <a16:creationId xmlns:a16="http://schemas.microsoft.com/office/drawing/2014/main" id="{048844BE-76D4-436C-8417-C0A3F3E7C8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 b="65714"/>
          <a:stretch/>
        </p:blipFill>
        <p:spPr>
          <a:xfrm>
            <a:off x="-65895" y="-109586"/>
            <a:ext cx="18353898" cy="3177540"/>
          </a:xfrm>
          <a:custGeom>
            <a:avLst/>
            <a:gdLst>
              <a:gd name="connsiteX0" fmla="*/ 0 w 12192000"/>
              <a:gd name="connsiteY0" fmla="*/ 0 h 5511798"/>
              <a:gd name="connsiteX1" fmla="*/ 12192000 w 12192000"/>
              <a:gd name="connsiteY1" fmla="*/ 0 h 5511798"/>
              <a:gd name="connsiteX2" fmla="*/ 12192000 w 12192000"/>
              <a:gd name="connsiteY2" fmla="*/ 5511798 h 5511798"/>
              <a:gd name="connsiteX3" fmla="*/ 0 w 12192000"/>
              <a:gd name="connsiteY3" fmla="*/ 5511798 h 55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1798">
                <a:moveTo>
                  <a:pt x="0" y="0"/>
                </a:moveTo>
                <a:lnTo>
                  <a:pt x="12192000" y="0"/>
                </a:lnTo>
                <a:lnTo>
                  <a:pt x="12192000" y="5511798"/>
                </a:lnTo>
                <a:lnTo>
                  <a:pt x="0" y="5511798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4B05294-1E81-489C-B20B-A6F15E3211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/>
        </p:blipFill>
        <p:spPr>
          <a:xfrm>
            <a:off x="-81842" y="-135280"/>
            <a:ext cx="18369848" cy="8641080"/>
          </a:xfrm>
          <a:prstGeom prst="rect">
            <a:avLst/>
          </a:prstGeom>
        </p:spPr>
      </p:pic>
      <p:pic>
        <p:nvPicPr>
          <p:cNvPr id="202" name="图片 201">
            <a:extLst>
              <a:ext uri="{FF2B5EF4-FFF2-40B4-BE49-F238E27FC236}">
                <a16:creationId xmlns:a16="http://schemas.microsoft.com/office/drawing/2014/main" id="{5D96E13C-A163-4EEB-9971-5FC02DFB62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65" b="3575"/>
          <a:stretch/>
        </p:blipFill>
        <p:spPr>
          <a:xfrm>
            <a:off x="0" y="6309373"/>
            <a:ext cx="18288000" cy="3977642"/>
          </a:xfrm>
          <a:custGeom>
            <a:avLst/>
            <a:gdLst>
              <a:gd name="connsiteX0" fmla="*/ 0 w 12192000"/>
              <a:gd name="connsiteY0" fmla="*/ 0 h 3419517"/>
              <a:gd name="connsiteX1" fmla="*/ 12192000 w 12192000"/>
              <a:gd name="connsiteY1" fmla="*/ 0 h 3419517"/>
              <a:gd name="connsiteX2" fmla="*/ 12192000 w 12192000"/>
              <a:gd name="connsiteY2" fmla="*/ 3419517 h 3419517"/>
              <a:gd name="connsiteX3" fmla="*/ 0 w 12192000"/>
              <a:gd name="connsiteY3" fmla="*/ 3419517 h 3419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19517">
                <a:moveTo>
                  <a:pt x="0" y="0"/>
                </a:moveTo>
                <a:lnTo>
                  <a:pt x="12192000" y="0"/>
                </a:lnTo>
                <a:lnTo>
                  <a:pt x="12192000" y="3419517"/>
                </a:lnTo>
                <a:lnTo>
                  <a:pt x="0" y="3419517"/>
                </a:lnTo>
                <a:close/>
              </a:path>
            </a:pathLst>
          </a:cu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54FEA8CC-EE57-4A16-8269-CDD07B4763D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09" r="50968" b="39652"/>
          <a:stretch/>
        </p:blipFill>
        <p:spPr>
          <a:xfrm>
            <a:off x="3806899" y="5987390"/>
            <a:ext cx="2718110" cy="1173872"/>
          </a:xfrm>
          <a:prstGeom prst="rect">
            <a:avLst/>
          </a:prstGeom>
        </p:spPr>
      </p:pic>
      <p:pic>
        <p:nvPicPr>
          <p:cNvPr id="226" name="图片 225">
            <a:extLst>
              <a:ext uri="{FF2B5EF4-FFF2-40B4-BE49-F238E27FC236}">
                <a16:creationId xmlns:a16="http://schemas.microsoft.com/office/drawing/2014/main" id="{A6562178-06CB-479A-9FF3-80651A4601D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09" r="50968" b="39652"/>
          <a:stretch/>
        </p:blipFill>
        <p:spPr>
          <a:xfrm>
            <a:off x="11744503" y="5987390"/>
            <a:ext cx="2718110" cy="1173872"/>
          </a:xfrm>
          <a:prstGeom prst="rect">
            <a:avLst/>
          </a:pr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id="{1689B915-E25F-42C5-BBC7-B651AD1AFC6F}"/>
              </a:ext>
            </a:extLst>
          </p:cNvPr>
          <p:cNvSpPr/>
          <p:nvPr/>
        </p:nvSpPr>
        <p:spPr>
          <a:xfrm>
            <a:off x="19446044" y="4549747"/>
            <a:ext cx="1745232" cy="692430"/>
          </a:xfrm>
          <a:prstGeom prst="rect">
            <a:avLst/>
          </a:prstGeom>
        </p:spPr>
        <p:txBody>
          <a:bodyPr wrap="square" lIns="137092" tIns="68546" rIns="137092" bIns="68546">
            <a:spAutoFit/>
          </a:bodyPr>
          <a:lstStyle/>
          <a:p>
            <a:pPr defTabSz="1370882"/>
            <a:r>
              <a:rPr lang="de-DE" altLang="zh-CN" sz="1800" dirty="0">
                <a:solidFill>
                  <a:srgbClr val="F1E8C5"/>
                </a:solidFill>
                <a:latin typeface="思源黑体 Light"/>
              </a:rPr>
              <a:t>Family reunion dinner</a:t>
            </a:r>
            <a:endParaRPr lang="zh-CN" altLang="en-US" sz="1800" dirty="0">
              <a:solidFill>
                <a:srgbClr val="F1E8C5"/>
              </a:solidFill>
              <a:latin typeface="思源黑体 Light"/>
            </a:endParaRPr>
          </a:p>
        </p:txBody>
      </p:sp>
      <p:pic>
        <p:nvPicPr>
          <p:cNvPr id="20" name="图形 19">
            <a:extLst>
              <a:ext uri="{FF2B5EF4-FFF2-40B4-BE49-F238E27FC236}">
                <a16:creationId xmlns:a16="http://schemas.microsoft.com/office/drawing/2014/main" id="{7C3A9F86-03D5-45FA-9417-D3BE61F62C3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 rot="19922477">
            <a:off x="855449" y="4625479"/>
            <a:ext cx="2175526" cy="2175526"/>
          </a:xfrm>
          <a:prstGeom prst="rect">
            <a:avLst/>
          </a:prstGeom>
        </p:spPr>
      </p:pic>
      <p:pic>
        <p:nvPicPr>
          <p:cNvPr id="21" name="图形 20">
            <a:extLst>
              <a:ext uri="{FF2B5EF4-FFF2-40B4-BE49-F238E27FC236}">
                <a16:creationId xmlns:a16="http://schemas.microsoft.com/office/drawing/2014/main" id="{177F5716-F992-4CC2-A5A9-E4F5ACC25C4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 rot="929691">
            <a:off x="15257061" y="4625479"/>
            <a:ext cx="2175526" cy="2175526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3B9E046A-A4B5-4BB7-BB24-EA2BBDD240B5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-20000" contrast="20000"/>
          </a:blip>
          <a:stretch>
            <a:fillRect/>
          </a:stretch>
        </p:blipFill>
        <p:spPr>
          <a:xfrm>
            <a:off x="1510166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D264FEE-1D4A-4B0D-AA0D-774B9A1F26AB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-20000" contrast="20000"/>
          </a:blip>
          <a:stretch>
            <a:fillRect/>
          </a:stretch>
        </p:blipFill>
        <p:spPr>
          <a:xfrm>
            <a:off x="15135788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11DDE1A9-84EC-49CB-9DF2-BF32B72C46F2}"/>
              </a:ext>
            </a:extLst>
          </p:cNvPr>
          <p:cNvGrpSpPr/>
          <p:nvPr/>
        </p:nvGrpSpPr>
        <p:grpSpPr>
          <a:xfrm>
            <a:off x="7947583" y="196310"/>
            <a:ext cx="2392874" cy="2392872"/>
            <a:chOff x="5298377" y="130870"/>
            <a:chExt cx="1595248" cy="1595248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CCCDB738-ED80-4F4B-AA03-F846ADDF60B7}"/>
                </a:ext>
              </a:extLst>
            </p:cNvPr>
            <p:cNvGrpSpPr/>
            <p:nvPr/>
          </p:nvGrpSpPr>
          <p:grpSpPr>
            <a:xfrm>
              <a:off x="5298377" y="130870"/>
              <a:ext cx="1595248" cy="1595248"/>
              <a:chOff x="5493419" y="268037"/>
              <a:chExt cx="1205163" cy="1205163"/>
            </a:xfrm>
          </p:grpSpPr>
          <p:sp>
            <p:nvSpPr>
              <p:cNvPr id="5" name="菱形 4">
                <a:extLst>
                  <a:ext uri="{FF2B5EF4-FFF2-40B4-BE49-F238E27FC236}">
                    <a16:creationId xmlns:a16="http://schemas.microsoft.com/office/drawing/2014/main" id="{9AFAC744-9F38-4EDC-B002-A7E2FCEFEAA1}"/>
                  </a:ext>
                </a:extLst>
              </p:cNvPr>
              <p:cNvSpPr/>
              <p:nvPr/>
            </p:nvSpPr>
            <p:spPr>
              <a:xfrm>
                <a:off x="5493419" y="268037"/>
                <a:ext cx="1205163" cy="1205163"/>
              </a:xfrm>
              <a:prstGeom prst="diamond">
                <a:avLst/>
              </a:prstGeom>
              <a:solidFill>
                <a:srgbClr val="CC0808"/>
              </a:solidFill>
              <a:ln>
                <a:noFill/>
              </a:ln>
              <a:effectLst>
                <a:outerShdw blurRad="139700" sx="112000" sy="112000" algn="ctr" rotWithShape="0">
                  <a:prstClr val="black">
                    <a:alpha val="3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882"/>
                <a:endParaRPr lang="zh-CN" altLang="en-US" sz="1800" dirty="0">
                  <a:solidFill>
                    <a:prstClr val="white"/>
                  </a:solidFill>
                  <a:latin typeface="思源黑体 Light" panose="020B0300000000000000" pitchFamily="34" charset="-122"/>
                </a:endParaRPr>
              </a:p>
            </p:txBody>
          </p:sp>
          <p:sp>
            <p:nvSpPr>
              <p:cNvPr id="30" name="菱形 29">
                <a:extLst>
                  <a:ext uri="{FF2B5EF4-FFF2-40B4-BE49-F238E27FC236}">
                    <a16:creationId xmlns:a16="http://schemas.microsoft.com/office/drawing/2014/main" id="{CA08E713-3844-43BE-901E-20D96FB9309F}"/>
                  </a:ext>
                </a:extLst>
              </p:cNvPr>
              <p:cNvSpPr/>
              <p:nvPr/>
            </p:nvSpPr>
            <p:spPr>
              <a:xfrm>
                <a:off x="5646417" y="421035"/>
                <a:ext cx="899166" cy="899166"/>
              </a:xfrm>
              <a:prstGeom prst="diamond">
                <a:avLst/>
              </a:prstGeom>
              <a:noFill/>
              <a:ln>
                <a:solidFill>
                  <a:srgbClr val="F1E8C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882"/>
                <a:endParaRPr lang="zh-CN" altLang="en-US" sz="1800" dirty="0">
                  <a:solidFill>
                    <a:prstClr val="white"/>
                  </a:solidFill>
                  <a:latin typeface="思源黑体 Light" panose="020B0300000000000000" pitchFamily="34" charset="-122"/>
                </a:endParaRPr>
              </a:p>
            </p:txBody>
          </p:sp>
        </p:grp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B0F41414-5C4A-4276-869A-3FF50E814450}"/>
                </a:ext>
              </a:extLst>
            </p:cNvPr>
            <p:cNvSpPr txBox="1"/>
            <p:nvPr/>
          </p:nvSpPr>
          <p:spPr>
            <a:xfrm flipV="1">
              <a:off x="5644263" y="548573"/>
              <a:ext cx="807058" cy="8822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370882"/>
              <a:r>
                <a:rPr lang="zh-CN" altLang="en-US" sz="8000" dirty="0">
                  <a:solidFill>
                    <a:srgbClr val="F6F0DA"/>
                  </a:solidFill>
                  <a:latin typeface="字魂110号-武林江湖体" panose="00000500000000000000" pitchFamily="2" charset="-122"/>
                  <a:ea typeface="字魂110号-武林江湖体" panose="00000500000000000000" pitchFamily="2" charset="-122"/>
                </a:rPr>
                <a:t>福</a:t>
              </a:r>
            </a:p>
          </p:txBody>
        </p:sp>
      </p:grpSp>
      <p:sp>
        <p:nvSpPr>
          <p:cNvPr id="32" name="Google Shape;231;p5"/>
          <p:cNvSpPr/>
          <p:nvPr/>
        </p:nvSpPr>
        <p:spPr>
          <a:xfrm>
            <a:off x="1232621" y="568705"/>
            <a:ext cx="15678170" cy="8654514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60000"/>
                <a:lumOff val="40000"/>
              </a:schemeClr>
            </a:solidFill>
            <a:prstDash val="dashDot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algn="ctr" defTabSz="914012">
              <a:buClr>
                <a:srgbClr val="000000"/>
              </a:buClr>
              <a:defRPr/>
            </a:pPr>
            <a:endParaRPr sz="1800" kern="0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026" y="4999633"/>
            <a:ext cx="3413976" cy="5789678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2080780" y="822865"/>
            <a:ext cx="5823710" cy="830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2. HÌNH </a:t>
            </a:r>
            <a:r>
              <a:rPr lang="en-US" sz="48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lập</a:t>
            </a:r>
            <a:r>
              <a:rPr lang="en-US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8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phương</a:t>
            </a:r>
            <a:endParaRPr lang="en-US" sz="4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66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grpSp>
        <p:nvGrpSpPr>
          <p:cNvPr id="23" name="Group 4"/>
          <p:cNvGrpSpPr>
            <a:grpSpLocks/>
          </p:cNvGrpSpPr>
          <p:nvPr/>
        </p:nvGrpSpPr>
        <p:grpSpPr bwMode="auto">
          <a:xfrm>
            <a:off x="2345873" y="3042920"/>
            <a:ext cx="3369130" cy="3287388"/>
            <a:chOff x="720" y="1817"/>
            <a:chExt cx="1008" cy="919"/>
          </a:xfrm>
        </p:grpSpPr>
        <p:sp>
          <p:nvSpPr>
            <p:cNvPr id="24" name="AutoShape 5"/>
            <p:cNvSpPr>
              <a:spLocks noChangeArrowheads="1"/>
            </p:cNvSpPr>
            <p:nvPr/>
          </p:nvSpPr>
          <p:spPr bwMode="auto">
            <a:xfrm>
              <a:off x="720" y="1824"/>
              <a:ext cx="1008" cy="912"/>
            </a:xfrm>
            <a:prstGeom prst="cube">
              <a:avLst>
                <a:gd name="adj" fmla="val 27630"/>
              </a:avLst>
            </a:prstGeom>
            <a:solidFill>
              <a:srgbClr val="FFFF00"/>
            </a:solidFill>
            <a:ln w="38100">
              <a:solidFill>
                <a:srgbClr val="C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vi-VN" altLang="en-US">
                <a:latin typeface="Times New Roman" pitchFamily="18" charset="0"/>
              </a:endParaRPr>
            </a:p>
          </p:txBody>
        </p:sp>
        <p:sp>
          <p:nvSpPr>
            <p:cNvPr id="25" name="Line 6"/>
            <p:cNvSpPr>
              <a:spLocks noChangeShapeType="1"/>
            </p:cNvSpPr>
            <p:nvPr/>
          </p:nvSpPr>
          <p:spPr bwMode="auto">
            <a:xfrm flipH="1">
              <a:off x="972" y="2484"/>
              <a:ext cx="720" cy="0"/>
            </a:xfrm>
            <a:prstGeom prst="line">
              <a:avLst/>
            </a:prstGeom>
            <a:noFill/>
            <a:ln w="38100">
              <a:solidFill>
                <a:srgbClr val="C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Line 7"/>
            <p:cNvSpPr>
              <a:spLocks noChangeShapeType="1"/>
            </p:cNvSpPr>
            <p:nvPr/>
          </p:nvSpPr>
          <p:spPr bwMode="auto">
            <a:xfrm flipH="1">
              <a:off x="986" y="1817"/>
              <a:ext cx="14" cy="679"/>
            </a:xfrm>
            <a:prstGeom prst="line">
              <a:avLst/>
            </a:prstGeom>
            <a:noFill/>
            <a:ln w="38100">
              <a:solidFill>
                <a:srgbClr val="C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Line 8"/>
            <p:cNvSpPr>
              <a:spLocks noChangeShapeType="1"/>
            </p:cNvSpPr>
            <p:nvPr/>
          </p:nvSpPr>
          <p:spPr bwMode="auto">
            <a:xfrm flipH="1">
              <a:off x="720" y="2496"/>
              <a:ext cx="252" cy="216"/>
            </a:xfrm>
            <a:prstGeom prst="line">
              <a:avLst/>
            </a:prstGeom>
            <a:noFill/>
            <a:ln w="38100">
              <a:solidFill>
                <a:srgbClr val="C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3809080" y="3067961"/>
            <a:ext cx="964968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sz="4000" b="1" dirty="0"/>
              <a:t>1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3260526" y="5713241"/>
            <a:ext cx="964968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sz="4000" b="1" dirty="0"/>
              <a:t>2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2525084" y="4368729"/>
            <a:ext cx="964968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sz="4000" b="1" dirty="0"/>
              <a:t>3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3547950" y="4242453"/>
            <a:ext cx="964968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sz="4000" b="1" dirty="0"/>
              <a:t>4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4879252" y="4345193"/>
            <a:ext cx="964968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sz="4000" b="1" dirty="0"/>
              <a:t>5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3820438" y="4596397"/>
            <a:ext cx="964968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sz="4000" b="1" dirty="0"/>
              <a:t>6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8381596" y="2476500"/>
            <a:ext cx="6402012" cy="4481624"/>
            <a:chOff x="8381596" y="2476500"/>
            <a:chExt cx="6402012" cy="4481624"/>
          </a:xfrm>
        </p:grpSpPr>
        <p:sp>
          <p:nvSpPr>
            <p:cNvPr id="3" name="Rectangle 2"/>
            <p:cNvSpPr/>
            <p:nvPr/>
          </p:nvSpPr>
          <p:spPr>
            <a:xfrm>
              <a:off x="9982200" y="2476500"/>
              <a:ext cx="1600604" cy="1516912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9982200" y="3964212"/>
              <a:ext cx="1600604" cy="1516912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9982200" y="5441212"/>
              <a:ext cx="1600604" cy="1516912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11582400" y="3964212"/>
              <a:ext cx="1600604" cy="147700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</a:rPr>
                <a:t>5</a:t>
              </a: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13183004" y="3964212"/>
              <a:ext cx="1600604" cy="147700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</a:rPr>
                <a:t>6</a:t>
              </a:r>
            </a:p>
          </p:txBody>
        </p:sp>
        <p:sp>
          <p:nvSpPr>
            <p:cNvPr id="48" name="Rectangle 47"/>
            <p:cNvSpPr/>
            <p:nvPr/>
          </p:nvSpPr>
          <p:spPr>
            <a:xfrm>
              <a:off x="8381596" y="3964212"/>
              <a:ext cx="1600604" cy="147700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607929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  <p:bldP spid="37" grpId="0"/>
      <p:bldP spid="38" grpId="0"/>
      <p:bldP spid="4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任意多边形: 形状 200">
            <a:extLst>
              <a:ext uri="{FF2B5EF4-FFF2-40B4-BE49-F238E27FC236}">
                <a16:creationId xmlns:a16="http://schemas.microsoft.com/office/drawing/2014/main" id="{06EB6008-A925-4262-97F4-67C45F9A0F37}"/>
              </a:ext>
            </a:extLst>
          </p:cNvPr>
          <p:cNvSpPr/>
          <p:nvPr/>
        </p:nvSpPr>
        <p:spPr>
          <a:xfrm>
            <a:off x="2636518" y="942303"/>
            <a:ext cx="13014964" cy="9745902"/>
          </a:xfrm>
          <a:custGeom>
            <a:avLst/>
            <a:gdLst>
              <a:gd name="connsiteX0" fmla="*/ 3981147 w 7962294"/>
              <a:gd name="connsiteY0" fmla="*/ 0 h 5962347"/>
              <a:gd name="connsiteX1" fmla="*/ 7962294 w 7962294"/>
              <a:gd name="connsiteY1" fmla="*/ 3981147 h 5962347"/>
              <a:gd name="connsiteX2" fmla="*/ 7481791 w 7962294"/>
              <a:gd name="connsiteY2" fmla="*/ 5878798 h 5962347"/>
              <a:gd name="connsiteX3" fmla="*/ 7431034 w 7962294"/>
              <a:gd name="connsiteY3" fmla="*/ 5962347 h 5962347"/>
              <a:gd name="connsiteX4" fmla="*/ 6768964 w 7962294"/>
              <a:gd name="connsiteY4" fmla="*/ 5962347 h 5962347"/>
              <a:gd name="connsiteX5" fmla="*/ 6819412 w 7962294"/>
              <a:gd name="connsiteY5" fmla="*/ 5894884 h 5962347"/>
              <a:gd name="connsiteX6" fmla="*/ 7403978 w 7962294"/>
              <a:gd name="connsiteY6" fmla="*/ 3981147 h 5962347"/>
              <a:gd name="connsiteX7" fmla="*/ 3981147 w 7962294"/>
              <a:gd name="connsiteY7" fmla="*/ 558316 h 5962347"/>
              <a:gd name="connsiteX8" fmla="*/ 558316 w 7962294"/>
              <a:gd name="connsiteY8" fmla="*/ 3981147 h 5962347"/>
              <a:gd name="connsiteX9" fmla="*/ 1142882 w 7962294"/>
              <a:gd name="connsiteY9" fmla="*/ 5894884 h 5962347"/>
              <a:gd name="connsiteX10" fmla="*/ 1193330 w 7962294"/>
              <a:gd name="connsiteY10" fmla="*/ 5962347 h 5962347"/>
              <a:gd name="connsiteX11" fmla="*/ 531260 w 7962294"/>
              <a:gd name="connsiteY11" fmla="*/ 5962347 h 5962347"/>
              <a:gd name="connsiteX12" fmla="*/ 480503 w 7962294"/>
              <a:gd name="connsiteY12" fmla="*/ 5878798 h 5962347"/>
              <a:gd name="connsiteX13" fmla="*/ 0 w 7962294"/>
              <a:gd name="connsiteY13" fmla="*/ 3981147 h 5962347"/>
              <a:gd name="connsiteX14" fmla="*/ 3981147 w 7962294"/>
              <a:gd name="connsiteY14" fmla="*/ 0 h 596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62294" h="5962347">
                <a:moveTo>
                  <a:pt x="3981147" y="0"/>
                </a:moveTo>
                <a:cubicBezTo>
                  <a:pt x="6179874" y="0"/>
                  <a:pt x="7962294" y="1782420"/>
                  <a:pt x="7962294" y="3981147"/>
                </a:cubicBezTo>
                <a:cubicBezTo>
                  <a:pt x="7962294" y="4668249"/>
                  <a:pt x="7788230" y="5314697"/>
                  <a:pt x="7481791" y="5878798"/>
                </a:cubicBezTo>
                <a:lnTo>
                  <a:pt x="7431034" y="5962347"/>
                </a:lnTo>
                <a:lnTo>
                  <a:pt x="6768964" y="5962347"/>
                </a:lnTo>
                <a:lnTo>
                  <a:pt x="6819412" y="5894884"/>
                </a:lnTo>
                <a:cubicBezTo>
                  <a:pt x="7188477" y="5348597"/>
                  <a:pt x="7403978" y="4690039"/>
                  <a:pt x="7403978" y="3981147"/>
                </a:cubicBezTo>
                <a:cubicBezTo>
                  <a:pt x="7403978" y="2090770"/>
                  <a:pt x="5871524" y="558316"/>
                  <a:pt x="3981147" y="558316"/>
                </a:cubicBezTo>
                <a:cubicBezTo>
                  <a:pt x="2090770" y="558316"/>
                  <a:pt x="558316" y="2090770"/>
                  <a:pt x="558316" y="3981147"/>
                </a:cubicBezTo>
                <a:cubicBezTo>
                  <a:pt x="558316" y="4690039"/>
                  <a:pt x="773818" y="5348597"/>
                  <a:pt x="1142882" y="5894884"/>
                </a:cubicBezTo>
                <a:lnTo>
                  <a:pt x="1193330" y="5962347"/>
                </a:lnTo>
                <a:lnTo>
                  <a:pt x="531260" y="5962347"/>
                </a:lnTo>
                <a:lnTo>
                  <a:pt x="480503" y="5878798"/>
                </a:lnTo>
                <a:cubicBezTo>
                  <a:pt x="174065" y="5314697"/>
                  <a:pt x="0" y="4668249"/>
                  <a:pt x="0" y="3981147"/>
                </a:cubicBezTo>
                <a:cubicBezTo>
                  <a:pt x="0" y="1782420"/>
                  <a:pt x="1782420" y="0"/>
                  <a:pt x="3981147" y="0"/>
                </a:cubicBezTo>
                <a:close/>
              </a:path>
            </a:pathLst>
          </a:custGeom>
          <a:solidFill>
            <a:srgbClr val="EEB9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2" tIns="68546" rIns="137092" bIns="68546" rtlCol="0" anchor="ctr"/>
          <a:lstStyle/>
          <a:p>
            <a:pPr algn="ctr" defTabSz="1370882"/>
            <a:endParaRPr lang="zh-CN" altLang="en-US" sz="1800" dirty="0">
              <a:solidFill>
                <a:prstClr val="black"/>
              </a:solidFill>
              <a:latin typeface="思源黑体 Light" panose="020B0300000000000000" pitchFamily="34" charset="-122"/>
            </a:endParaRPr>
          </a:p>
        </p:txBody>
      </p:sp>
      <p:pic>
        <p:nvPicPr>
          <p:cNvPr id="200" name="图片 199">
            <a:extLst>
              <a:ext uri="{FF2B5EF4-FFF2-40B4-BE49-F238E27FC236}">
                <a16:creationId xmlns:a16="http://schemas.microsoft.com/office/drawing/2014/main" id="{048844BE-76D4-436C-8417-C0A3F3E7C8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 b="65714"/>
          <a:stretch/>
        </p:blipFill>
        <p:spPr>
          <a:xfrm>
            <a:off x="-65895" y="-109586"/>
            <a:ext cx="18353898" cy="3177540"/>
          </a:xfrm>
          <a:custGeom>
            <a:avLst/>
            <a:gdLst>
              <a:gd name="connsiteX0" fmla="*/ 0 w 12192000"/>
              <a:gd name="connsiteY0" fmla="*/ 0 h 5511798"/>
              <a:gd name="connsiteX1" fmla="*/ 12192000 w 12192000"/>
              <a:gd name="connsiteY1" fmla="*/ 0 h 5511798"/>
              <a:gd name="connsiteX2" fmla="*/ 12192000 w 12192000"/>
              <a:gd name="connsiteY2" fmla="*/ 5511798 h 5511798"/>
              <a:gd name="connsiteX3" fmla="*/ 0 w 12192000"/>
              <a:gd name="connsiteY3" fmla="*/ 5511798 h 55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1798">
                <a:moveTo>
                  <a:pt x="0" y="0"/>
                </a:moveTo>
                <a:lnTo>
                  <a:pt x="12192000" y="0"/>
                </a:lnTo>
                <a:lnTo>
                  <a:pt x="12192000" y="5511798"/>
                </a:lnTo>
                <a:lnTo>
                  <a:pt x="0" y="5511798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4B05294-1E81-489C-B20B-A6F15E3211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/>
        </p:blipFill>
        <p:spPr>
          <a:xfrm>
            <a:off x="-81842" y="-135280"/>
            <a:ext cx="18369848" cy="8641080"/>
          </a:xfrm>
          <a:prstGeom prst="rect">
            <a:avLst/>
          </a:prstGeom>
        </p:spPr>
      </p:pic>
      <p:pic>
        <p:nvPicPr>
          <p:cNvPr id="202" name="图片 201">
            <a:extLst>
              <a:ext uri="{FF2B5EF4-FFF2-40B4-BE49-F238E27FC236}">
                <a16:creationId xmlns:a16="http://schemas.microsoft.com/office/drawing/2014/main" id="{5D96E13C-A163-4EEB-9971-5FC02DFB62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65" b="3575"/>
          <a:stretch/>
        </p:blipFill>
        <p:spPr>
          <a:xfrm>
            <a:off x="0" y="6309373"/>
            <a:ext cx="18288000" cy="3977642"/>
          </a:xfrm>
          <a:custGeom>
            <a:avLst/>
            <a:gdLst>
              <a:gd name="connsiteX0" fmla="*/ 0 w 12192000"/>
              <a:gd name="connsiteY0" fmla="*/ 0 h 3419517"/>
              <a:gd name="connsiteX1" fmla="*/ 12192000 w 12192000"/>
              <a:gd name="connsiteY1" fmla="*/ 0 h 3419517"/>
              <a:gd name="connsiteX2" fmla="*/ 12192000 w 12192000"/>
              <a:gd name="connsiteY2" fmla="*/ 3419517 h 3419517"/>
              <a:gd name="connsiteX3" fmla="*/ 0 w 12192000"/>
              <a:gd name="connsiteY3" fmla="*/ 3419517 h 3419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19517">
                <a:moveTo>
                  <a:pt x="0" y="0"/>
                </a:moveTo>
                <a:lnTo>
                  <a:pt x="12192000" y="0"/>
                </a:lnTo>
                <a:lnTo>
                  <a:pt x="12192000" y="3419517"/>
                </a:lnTo>
                <a:lnTo>
                  <a:pt x="0" y="3419517"/>
                </a:lnTo>
                <a:close/>
              </a:path>
            </a:pathLst>
          </a:cu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54FEA8CC-EE57-4A16-8269-CDD07B4763D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09" r="50968" b="39652"/>
          <a:stretch/>
        </p:blipFill>
        <p:spPr>
          <a:xfrm>
            <a:off x="3806899" y="5987390"/>
            <a:ext cx="2718110" cy="1173872"/>
          </a:xfrm>
          <a:prstGeom prst="rect">
            <a:avLst/>
          </a:prstGeom>
        </p:spPr>
      </p:pic>
      <p:pic>
        <p:nvPicPr>
          <p:cNvPr id="226" name="图片 225">
            <a:extLst>
              <a:ext uri="{FF2B5EF4-FFF2-40B4-BE49-F238E27FC236}">
                <a16:creationId xmlns:a16="http://schemas.microsoft.com/office/drawing/2014/main" id="{A6562178-06CB-479A-9FF3-80651A4601D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09" r="50968" b="39652"/>
          <a:stretch/>
        </p:blipFill>
        <p:spPr>
          <a:xfrm>
            <a:off x="11744503" y="5987390"/>
            <a:ext cx="2718110" cy="1173872"/>
          </a:xfrm>
          <a:prstGeom prst="rect">
            <a:avLst/>
          </a:pr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id="{1689B915-E25F-42C5-BBC7-B651AD1AFC6F}"/>
              </a:ext>
            </a:extLst>
          </p:cNvPr>
          <p:cNvSpPr/>
          <p:nvPr/>
        </p:nvSpPr>
        <p:spPr>
          <a:xfrm>
            <a:off x="19446044" y="4549747"/>
            <a:ext cx="1745232" cy="692430"/>
          </a:xfrm>
          <a:prstGeom prst="rect">
            <a:avLst/>
          </a:prstGeom>
        </p:spPr>
        <p:txBody>
          <a:bodyPr wrap="square" lIns="137092" tIns="68546" rIns="137092" bIns="68546">
            <a:spAutoFit/>
          </a:bodyPr>
          <a:lstStyle/>
          <a:p>
            <a:pPr defTabSz="1370882"/>
            <a:r>
              <a:rPr lang="de-DE" altLang="zh-CN" sz="1800" dirty="0">
                <a:solidFill>
                  <a:srgbClr val="F1E8C5"/>
                </a:solidFill>
                <a:latin typeface="思源黑体 Light"/>
              </a:rPr>
              <a:t>Family reunion dinner</a:t>
            </a:r>
            <a:endParaRPr lang="zh-CN" altLang="en-US" sz="1800" dirty="0">
              <a:solidFill>
                <a:srgbClr val="F1E8C5"/>
              </a:solidFill>
              <a:latin typeface="思源黑体 Light"/>
            </a:endParaRPr>
          </a:p>
        </p:txBody>
      </p:sp>
      <p:pic>
        <p:nvPicPr>
          <p:cNvPr id="20" name="图形 19">
            <a:extLst>
              <a:ext uri="{FF2B5EF4-FFF2-40B4-BE49-F238E27FC236}">
                <a16:creationId xmlns:a16="http://schemas.microsoft.com/office/drawing/2014/main" id="{7C3A9F86-03D5-45FA-9417-D3BE61F62C3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 rot="19922477">
            <a:off x="855449" y="4625479"/>
            <a:ext cx="2175526" cy="2175526"/>
          </a:xfrm>
          <a:prstGeom prst="rect">
            <a:avLst/>
          </a:prstGeom>
        </p:spPr>
      </p:pic>
      <p:pic>
        <p:nvPicPr>
          <p:cNvPr id="21" name="图形 20">
            <a:extLst>
              <a:ext uri="{FF2B5EF4-FFF2-40B4-BE49-F238E27FC236}">
                <a16:creationId xmlns:a16="http://schemas.microsoft.com/office/drawing/2014/main" id="{177F5716-F992-4CC2-A5A9-E4F5ACC25C4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 rot="929691">
            <a:off x="15257061" y="4625479"/>
            <a:ext cx="2175526" cy="2175526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3B9E046A-A4B5-4BB7-BB24-EA2BBDD240B5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-20000" contrast="20000"/>
          </a:blip>
          <a:stretch>
            <a:fillRect/>
          </a:stretch>
        </p:blipFill>
        <p:spPr>
          <a:xfrm>
            <a:off x="1510166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D264FEE-1D4A-4B0D-AA0D-774B9A1F26AB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-20000" contrast="20000"/>
          </a:blip>
          <a:stretch>
            <a:fillRect/>
          </a:stretch>
        </p:blipFill>
        <p:spPr>
          <a:xfrm>
            <a:off x="15135788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11DDE1A9-84EC-49CB-9DF2-BF32B72C46F2}"/>
              </a:ext>
            </a:extLst>
          </p:cNvPr>
          <p:cNvGrpSpPr/>
          <p:nvPr/>
        </p:nvGrpSpPr>
        <p:grpSpPr>
          <a:xfrm>
            <a:off x="7947583" y="196310"/>
            <a:ext cx="2392874" cy="2392872"/>
            <a:chOff x="5298377" y="130870"/>
            <a:chExt cx="1595248" cy="1595248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CCCDB738-ED80-4F4B-AA03-F846ADDF60B7}"/>
                </a:ext>
              </a:extLst>
            </p:cNvPr>
            <p:cNvGrpSpPr/>
            <p:nvPr/>
          </p:nvGrpSpPr>
          <p:grpSpPr>
            <a:xfrm>
              <a:off x="5298377" y="130870"/>
              <a:ext cx="1595248" cy="1595248"/>
              <a:chOff x="5493419" y="268037"/>
              <a:chExt cx="1205163" cy="1205163"/>
            </a:xfrm>
          </p:grpSpPr>
          <p:sp>
            <p:nvSpPr>
              <p:cNvPr id="5" name="菱形 4">
                <a:extLst>
                  <a:ext uri="{FF2B5EF4-FFF2-40B4-BE49-F238E27FC236}">
                    <a16:creationId xmlns:a16="http://schemas.microsoft.com/office/drawing/2014/main" id="{9AFAC744-9F38-4EDC-B002-A7E2FCEFEAA1}"/>
                  </a:ext>
                </a:extLst>
              </p:cNvPr>
              <p:cNvSpPr/>
              <p:nvPr/>
            </p:nvSpPr>
            <p:spPr>
              <a:xfrm>
                <a:off x="5493419" y="268037"/>
                <a:ext cx="1205163" cy="1205163"/>
              </a:xfrm>
              <a:prstGeom prst="diamond">
                <a:avLst/>
              </a:prstGeom>
              <a:solidFill>
                <a:srgbClr val="CC0808"/>
              </a:solidFill>
              <a:ln>
                <a:noFill/>
              </a:ln>
              <a:effectLst>
                <a:outerShdw blurRad="139700" sx="112000" sy="112000" algn="ctr" rotWithShape="0">
                  <a:prstClr val="black">
                    <a:alpha val="3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882"/>
                <a:endParaRPr lang="zh-CN" altLang="en-US" sz="1800" dirty="0">
                  <a:solidFill>
                    <a:prstClr val="white"/>
                  </a:solidFill>
                  <a:latin typeface="思源黑体 Light" panose="020B0300000000000000" pitchFamily="34" charset="-122"/>
                </a:endParaRPr>
              </a:p>
            </p:txBody>
          </p:sp>
          <p:sp>
            <p:nvSpPr>
              <p:cNvPr id="30" name="菱形 29">
                <a:extLst>
                  <a:ext uri="{FF2B5EF4-FFF2-40B4-BE49-F238E27FC236}">
                    <a16:creationId xmlns:a16="http://schemas.microsoft.com/office/drawing/2014/main" id="{CA08E713-3844-43BE-901E-20D96FB9309F}"/>
                  </a:ext>
                </a:extLst>
              </p:cNvPr>
              <p:cNvSpPr/>
              <p:nvPr/>
            </p:nvSpPr>
            <p:spPr>
              <a:xfrm>
                <a:off x="5646417" y="421035"/>
                <a:ext cx="899166" cy="899166"/>
              </a:xfrm>
              <a:prstGeom prst="diamond">
                <a:avLst/>
              </a:prstGeom>
              <a:noFill/>
              <a:ln>
                <a:solidFill>
                  <a:srgbClr val="F1E8C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882"/>
                <a:endParaRPr lang="zh-CN" altLang="en-US" sz="1800" dirty="0">
                  <a:solidFill>
                    <a:prstClr val="white"/>
                  </a:solidFill>
                  <a:latin typeface="思源黑体 Light" panose="020B0300000000000000" pitchFamily="34" charset="-122"/>
                </a:endParaRPr>
              </a:p>
            </p:txBody>
          </p:sp>
        </p:grp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B0F41414-5C4A-4276-869A-3FF50E814450}"/>
                </a:ext>
              </a:extLst>
            </p:cNvPr>
            <p:cNvSpPr txBox="1"/>
            <p:nvPr/>
          </p:nvSpPr>
          <p:spPr>
            <a:xfrm flipV="1">
              <a:off x="5644263" y="548573"/>
              <a:ext cx="807058" cy="8822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370882"/>
              <a:r>
                <a:rPr lang="zh-CN" altLang="en-US" sz="8000" dirty="0">
                  <a:solidFill>
                    <a:srgbClr val="F6F0DA"/>
                  </a:solidFill>
                  <a:latin typeface="字魂110号-武林江湖体" panose="00000500000000000000" pitchFamily="2" charset="-122"/>
                  <a:ea typeface="字魂110号-武林江湖体" panose="00000500000000000000" pitchFamily="2" charset="-122"/>
                </a:rPr>
                <a:t>福</a:t>
              </a:r>
            </a:p>
          </p:txBody>
        </p:sp>
      </p:grpSp>
      <p:sp>
        <p:nvSpPr>
          <p:cNvPr id="32" name="Google Shape;231;p5"/>
          <p:cNvSpPr/>
          <p:nvPr/>
        </p:nvSpPr>
        <p:spPr>
          <a:xfrm>
            <a:off x="3" y="371879"/>
            <a:ext cx="15678170" cy="8654514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60000"/>
                <a:lumOff val="40000"/>
              </a:schemeClr>
            </a:solidFill>
            <a:prstDash val="dashDot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algn="ctr" defTabSz="914012">
              <a:buClr>
                <a:srgbClr val="000000"/>
              </a:buClr>
              <a:defRPr/>
            </a:pPr>
            <a:endParaRPr sz="1800" kern="0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026" y="4999633"/>
            <a:ext cx="3413976" cy="5789678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1869699" y="872053"/>
            <a:ext cx="5823710" cy="830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all" dirty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66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2. HÌNH </a:t>
            </a:r>
            <a:r>
              <a:rPr lang="en-US" sz="4800" b="1" cap="all" dirty="0" err="1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66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lập</a:t>
            </a:r>
            <a:r>
              <a:rPr lang="en-US" sz="4800" b="1" cap="all" dirty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66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800" b="1" cap="all" dirty="0" err="1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66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phương</a:t>
            </a:r>
            <a:endParaRPr lang="en-US" sz="4800" b="1" cap="all" dirty="0">
              <a:ln w="9000" cmpd="sng">
                <a:solidFill>
                  <a:srgbClr val="FFC000">
                    <a:shade val="50000"/>
                    <a:satMod val="120000"/>
                  </a:srgbClr>
                </a:solidFill>
                <a:prstDash val="solid"/>
              </a:ln>
              <a:solidFill>
                <a:srgbClr val="FF66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grpSp>
        <p:nvGrpSpPr>
          <p:cNvPr id="41" name="Group 4"/>
          <p:cNvGrpSpPr>
            <a:grpSpLocks/>
          </p:cNvGrpSpPr>
          <p:nvPr/>
        </p:nvGrpSpPr>
        <p:grpSpPr bwMode="auto">
          <a:xfrm>
            <a:off x="2345873" y="3042920"/>
            <a:ext cx="3369130" cy="3287388"/>
            <a:chOff x="720" y="1817"/>
            <a:chExt cx="1008" cy="919"/>
          </a:xfrm>
        </p:grpSpPr>
        <p:sp>
          <p:nvSpPr>
            <p:cNvPr id="42" name="AutoShape 5"/>
            <p:cNvSpPr>
              <a:spLocks noChangeArrowheads="1"/>
            </p:cNvSpPr>
            <p:nvPr/>
          </p:nvSpPr>
          <p:spPr bwMode="auto">
            <a:xfrm>
              <a:off x="720" y="1824"/>
              <a:ext cx="1008" cy="912"/>
            </a:xfrm>
            <a:prstGeom prst="cube">
              <a:avLst>
                <a:gd name="adj" fmla="val 27630"/>
              </a:avLst>
            </a:prstGeom>
            <a:solidFill>
              <a:srgbClr val="FFFF00"/>
            </a:solidFill>
            <a:ln w="38100">
              <a:solidFill>
                <a:srgbClr val="C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vi-VN" altLang="en-US">
                <a:latin typeface="Times New Roman" pitchFamily="18" charset="0"/>
              </a:endParaRPr>
            </a:p>
          </p:txBody>
        </p:sp>
        <p:sp>
          <p:nvSpPr>
            <p:cNvPr id="43" name="Line 6"/>
            <p:cNvSpPr>
              <a:spLocks noChangeShapeType="1"/>
            </p:cNvSpPr>
            <p:nvPr/>
          </p:nvSpPr>
          <p:spPr bwMode="auto">
            <a:xfrm flipH="1">
              <a:off x="972" y="2484"/>
              <a:ext cx="720" cy="0"/>
            </a:xfrm>
            <a:prstGeom prst="line">
              <a:avLst/>
            </a:prstGeom>
            <a:noFill/>
            <a:ln w="38100">
              <a:solidFill>
                <a:srgbClr val="C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" name="Line 7"/>
            <p:cNvSpPr>
              <a:spLocks noChangeShapeType="1"/>
            </p:cNvSpPr>
            <p:nvPr/>
          </p:nvSpPr>
          <p:spPr bwMode="auto">
            <a:xfrm flipH="1">
              <a:off x="986" y="1817"/>
              <a:ext cx="14" cy="679"/>
            </a:xfrm>
            <a:prstGeom prst="line">
              <a:avLst/>
            </a:prstGeom>
            <a:noFill/>
            <a:ln w="38100">
              <a:solidFill>
                <a:srgbClr val="C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" name="Line 8"/>
            <p:cNvSpPr>
              <a:spLocks noChangeShapeType="1"/>
            </p:cNvSpPr>
            <p:nvPr/>
          </p:nvSpPr>
          <p:spPr bwMode="auto">
            <a:xfrm flipH="1">
              <a:off x="720" y="2496"/>
              <a:ext cx="252" cy="216"/>
            </a:xfrm>
            <a:prstGeom prst="line">
              <a:avLst/>
            </a:prstGeom>
            <a:noFill/>
            <a:ln w="38100">
              <a:solidFill>
                <a:srgbClr val="C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1" name="Flowchart: Connector 50"/>
          <p:cNvSpPr/>
          <p:nvPr/>
        </p:nvSpPr>
        <p:spPr>
          <a:xfrm>
            <a:off x="3224646" y="2933700"/>
            <a:ext cx="114300" cy="152400"/>
          </a:xfrm>
          <a:prstGeom prst="flowChartConnector">
            <a:avLst/>
          </a:prstGeom>
          <a:solidFill>
            <a:schemeClr val="bg2">
              <a:lumMod val="1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52" name="Flowchart: Connector 51"/>
          <p:cNvSpPr/>
          <p:nvPr/>
        </p:nvSpPr>
        <p:spPr>
          <a:xfrm>
            <a:off x="5638800" y="3009900"/>
            <a:ext cx="114300" cy="152400"/>
          </a:xfrm>
          <a:prstGeom prst="flowChartConnector">
            <a:avLst/>
          </a:prstGeom>
          <a:solidFill>
            <a:schemeClr val="bg2">
              <a:lumMod val="1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53" name="Flowchart: Connector 52"/>
          <p:cNvSpPr/>
          <p:nvPr/>
        </p:nvSpPr>
        <p:spPr>
          <a:xfrm>
            <a:off x="3162300" y="5295900"/>
            <a:ext cx="114300" cy="152400"/>
          </a:xfrm>
          <a:prstGeom prst="flowChartConnector">
            <a:avLst/>
          </a:prstGeom>
          <a:solidFill>
            <a:schemeClr val="bg2">
              <a:lumMod val="1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54" name="Flowchart: Connector 53"/>
          <p:cNvSpPr/>
          <p:nvPr/>
        </p:nvSpPr>
        <p:spPr>
          <a:xfrm>
            <a:off x="5638800" y="5295900"/>
            <a:ext cx="114300" cy="152400"/>
          </a:xfrm>
          <a:prstGeom prst="flowChartConnector">
            <a:avLst/>
          </a:prstGeom>
          <a:solidFill>
            <a:schemeClr val="bg2">
              <a:lumMod val="1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55" name="Flowchart: Connector 54"/>
          <p:cNvSpPr/>
          <p:nvPr/>
        </p:nvSpPr>
        <p:spPr>
          <a:xfrm>
            <a:off x="2286000" y="6210300"/>
            <a:ext cx="114300" cy="152400"/>
          </a:xfrm>
          <a:prstGeom prst="flowChartConnector">
            <a:avLst/>
          </a:prstGeom>
          <a:solidFill>
            <a:schemeClr val="bg2">
              <a:lumMod val="1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56" name="Flowchart: Connector 55"/>
          <p:cNvSpPr/>
          <p:nvPr/>
        </p:nvSpPr>
        <p:spPr>
          <a:xfrm>
            <a:off x="4724400" y="6210300"/>
            <a:ext cx="114300" cy="152400"/>
          </a:xfrm>
          <a:prstGeom prst="flowChartConnector">
            <a:avLst/>
          </a:prstGeom>
          <a:solidFill>
            <a:schemeClr val="bg2">
              <a:lumMod val="1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57" name="Flowchart: Connector 56"/>
          <p:cNvSpPr/>
          <p:nvPr/>
        </p:nvSpPr>
        <p:spPr>
          <a:xfrm>
            <a:off x="4724400" y="3924300"/>
            <a:ext cx="114300" cy="152400"/>
          </a:xfrm>
          <a:prstGeom prst="flowChartConnector">
            <a:avLst/>
          </a:prstGeom>
          <a:solidFill>
            <a:schemeClr val="bg2">
              <a:lumMod val="1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58" name="Flowchart: Connector 57"/>
          <p:cNvSpPr/>
          <p:nvPr/>
        </p:nvSpPr>
        <p:spPr>
          <a:xfrm>
            <a:off x="2286000" y="3848100"/>
            <a:ext cx="114300" cy="152400"/>
          </a:xfrm>
          <a:prstGeom prst="flowChartConnector">
            <a:avLst/>
          </a:prstGeom>
          <a:solidFill>
            <a:schemeClr val="bg2">
              <a:lumMod val="1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59" name="Right Arrow 58"/>
          <p:cNvSpPr/>
          <p:nvPr/>
        </p:nvSpPr>
        <p:spPr>
          <a:xfrm>
            <a:off x="7223680" y="2285400"/>
            <a:ext cx="1447800" cy="914400"/>
          </a:xfrm>
          <a:prstGeom prst="rightArrow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60" name="TextBox 59"/>
          <p:cNvSpPr txBox="1"/>
          <p:nvPr/>
        </p:nvSpPr>
        <p:spPr>
          <a:xfrm>
            <a:off x="9144000" y="2388661"/>
            <a:ext cx="2133600" cy="7078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6 </a:t>
            </a:r>
            <a:r>
              <a:rPr lang="en-US" sz="4000" b="1" dirty="0" err="1">
                <a:solidFill>
                  <a:srgbClr val="002060"/>
                </a:solidFill>
              </a:rPr>
              <a:t>mặt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61" name="Right Arrow 60"/>
          <p:cNvSpPr/>
          <p:nvPr/>
        </p:nvSpPr>
        <p:spPr>
          <a:xfrm>
            <a:off x="7223680" y="4076700"/>
            <a:ext cx="1447800" cy="914400"/>
          </a:xfrm>
          <a:prstGeom prst="rightArrow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62" name="TextBox 61"/>
          <p:cNvSpPr txBox="1"/>
          <p:nvPr/>
        </p:nvSpPr>
        <p:spPr>
          <a:xfrm>
            <a:off x="9144016" y="4283217"/>
            <a:ext cx="2133600" cy="7078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8 </a:t>
            </a:r>
            <a:r>
              <a:rPr lang="en-US" sz="4000" b="1" dirty="0" err="1">
                <a:solidFill>
                  <a:srgbClr val="002060"/>
                </a:solidFill>
              </a:rPr>
              <a:t>đỉnh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64" name="Right Arrow 63"/>
          <p:cNvSpPr/>
          <p:nvPr/>
        </p:nvSpPr>
        <p:spPr>
          <a:xfrm>
            <a:off x="7115186" y="5753100"/>
            <a:ext cx="1447800" cy="914400"/>
          </a:xfrm>
          <a:prstGeom prst="rightArrow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65" name="TextBox 64"/>
          <p:cNvSpPr txBox="1"/>
          <p:nvPr/>
        </p:nvSpPr>
        <p:spPr>
          <a:xfrm>
            <a:off x="8969870" y="6008757"/>
            <a:ext cx="2133600" cy="7078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12 </a:t>
            </a:r>
            <a:r>
              <a:rPr lang="en-US" sz="4000" b="1" dirty="0" err="1">
                <a:solidFill>
                  <a:srgbClr val="002060"/>
                </a:solidFill>
              </a:rPr>
              <a:t>cạnh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2" name="Cloud Callout 1"/>
          <p:cNvSpPr/>
          <p:nvPr/>
        </p:nvSpPr>
        <p:spPr>
          <a:xfrm>
            <a:off x="11744500" y="1772282"/>
            <a:ext cx="5939148" cy="3227352"/>
          </a:xfrm>
          <a:prstGeom prst="cloudCallout">
            <a:avLst>
              <a:gd name="adj1" fmla="val 25568"/>
              <a:gd name="adj2" fmla="val 81158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2690743" y="2765672"/>
            <a:ext cx="4362854" cy="1323440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4000" b="1" dirty="0"/>
              <a:t>Hình lập phương có mấy mặt?</a:t>
            </a:r>
          </a:p>
        </p:txBody>
      </p:sp>
      <p:sp>
        <p:nvSpPr>
          <p:cNvPr id="66" name="Rectangle 65"/>
          <p:cNvSpPr/>
          <p:nvPr/>
        </p:nvSpPr>
        <p:spPr>
          <a:xfrm>
            <a:off x="12723675" y="2500580"/>
            <a:ext cx="4362854" cy="1323440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4000" b="1" dirty="0"/>
              <a:t>Hình lập phương có mấy </a:t>
            </a:r>
            <a:r>
              <a:rPr lang="en-US" sz="4000" b="1" dirty="0" err="1"/>
              <a:t>đỉnh</a:t>
            </a:r>
            <a:r>
              <a:rPr lang="vi-VN" sz="4000" b="1" dirty="0"/>
              <a:t>?</a:t>
            </a:r>
          </a:p>
        </p:txBody>
      </p:sp>
      <p:sp>
        <p:nvSpPr>
          <p:cNvPr id="67" name="Rectangle 66"/>
          <p:cNvSpPr/>
          <p:nvPr/>
        </p:nvSpPr>
        <p:spPr>
          <a:xfrm>
            <a:off x="12930589" y="2861822"/>
            <a:ext cx="4362854" cy="1323440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4000" b="1" dirty="0"/>
              <a:t>Hình lập phương có mấy </a:t>
            </a:r>
            <a:r>
              <a:rPr lang="en-US" sz="4000" b="1" dirty="0" err="1"/>
              <a:t>cạnh</a:t>
            </a:r>
            <a:r>
              <a:rPr lang="vi-VN" sz="4000" b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78996943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4" grpId="0" animBg="1"/>
      <p:bldP spid="65" grpId="0" animBg="1"/>
      <p:bldP spid="2" grpId="0" animBg="1"/>
      <p:bldP spid="10" grpId="0"/>
      <p:bldP spid="10" grpId="1"/>
      <p:bldP spid="66" grpId="0"/>
      <p:bldP spid="66" grpId="1"/>
      <p:bldP spid="6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任意多边形: 形状 200">
            <a:extLst>
              <a:ext uri="{FF2B5EF4-FFF2-40B4-BE49-F238E27FC236}">
                <a16:creationId xmlns:a16="http://schemas.microsoft.com/office/drawing/2014/main" id="{06EB6008-A925-4262-97F4-67C45F9A0F37}"/>
              </a:ext>
            </a:extLst>
          </p:cNvPr>
          <p:cNvSpPr/>
          <p:nvPr/>
        </p:nvSpPr>
        <p:spPr>
          <a:xfrm>
            <a:off x="2636518" y="942303"/>
            <a:ext cx="13014964" cy="9745902"/>
          </a:xfrm>
          <a:custGeom>
            <a:avLst/>
            <a:gdLst>
              <a:gd name="connsiteX0" fmla="*/ 3981147 w 7962294"/>
              <a:gd name="connsiteY0" fmla="*/ 0 h 5962347"/>
              <a:gd name="connsiteX1" fmla="*/ 7962294 w 7962294"/>
              <a:gd name="connsiteY1" fmla="*/ 3981147 h 5962347"/>
              <a:gd name="connsiteX2" fmla="*/ 7481791 w 7962294"/>
              <a:gd name="connsiteY2" fmla="*/ 5878798 h 5962347"/>
              <a:gd name="connsiteX3" fmla="*/ 7431034 w 7962294"/>
              <a:gd name="connsiteY3" fmla="*/ 5962347 h 5962347"/>
              <a:gd name="connsiteX4" fmla="*/ 6768964 w 7962294"/>
              <a:gd name="connsiteY4" fmla="*/ 5962347 h 5962347"/>
              <a:gd name="connsiteX5" fmla="*/ 6819412 w 7962294"/>
              <a:gd name="connsiteY5" fmla="*/ 5894884 h 5962347"/>
              <a:gd name="connsiteX6" fmla="*/ 7403978 w 7962294"/>
              <a:gd name="connsiteY6" fmla="*/ 3981147 h 5962347"/>
              <a:gd name="connsiteX7" fmla="*/ 3981147 w 7962294"/>
              <a:gd name="connsiteY7" fmla="*/ 558316 h 5962347"/>
              <a:gd name="connsiteX8" fmla="*/ 558316 w 7962294"/>
              <a:gd name="connsiteY8" fmla="*/ 3981147 h 5962347"/>
              <a:gd name="connsiteX9" fmla="*/ 1142882 w 7962294"/>
              <a:gd name="connsiteY9" fmla="*/ 5894884 h 5962347"/>
              <a:gd name="connsiteX10" fmla="*/ 1193330 w 7962294"/>
              <a:gd name="connsiteY10" fmla="*/ 5962347 h 5962347"/>
              <a:gd name="connsiteX11" fmla="*/ 531260 w 7962294"/>
              <a:gd name="connsiteY11" fmla="*/ 5962347 h 5962347"/>
              <a:gd name="connsiteX12" fmla="*/ 480503 w 7962294"/>
              <a:gd name="connsiteY12" fmla="*/ 5878798 h 5962347"/>
              <a:gd name="connsiteX13" fmla="*/ 0 w 7962294"/>
              <a:gd name="connsiteY13" fmla="*/ 3981147 h 5962347"/>
              <a:gd name="connsiteX14" fmla="*/ 3981147 w 7962294"/>
              <a:gd name="connsiteY14" fmla="*/ 0 h 596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62294" h="5962347">
                <a:moveTo>
                  <a:pt x="3981147" y="0"/>
                </a:moveTo>
                <a:cubicBezTo>
                  <a:pt x="6179874" y="0"/>
                  <a:pt x="7962294" y="1782420"/>
                  <a:pt x="7962294" y="3981147"/>
                </a:cubicBezTo>
                <a:cubicBezTo>
                  <a:pt x="7962294" y="4668249"/>
                  <a:pt x="7788230" y="5314697"/>
                  <a:pt x="7481791" y="5878798"/>
                </a:cubicBezTo>
                <a:lnTo>
                  <a:pt x="7431034" y="5962347"/>
                </a:lnTo>
                <a:lnTo>
                  <a:pt x="6768964" y="5962347"/>
                </a:lnTo>
                <a:lnTo>
                  <a:pt x="6819412" y="5894884"/>
                </a:lnTo>
                <a:cubicBezTo>
                  <a:pt x="7188477" y="5348597"/>
                  <a:pt x="7403978" y="4690039"/>
                  <a:pt x="7403978" y="3981147"/>
                </a:cubicBezTo>
                <a:cubicBezTo>
                  <a:pt x="7403978" y="2090770"/>
                  <a:pt x="5871524" y="558316"/>
                  <a:pt x="3981147" y="558316"/>
                </a:cubicBezTo>
                <a:cubicBezTo>
                  <a:pt x="2090770" y="558316"/>
                  <a:pt x="558316" y="2090770"/>
                  <a:pt x="558316" y="3981147"/>
                </a:cubicBezTo>
                <a:cubicBezTo>
                  <a:pt x="558316" y="4690039"/>
                  <a:pt x="773818" y="5348597"/>
                  <a:pt x="1142882" y="5894884"/>
                </a:cubicBezTo>
                <a:lnTo>
                  <a:pt x="1193330" y="5962347"/>
                </a:lnTo>
                <a:lnTo>
                  <a:pt x="531260" y="5962347"/>
                </a:lnTo>
                <a:lnTo>
                  <a:pt x="480503" y="5878798"/>
                </a:lnTo>
                <a:cubicBezTo>
                  <a:pt x="174065" y="5314697"/>
                  <a:pt x="0" y="4668249"/>
                  <a:pt x="0" y="3981147"/>
                </a:cubicBezTo>
                <a:cubicBezTo>
                  <a:pt x="0" y="1782420"/>
                  <a:pt x="1782420" y="0"/>
                  <a:pt x="3981147" y="0"/>
                </a:cubicBezTo>
                <a:close/>
              </a:path>
            </a:pathLst>
          </a:custGeom>
          <a:solidFill>
            <a:srgbClr val="EEB9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2" tIns="68546" rIns="137092" bIns="68546" rtlCol="0" anchor="ctr"/>
          <a:lstStyle/>
          <a:p>
            <a:pPr algn="ctr" defTabSz="1370882"/>
            <a:endParaRPr lang="zh-CN" altLang="en-US" sz="1800" dirty="0">
              <a:solidFill>
                <a:prstClr val="black"/>
              </a:solidFill>
              <a:latin typeface="思源黑体 Light" panose="020B0300000000000000" pitchFamily="34" charset="-122"/>
            </a:endParaRPr>
          </a:p>
        </p:txBody>
      </p:sp>
      <p:pic>
        <p:nvPicPr>
          <p:cNvPr id="200" name="图片 199">
            <a:extLst>
              <a:ext uri="{FF2B5EF4-FFF2-40B4-BE49-F238E27FC236}">
                <a16:creationId xmlns:a16="http://schemas.microsoft.com/office/drawing/2014/main" id="{048844BE-76D4-436C-8417-C0A3F3E7C8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 b="65714"/>
          <a:stretch/>
        </p:blipFill>
        <p:spPr>
          <a:xfrm>
            <a:off x="-65895" y="-109586"/>
            <a:ext cx="18353898" cy="3177540"/>
          </a:xfrm>
          <a:custGeom>
            <a:avLst/>
            <a:gdLst>
              <a:gd name="connsiteX0" fmla="*/ 0 w 12192000"/>
              <a:gd name="connsiteY0" fmla="*/ 0 h 5511798"/>
              <a:gd name="connsiteX1" fmla="*/ 12192000 w 12192000"/>
              <a:gd name="connsiteY1" fmla="*/ 0 h 5511798"/>
              <a:gd name="connsiteX2" fmla="*/ 12192000 w 12192000"/>
              <a:gd name="connsiteY2" fmla="*/ 5511798 h 5511798"/>
              <a:gd name="connsiteX3" fmla="*/ 0 w 12192000"/>
              <a:gd name="connsiteY3" fmla="*/ 5511798 h 55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1798">
                <a:moveTo>
                  <a:pt x="0" y="0"/>
                </a:moveTo>
                <a:lnTo>
                  <a:pt x="12192000" y="0"/>
                </a:lnTo>
                <a:lnTo>
                  <a:pt x="12192000" y="5511798"/>
                </a:lnTo>
                <a:lnTo>
                  <a:pt x="0" y="5511798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4B05294-1E81-489C-B20B-A6F15E3211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/>
        </p:blipFill>
        <p:spPr>
          <a:xfrm>
            <a:off x="-81842" y="-135280"/>
            <a:ext cx="18369848" cy="8641080"/>
          </a:xfrm>
          <a:prstGeom prst="rect">
            <a:avLst/>
          </a:prstGeom>
        </p:spPr>
      </p:pic>
      <p:pic>
        <p:nvPicPr>
          <p:cNvPr id="202" name="图片 201">
            <a:extLst>
              <a:ext uri="{FF2B5EF4-FFF2-40B4-BE49-F238E27FC236}">
                <a16:creationId xmlns:a16="http://schemas.microsoft.com/office/drawing/2014/main" id="{5D96E13C-A163-4EEB-9971-5FC02DFB62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65" b="3575"/>
          <a:stretch/>
        </p:blipFill>
        <p:spPr>
          <a:xfrm>
            <a:off x="0" y="6309373"/>
            <a:ext cx="18288000" cy="3977642"/>
          </a:xfrm>
          <a:custGeom>
            <a:avLst/>
            <a:gdLst>
              <a:gd name="connsiteX0" fmla="*/ 0 w 12192000"/>
              <a:gd name="connsiteY0" fmla="*/ 0 h 3419517"/>
              <a:gd name="connsiteX1" fmla="*/ 12192000 w 12192000"/>
              <a:gd name="connsiteY1" fmla="*/ 0 h 3419517"/>
              <a:gd name="connsiteX2" fmla="*/ 12192000 w 12192000"/>
              <a:gd name="connsiteY2" fmla="*/ 3419517 h 3419517"/>
              <a:gd name="connsiteX3" fmla="*/ 0 w 12192000"/>
              <a:gd name="connsiteY3" fmla="*/ 3419517 h 3419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19517">
                <a:moveTo>
                  <a:pt x="0" y="0"/>
                </a:moveTo>
                <a:lnTo>
                  <a:pt x="12192000" y="0"/>
                </a:lnTo>
                <a:lnTo>
                  <a:pt x="12192000" y="3419517"/>
                </a:lnTo>
                <a:lnTo>
                  <a:pt x="0" y="3419517"/>
                </a:lnTo>
                <a:close/>
              </a:path>
            </a:pathLst>
          </a:cu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54FEA8CC-EE57-4A16-8269-CDD07B4763D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09" r="50968" b="39652"/>
          <a:stretch/>
        </p:blipFill>
        <p:spPr>
          <a:xfrm>
            <a:off x="3806899" y="5987390"/>
            <a:ext cx="2718110" cy="1173872"/>
          </a:xfrm>
          <a:prstGeom prst="rect">
            <a:avLst/>
          </a:prstGeom>
        </p:spPr>
      </p:pic>
      <p:pic>
        <p:nvPicPr>
          <p:cNvPr id="226" name="图片 225">
            <a:extLst>
              <a:ext uri="{FF2B5EF4-FFF2-40B4-BE49-F238E27FC236}">
                <a16:creationId xmlns:a16="http://schemas.microsoft.com/office/drawing/2014/main" id="{A6562178-06CB-479A-9FF3-80651A4601D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09" r="50968" b="39652"/>
          <a:stretch/>
        </p:blipFill>
        <p:spPr>
          <a:xfrm>
            <a:off x="11744503" y="5987390"/>
            <a:ext cx="2718110" cy="1173872"/>
          </a:xfrm>
          <a:prstGeom prst="rect">
            <a:avLst/>
          </a:pr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id="{1689B915-E25F-42C5-BBC7-B651AD1AFC6F}"/>
              </a:ext>
            </a:extLst>
          </p:cNvPr>
          <p:cNvSpPr/>
          <p:nvPr/>
        </p:nvSpPr>
        <p:spPr>
          <a:xfrm>
            <a:off x="19446044" y="4549747"/>
            <a:ext cx="1745232" cy="692430"/>
          </a:xfrm>
          <a:prstGeom prst="rect">
            <a:avLst/>
          </a:prstGeom>
        </p:spPr>
        <p:txBody>
          <a:bodyPr wrap="square" lIns="137092" tIns="68546" rIns="137092" bIns="68546">
            <a:spAutoFit/>
          </a:bodyPr>
          <a:lstStyle/>
          <a:p>
            <a:pPr defTabSz="1370882"/>
            <a:r>
              <a:rPr lang="de-DE" altLang="zh-CN" sz="1800" dirty="0">
                <a:solidFill>
                  <a:srgbClr val="F1E8C5"/>
                </a:solidFill>
                <a:latin typeface="思源黑体 Light"/>
              </a:rPr>
              <a:t>Family reunion dinner</a:t>
            </a:r>
            <a:endParaRPr lang="zh-CN" altLang="en-US" sz="1800" dirty="0">
              <a:solidFill>
                <a:srgbClr val="F1E8C5"/>
              </a:solidFill>
              <a:latin typeface="思源黑体 Light"/>
            </a:endParaRPr>
          </a:p>
        </p:txBody>
      </p:sp>
      <p:pic>
        <p:nvPicPr>
          <p:cNvPr id="20" name="图形 19">
            <a:extLst>
              <a:ext uri="{FF2B5EF4-FFF2-40B4-BE49-F238E27FC236}">
                <a16:creationId xmlns:a16="http://schemas.microsoft.com/office/drawing/2014/main" id="{7C3A9F86-03D5-45FA-9417-D3BE61F62C3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 rot="19922477">
            <a:off x="855449" y="4625479"/>
            <a:ext cx="2175526" cy="2175526"/>
          </a:xfrm>
          <a:prstGeom prst="rect">
            <a:avLst/>
          </a:prstGeom>
        </p:spPr>
      </p:pic>
      <p:pic>
        <p:nvPicPr>
          <p:cNvPr id="21" name="图形 20">
            <a:extLst>
              <a:ext uri="{FF2B5EF4-FFF2-40B4-BE49-F238E27FC236}">
                <a16:creationId xmlns:a16="http://schemas.microsoft.com/office/drawing/2014/main" id="{177F5716-F992-4CC2-A5A9-E4F5ACC25C4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 rot="929691">
            <a:off x="15257061" y="4625479"/>
            <a:ext cx="2175526" cy="2175526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3B9E046A-A4B5-4BB7-BB24-EA2BBDD240B5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-20000" contrast="20000"/>
          </a:blip>
          <a:stretch>
            <a:fillRect/>
          </a:stretch>
        </p:blipFill>
        <p:spPr>
          <a:xfrm>
            <a:off x="1510166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D264FEE-1D4A-4B0D-AA0D-774B9A1F26AB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-20000" contrast="20000"/>
          </a:blip>
          <a:stretch>
            <a:fillRect/>
          </a:stretch>
        </p:blipFill>
        <p:spPr>
          <a:xfrm>
            <a:off x="15135788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11DDE1A9-84EC-49CB-9DF2-BF32B72C46F2}"/>
              </a:ext>
            </a:extLst>
          </p:cNvPr>
          <p:cNvGrpSpPr/>
          <p:nvPr/>
        </p:nvGrpSpPr>
        <p:grpSpPr>
          <a:xfrm>
            <a:off x="7947583" y="196310"/>
            <a:ext cx="2392874" cy="2392872"/>
            <a:chOff x="5298377" y="130870"/>
            <a:chExt cx="1595248" cy="1595248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CCCDB738-ED80-4F4B-AA03-F846ADDF60B7}"/>
                </a:ext>
              </a:extLst>
            </p:cNvPr>
            <p:cNvGrpSpPr/>
            <p:nvPr/>
          </p:nvGrpSpPr>
          <p:grpSpPr>
            <a:xfrm>
              <a:off x="5298377" y="130870"/>
              <a:ext cx="1595248" cy="1595248"/>
              <a:chOff x="5493419" y="268037"/>
              <a:chExt cx="1205163" cy="1205163"/>
            </a:xfrm>
          </p:grpSpPr>
          <p:sp>
            <p:nvSpPr>
              <p:cNvPr id="5" name="菱形 4">
                <a:extLst>
                  <a:ext uri="{FF2B5EF4-FFF2-40B4-BE49-F238E27FC236}">
                    <a16:creationId xmlns:a16="http://schemas.microsoft.com/office/drawing/2014/main" id="{9AFAC744-9F38-4EDC-B002-A7E2FCEFEAA1}"/>
                  </a:ext>
                </a:extLst>
              </p:cNvPr>
              <p:cNvSpPr/>
              <p:nvPr/>
            </p:nvSpPr>
            <p:spPr>
              <a:xfrm>
                <a:off x="5493419" y="268037"/>
                <a:ext cx="1205163" cy="1205163"/>
              </a:xfrm>
              <a:prstGeom prst="diamond">
                <a:avLst/>
              </a:prstGeom>
              <a:solidFill>
                <a:srgbClr val="CC0808"/>
              </a:solidFill>
              <a:ln>
                <a:noFill/>
              </a:ln>
              <a:effectLst>
                <a:outerShdw blurRad="139700" sx="112000" sy="112000" algn="ctr" rotWithShape="0">
                  <a:prstClr val="black">
                    <a:alpha val="3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882"/>
                <a:endParaRPr lang="zh-CN" altLang="en-US" sz="1800" dirty="0">
                  <a:solidFill>
                    <a:prstClr val="white"/>
                  </a:solidFill>
                  <a:latin typeface="思源黑体 Light" panose="020B0300000000000000" pitchFamily="34" charset="-122"/>
                </a:endParaRPr>
              </a:p>
            </p:txBody>
          </p:sp>
          <p:sp>
            <p:nvSpPr>
              <p:cNvPr id="30" name="菱形 29">
                <a:extLst>
                  <a:ext uri="{FF2B5EF4-FFF2-40B4-BE49-F238E27FC236}">
                    <a16:creationId xmlns:a16="http://schemas.microsoft.com/office/drawing/2014/main" id="{CA08E713-3844-43BE-901E-20D96FB9309F}"/>
                  </a:ext>
                </a:extLst>
              </p:cNvPr>
              <p:cNvSpPr/>
              <p:nvPr/>
            </p:nvSpPr>
            <p:spPr>
              <a:xfrm>
                <a:off x="5646417" y="421035"/>
                <a:ext cx="899166" cy="899166"/>
              </a:xfrm>
              <a:prstGeom prst="diamond">
                <a:avLst/>
              </a:prstGeom>
              <a:noFill/>
              <a:ln>
                <a:solidFill>
                  <a:srgbClr val="F1E8C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882"/>
                <a:endParaRPr lang="zh-CN" altLang="en-US" sz="1800" dirty="0">
                  <a:solidFill>
                    <a:prstClr val="white"/>
                  </a:solidFill>
                  <a:latin typeface="思源黑体 Light" panose="020B0300000000000000" pitchFamily="34" charset="-122"/>
                </a:endParaRPr>
              </a:p>
            </p:txBody>
          </p:sp>
        </p:grp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B0F41414-5C4A-4276-869A-3FF50E814450}"/>
                </a:ext>
              </a:extLst>
            </p:cNvPr>
            <p:cNvSpPr txBox="1"/>
            <p:nvPr/>
          </p:nvSpPr>
          <p:spPr>
            <a:xfrm flipV="1">
              <a:off x="5644263" y="548573"/>
              <a:ext cx="807058" cy="8822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370882"/>
              <a:r>
                <a:rPr lang="zh-CN" altLang="en-US" sz="8000" dirty="0">
                  <a:solidFill>
                    <a:srgbClr val="F6F0DA"/>
                  </a:solidFill>
                  <a:latin typeface="字魂110号-武林江湖体" panose="00000500000000000000" pitchFamily="2" charset="-122"/>
                  <a:ea typeface="字魂110号-武林江湖体" panose="00000500000000000000" pitchFamily="2" charset="-122"/>
                </a:rPr>
                <a:t>福</a:t>
              </a:r>
            </a:p>
          </p:txBody>
        </p:sp>
      </p:grpSp>
      <p:sp>
        <p:nvSpPr>
          <p:cNvPr id="32" name="Google Shape;231;p5"/>
          <p:cNvSpPr/>
          <p:nvPr/>
        </p:nvSpPr>
        <p:spPr>
          <a:xfrm>
            <a:off x="685886" y="299593"/>
            <a:ext cx="16596380" cy="9644510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75000"/>
              </a:schemeClr>
            </a:solidFill>
            <a:prstDash val="sysDash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algn="ctr" defTabSz="914012">
              <a:buClr>
                <a:srgbClr val="000000"/>
              </a:buClr>
              <a:defRPr/>
            </a:pPr>
            <a:endParaRPr sz="1800" kern="0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026" y="4999633"/>
            <a:ext cx="3413976" cy="5789678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2325540" y="500093"/>
            <a:ext cx="12832020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Điểm</a:t>
            </a:r>
            <a:r>
              <a:rPr lang="en-US" sz="4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giống</a:t>
            </a:r>
            <a:r>
              <a:rPr lang="en-US" sz="4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và</a:t>
            </a:r>
            <a:r>
              <a:rPr lang="en-US" sz="4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khác</a:t>
            </a:r>
            <a:r>
              <a:rPr lang="en-US" sz="4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nhau</a:t>
            </a:r>
            <a:r>
              <a:rPr lang="en-US" sz="4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giữa</a:t>
            </a:r>
            <a:r>
              <a:rPr lang="en-US" sz="4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hình</a:t>
            </a:r>
            <a:r>
              <a:rPr lang="en-US" sz="4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hộp</a:t>
            </a:r>
            <a:r>
              <a:rPr lang="en-US" sz="4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chữ</a:t>
            </a:r>
            <a:r>
              <a:rPr lang="en-US" sz="4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nhật</a:t>
            </a:r>
            <a:r>
              <a:rPr lang="en-US" sz="4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và</a:t>
            </a:r>
            <a:r>
              <a:rPr lang="en-US" sz="4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hình</a:t>
            </a:r>
            <a:r>
              <a:rPr lang="en-US" sz="4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lập</a:t>
            </a:r>
            <a:r>
              <a:rPr lang="en-US" sz="4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phương</a:t>
            </a:r>
            <a:endParaRPr lang="en-US" sz="4400" b="1" cap="all" dirty="0">
              <a:ln w="9000" cmpd="sng">
                <a:solidFill>
                  <a:srgbClr val="FFC000">
                    <a:shade val="50000"/>
                    <a:satMod val="120000"/>
                  </a:srgbClr>
                </a:solidFill>
                <a:prstDash val="solid"/>
              </a:ln>
              <a:solidFill>
                <a:srgbClr val="FF66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grpSp>
        <p:nvGrpSpPr>
          <p:cNvPr id="40" name="Group 4"/>
          <p:cNvGrpSpPr>
            <a:grpSpLocks/>
          </p:cNvGrpSpPr>
          <p:nvPr/>
        </p:nvGrpSpPr>
        <p:grpSpPr bwMode="auto">
          <a:xfrm>
            <a:off x="4812991" y="2297567"/>
            <a:ext cx="2726686" cy="2702070"/>
            <a:chOff x="720" y="1817"/>
            <a:chExt cx="1008" cy="919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44" name="AutoShape 5"/>
            <p:cNvSpPr>
              <a:spLocks noChangeArrowheads="1"/>
            </p:cNvSpPr>
            <p:nvPr/>
          </p:nvSpPr>
          <p:spPr bwMode="auto">
            <a:xfrm>
              <a:off x="720" y="1824"/>
              <a:ext cx="1008" cy="912"/>
            </a:xfrm>
            <a:prstGeom prst="cube">
              <a:avLst>
                <a:gd name="adj" fmla="val 27630"/>
              </a:avLst>
            </a:prstGeom>
            <a:grpFill/>
            <a:ln w="38100">
              <a:solidFill>
                <a:srgbClr val="C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vi-VN" altLang="en-US">
                <a:latin typeface="Times New Roman" pitchFamily="18" charset="0"/>
              </a:endParaRPr>
            </a:p>
          </p:txBody>
        </p:sp>
        <p:sp>
          <p:nvSpPr>
            <p:cNvPr id="45" name="Line 6"/>
            <p:cNvSpPr>
              <a:spLocks noChangeShapeType="1"/>
            </p:cNvSpPr>
            <p:nvPr/>
          </p:nvSpPr>
          <p:spPr bwMode="auto">
            <a:xfrm flipH="1">
              <a:off x="972" y="2484"/>
              <a:ext cx="720" cy="0"/>
            </a:xfrm>
            <a:prstGeom prst="line">
              <a:avLst/>
            </a:prstGeom>
            <a:grpFill/>
            <a:ln w="38100">
              <a:solidFill>
                <a:srgbClr val="C000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Line 7"/>
            <p:cNvSpPr>
              <a:spLocks noChangeShapeType="1"/>
            </p:cNvSpPr>
            <p:nvPr/>
          </p:nvSpPr>
          <p:spPr bwMode="auto">
            <a:xfrm flipH="1">
              <a:off x="986" y="1817"/>
              <a:ext cx="14" cy="679"/>
            </a:xfrm>
            <a:prstGeom prst="line">
              <a:avLst/>
            </a:prstGeom>
            <a:grpFill/>
            <a:ln w="38100">
              <a:solidFill>
                <a:srgbClr val="C000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" name="Line 8"/>
            <p:cNvSpPr>
              <a:spLocks noChangeShapeType="1"/>
            </p:cNvSpPr>
            <p:nvPr/>
          </p:nvSpPr>
          <p:spPr bwMode="auto">
            <a:xfrm flipH="1">
              <a:off x="720" y="2496"/>
              <a:ext cx="252" cy="216"/>
            </a:xfrm>
            <a:prstGeom prst="line">
              <a:avLst/>
            </a:prstGeom>
            <a:grpFill/>
            <a:ln w="38100">
              <a:solidFill>
                <a:srgbClr val="C000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9423973" y="2374212"/>
            <a:ext cx="3778886" cy="2609028"/>
            <a:chOff x="9677400" y="2552700"/>
            <a:chExt cx="5181600" cy="3657600"/>
          </a:xfrm>
        </p:grpSpPr>
        <p:sp>
          <p:nvSpPr>
            <p:cNvPr id="67" name="Flowchart: Data 66"/>
            <p:cNvSpPr/>
            <p:nvPr/>
          </p:nvSpPr>
          <p:spPr>
            <a:xfrm>
              <a:off x="9677400" y="2552700"/>
              <a:ext cx="5181600" cy="1295400"/>
            </a:xfrm>
            <a:prstGeom prst="flowChartInputOutput">
              <a:avLst/>
            </a:prstGeom>
            <a:noFill/>
            <a:ln w="57150">
              <a:solidFill>
                <a:srgbClr val="99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8" name="Straight Connector 67"/>
            <p:cNvCxnSpPr/>
            <p:nvPr/>
          </p:nvCxnSpPr>
          <p:spPr>
            <a:xfrm>
              <a:off x="9677400" y="3848100"/>
              <a:ext cx="0" cy="2362200"/>
            </a:xfrm>
            <a:prstGeom prst="line">
              <a:avLst/>
            </a:prstGeom>
            <a:ln w="57150">
              <a:solidFill>
                <a:srgbClr val="99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>
              <a:off x="13792200" y="3848100"/>
              <a:ext cx="0" cy="2362200"/>
            </a:xfrm>
            <a:prstGeom prst="line">
              <a:avLst/>
            </a:prstGeom>
            <a:ln w="57150">
              <a:solidFill>
                <a:srgbClr val="99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>
              <a:off x="14859000" y="2552700"/>
              <a:ext cx="0" cy="2362200"/>
            </a:xfrm>
            <a:prstGeom prst="line">
              <a:avLst/>
            </a:prstGeom>
            <a:ln w="57150">
              <a:solidFill>
                <a:srgbClr val="99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flipH="1">
              <a:off x="13792200" y="4914900"/>
              <a:ext cx="1066800" cy="1295400"/>
            </a:xfrm>
            <a:prstGeom prst="line">
              <a:avLst/>
            </a:prstGeom>
            <a:ln w="57150">
              <a:solidFill>
                <a:srgbClr val="99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flipH="1">
              <a:off x="9677400" y="4914900"/>
              <a:ext cx="1066800" cy="1295400"/>
            </a:xfrm>
            <a:prstGeom prst="line">
              <a:avLst/>
            </a:prstGeom>
            <a:ln w="57150">
              <a:solidFill>
                <a:srgbClr val="9933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flipH="1">
              <a:off x="9677400" y="6210300"/>
              <a:ext cx="4114800" cy="0"/>
            </a:xfrm>
            <a:prstGeom prst="line">
              <a:avLst/>
            </a:prstGeom>
            <a:ln w="57150">
              <a:solidFill>
                <a:srgbClr val="9933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flipH="1">
              <a:off x="10744200" y="4920343"/>
              <a:ext cx="4114800" cy="0"/>
            </a:xfrm>
            <a:prstGeom prst="line">
              <a:avLst/>
            </a:prstGeom>
            <a:ln w="57150">
              <a:solidFill>
                <a:srgbClr val="9933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>
              <a:off x="10744200" y="2552700"/>
              <a:ext cx="0" cy="2362200"/>
            </a:xfrm>
            <a:prstGeom prst="line">
              <a:avLst/>
            </a:prstGeom>
            <a:ln w="57150">
              <a:solidFill>
                <a:srgbClr val="9933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9912243"/>
              </p:ext>
            </p:extLst>
          </p:nvPr>
        </p:nvGraphicFramePr>
        <p:xfrm>
          <a:off x="1262179" y="5470771"/>
          <a:ext cx="14054026" cy="42918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743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81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1980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56834"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</a:rPr>
                        <a:t>HÌNH</a:t>
                      </a:r>
                      <a:r>
                        <a:rPr lang="en-US" sz="2800" b="1" baseline="0" dirty="0">
                          <a:solidFill>
                            <a:schemeClr val="tx1"/>
                          </a:solidFill>
                        </a:rPr>
                        <a:t> HỘP CHỮ NHẬT</a:t>
                      </a:r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</a:rPr>
                        <a:t>HÌNH</a:t>
                      </a:r>
                      <a:r>
                        <a:rPr lang="en-US" sz="2800" b="1" baseline="0" dirty="0">
                          <a:solidFill>
                            <a:schemeClr val="tx1"/>
                          </a:solidFill>
                        </a:rPr>
                        <a:t> LẬP PHƯƠNG</a:t>
                      </a:r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3228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70C0"/>
                          </a:solidFill>
                        </a:rPr>
                        <a:t>ĐIỂM</a:t>
                      </a:r>
                      <a:r>
                        <a:rPr lang="en-US" sz="2800" b="1" baseline="0" dirty="0">
                          <a:solidFill>
                            <a:srgbClr val="0070C0"/>
                          </a:solidFill>
                        </a:rPr>
                        <a:t> GIỐNG NHAU</a:t>
                      </a:r>
                      <a:endParaRPr lang="en-US" sz="2800" b="1" dirty="0">
                        <a:solidFill>
                          <a:srgbClr val="0070C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5176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70C0"/>
                          </a:solidFill>
                        </a:rPr>
                        <a:t>ĐIỂM</a:t>
                      </a:r>
                      <a:r>
                        <a:rPr lang="en-US" sz="2800" b="1" baseline="0" dirty="0">
                          <a:solidFill>
                            <a:srgbClr val="0070C0"/>
                          </a:solidFill>
                        </a:rPr>
                        <a:t> KHÁC NHAU</a:t>
                      </a:r>
                      <a:endParaRPr lang="en-US" sz="2800" b="1" dirty="0">
                        <a:solidFill>
                          <a:srgbClr val="0070C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7374572" y="6543136"/>
            <a:ext cx="4876800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b="1" dirty="0" err="1">
                <a:solidFill>
                  <a:srgbClr val="002060"/>
                </a:solidFill>
              </a:rPr>
              <a:t>Có</a:t>
            </a:r>
            <a:r>
              <a:rPr lang="en-US" b="1" dirty="0">
                <a:solidFill>
                  <a:srgbClr val="002060"/>
                </a:solidFill>
              </a:rPr>
              <a:t>: 6 </a:t>
            </a:r>
            <a:r>
              <a:rPr lang="en-US" b="1" dirty="0" err="1">
                <a:solidFill>
                  <a:srgbClr val="002060"/>
                </a:solidFill>
              </a:rPr>
              <a:t>mặt</a:t>
            </a:r>
            <a:r>
              <a:rPr lang="en-US" b="1" dirty="0">
                <a:solidFill>
                  <a:srgbClr val="002060"/>
                </a:solidFill>
              </a:rPr>
              <a:t>, </a:t>
            </a:r>
            <a:r>
              <a:rPr lang="en-US" b="1">
                <a:solidFill>
                  <a:srgbClr val="002060"/>
                </a:solidFill>
              </a:rPr>
              <a:t>8 </a:t>
            </a:r>
            <a:r>
              <a:rPr lang="vi-VN" b="1">
                <a:solidFill>
                  <a:srgbClr val="002060"/>
                </a:solidFill>
              </a:rPr>
              <a:t>đỉ</a:t>
            </a:r>
            <a:r>
              <a:rPr lang="en-US" b="1">
                <a:solidFill>
                  <a:srgbClr val="002060"/>
                </a:solidFill>
              </a:rPr>
              <a:t>nh, </a:t>
            </a:r>
            <a:r>
              <a:rPr lang="en-US" b="1" dirty="0">
                <a:solidFill>
                  <a:srgbClr val="002060"/>
                </a:solidFill>
              </a:rPr>
              <a:t>12 </a:t>
            </a:r>
            <a:r>
              <a:rPr lang="en-US" b="1" dirty="0" err="1">
                <a:solidFill>
                  <a:srgbClr val="002060"/>
                </a:solidFill>
              </a:rPr>
              <a:t>cạnh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5165950" y="7309698"/>
            <a:ext cx="4876800" cy="2062104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vi-VN" b="1" dirty="0">
                <a:solidFill>
                  <a:srgbClr val="002060"/>
                </a:solidFill>
              </a:rPr>
              <a:t>Có 3 kích thước:</a:t>
            </a:r>
          </a:p>
          <a:p>
            <a:pPr marL="457200" indent="-457200">
              <a:buFontTx/>
              <a:buChar char="-"/>
            </a:pPr>
            <a:r>
              <a:rPr lang="vi-VN" b="1" dirty="0">
                <a:solidFill>
                  <a:srgbClr val="002060"/>
                </a:solidFill>
              </a:rPr>
              <a:t>Chiều dài</a:t>
            </a:r>
            <a:endParaRPr lang="en-US" b="1" dirty="0">
              <a:solidFill>
                <a:srgbClr val="002060"/>
              </a:solidFill>
            </a:endParaRPr>
          </a:p>
          <a:p>
            <a:pPr marL="457200" indent="-457200">
              <a:buFontTx/>
              <a:buChar char="-"/>
            </a:pPr>
            <a:r>
              <a:rPr lang="vi-VN" b="1" dirty="0">
                <a:solidFill>
                  <a:srgbClr val="002060"/>
                </a:solidFill>
              </a:rPr>
              <a:t> Chiều rộng</a:t>
            </a:r>
            <a:endParaRPr lang="en-US" b="1" dirty="0">
              <a:solidFill>
                <a:srgbClr val="002060"/>
              </a:solidFill>
            </a:endParaRPr>
          </a:p>
          <a:p>
            <a:pPr marL="457200" indent="-457200">
              <a:buFontTx/>
              <a:buChar char="-"/>
            </a:pPr>
            <a:r>
              <a:rPr lang="vi-VN" b="1" dirty="0">
                <a:solidFill>
                  <a:srgbClr val="002060"/>
                </a:solidFill>
              </a:rPr>
              <a:t> Chiều cao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10422544" y="8048360"/>
            <a:ext cx="4876800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vi-VN" b="1" dirty="0">
                <a:solidFill>
                  <a:srgbClr val="002060"/>
                </a:solidFill>
              </a:rPr>
              <a:t>Có 3 kích thước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bằng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nhau</a:t>
            </a:r>
            <a:endParaRPr lang="vi-VN" b="1" dirty="0">
              <a:solidFill>
                <a:srgbClr val="002060"/>
              </a:solidFill>
            </a:endParaRPr>
          </a:p>
        </p:txBody>
      </p:sp>
      <p:pic>
        <p:nvPicPr>
          <p:cNvPr id="41" name="Picture 15">
            <a:hlinkClick r:id="rId12" action="ppaction://hlinksldjump"/>
            <a:extLst>
              <a:ext uri="{FF2B5EF4-FFF2-40B4-BE49-F238E27FC236}">
                <a16:creationId xmlns:a16="http://schemas.microsoft.com/office/drawing/2014/main" id="{11187A09-6A63-440E-BA4C-FE68D3E652EF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-95676" y="142439"/>
            <a:ext cx="2857612" cy="3148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93692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3" grpId="0"/>
      <p:bldP spid="76" grpId="0"/>
      <p:bldP spid="7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692280" y="345038"/>
            <a:ext cx="16573015" cy="10378960"/>
          </a:xfrm>
          <a:prstGeom prst="rect">
            <a:avLst/>
          </a:prstGeom>
        </p:spPr>
      </p:pic>
      <p:pic>
        <p:nvPicPr>
          <p:cNvPr id="24" name="Picture 10" descr="amiya&amp;#39;s world">
            <a:extLst>
              <a:ext uri="{FF2B5EF4-FFF2-40B4-BE49-F238E27FC236}">
                <a16:creationId xmlns:a16="http://schemas.microsoft.com/office/drawing/2014/main" id="{C722F7B5-A1DB-48B0-B9A7-DF9E7E08854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9389" y="0"/>
            <a:ext cx="7828026" cy="1568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Cloud 1" descr="C:\Users\Joseph\Desktop\Cloud1.png">
            <a:extLst>
              <a:ext uri="{FF2B5EF4-FFF2-40B4-BE49-F238E27FC236}">
                <a16:creationId xmlns:a16="http://schemas.microsoft.com/office/drawing/2014/main" id="{3420FF42-F734-428D-9925-F71E0B863F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80523" y="-2308365"/>
            <a:ext cx="14080474" cy="563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Cloud 1" descr="C:\Users\Joseph\Desktop\Cloud1.png">
            <a:extLst>
              <a:ext uri="{FF2B5EF4-FFF2-40B4-BE49-F238E27FC236}">
                <a16:creationId xmlns:a16="http://schemas.microsoft.com/office/drawing/2014/main" id="{216BAEF0-3450-42F1-9CC0-9F83C27C1A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35183" y="-4151317"/>
            <a:ext cx="14080474" cy="563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Google Shape;963;p30">
            <a:extLst>
              <a:ext uri="{FF2B5EF4-FFF2-40B4-BE49-F238E27FC236}">
                <a16:creationId xmlns:a16="http://schemas.microsoft.com/office/drawing/2014/main" id="{23883896-A9B4-4AD5-94E9-6890684A4D21}"/>
              </a:ext>
            </a:extLst>
          </p:cNvPr>
          <p:cNvSpPr/>
          <p:nvPr/>
        </p:nvSpPr>
        <p:spPr>
          <a:xfrm>
            <a:off x="12387801" y="2607330"/>
            <a:ext cx="1692686" cy="739512"/>
          </a:xfrm>
          <a:custGeom>
            <a:avLst/>
            <a:gdLst/>
            <a:ahLst/>
            <a:cxnLst/>
            <a:rect l="l" t="t" r="r" b="b"/>
            <a:pathLst>
              <a:path w="56477" h="26068" extrusionOk="0">
                <a:moveTo>
                  <a:pt x="20818" y="1"/>
                </a:moveTo>
                <a:cubicBezTo>
                  <a:pt x="17845" y="1"/>
                  <a:pt x="14862" y="1741"/>
                  <a:pt x="13632" y="4463"/>
                </a:cubicBezTo>
                <a:cubicBezTo>
                  <a:pt x="13384" y="5008"/>
                  <a:pt x="13201" y="5599"/>
                  <a:pt x="13225" y="6196"/>
                </a:cubicBezTo>
                <a:cubicBezTo>
                  <a:pt x="13246" y="6693"/>
                  <a:pt x="13405" y="7169"/>
                  <a:pt x="13467" y="7663"/>
                </a:cubicBezTo>
                <a:cubicBezTo>
                  <a:pt x="13639" y="9060"/>
                  <a:pt x="12852" y="10603"/>
                  <a:pt x="11510" y="11027"/>
                </a:cubicBezTo>
                <a:cubicBezTo>
                  <a:pt x="11307" y="11091"/>
                  <a:pt x="11097" y="11120"/>
                  <a:pt x="10886" y="11120"/>
                </a:cubicBezTo>
                <a:cubicBezTo>
                  <a:pt x="9697" y="11120"/>
                  <a:pt x="8493" y="10176"/>
                  <a:pt x="8524" y="8980"/>
                </a:cubicBezTo>
                <a:cubicBezTo>
                  <a:pt x="8538" y="8418"/>
                  <a:pt x="8852" y="7828"/>
                  <a:pt x="9387" y="7649"/>
                </a:cubicBezTo>
                <a:cubicBezTo>
                  <a:pt x="9475" y="7619"/>
                  <a:pt x="9567" y="7605"/>
                  <a:pt x="9659" y="7605"/>
                </a:cubicBezTo>
                <a:cubicBezTo>
                  <a:pt x="10128" y="7605"/>
                  <a:pt x="10609" y="7963"/>
                  <a:pt x="10592" y="8435"/>
                </a:cubicBezTo>
                <a:cubicBezTo>
                  <a:pt x="10481" y="8129"/>
                  <a:pt x="10155" y="7964"/>
                  <a:pt x="9827" y="7964"/>
                </a:cubicBezTo>
                <a:cubicBezTo>
                  <a:pt x="9656" y="7964"/>
                  <a:pt x="9484" y="8009"/>
                  <a:pt x="9343" y="8104"/>
                </a:cubicBezTo>
                <a:cubicBezTo>
                  <a:pt x="8932" y="8380"/>
                  <a:pt x="8787" y="8950"/>
                  <a:pt x="8901" y="9433"/>
                </a:cubicBezTo>
                <a:cubicBezTo>
                  <a:pt x="9090" y="10253"/>
                  <a:pt x="9946" y="10799"/>
                  <a:pt x="10790" y="10799"/>
                </a:cubicBezTo>
                <a:cubicBezTo>
                  <a:pt x="10932" y="10799"/>
                  <a:pt x="11075" y="10784"/>
                  <a:pt x="11213" y="10751"/>
                </a:cubicBezTo>
                <a:cubicBezTo>
                  <a:pt x="12176" y="10527"/>
                  <a:pt x="12898" y="9643"/>
                  <a:pt x="13101" y="8677"/>
                </a:cubicBezTo>
                <a:cubicBezTo>
                  <a:pt x="13384" y="7355"/>
                  <a:pt x="12970" y="5546"/>
                  <a:pt x="11621" y="4946"/>
                </a:cubicBezTo>
                <a:cubicBezTo>
                  <a:pt x="11293" y="4801"/>
                  <a:pt x="10934" y="4705"/>
                  <a:pt x="10579" y="4653"/>
                </a:cubicBezTo>
                <a:cubicBezTo>
                  <a:pt x="10357" y="4620"/>
                  <a:pt x="10133" y="4604"/>
                  <a:pt x="9908" y="4604"/>
                </a:cubicBezTo>
                <a:cubicBezTo>
                  <a:pt x="9050" y="4604"/>
                  <a:pt x="8185" y="4833"/>
                  <a:pt x="7427" y="5219"/>
                </a:cubicBezTo>
                <a:cubicBezTo>
                  <a:pt x="6036" y="5923"/>
                  <a:pt x="4843" y="7072"/>
                  <a:pt x="4249" y="8512"/>
                </a:cubicBezTo>
                <a:cubicBezTo>
                  <a:pt x="3655" y="9954"/>
                  <a:pt x="3717" y="11693"/>
                  <a:pt x="4573" y="12998"/>
                </a:cubicBezTo>
                <a:cubicBezTo>
                  <a:pt x="1847" y="13775"/>
                  <a:pt x="0" y="16781"/>
                  <a:pt x="421" y="19583"/>
                </a:cubicBezTo>
                <a:cubicBezTo>
                  <a:pt x="839" y="22386"/>
                  <a:pt x="3379" y="24684"/>
                  <a:pt x="6199" y="24949"/>
                </a:cubicBezTo>
                <a:cubicBezTo>
                  <a:pt x="6390" y="24967"/>
                  <a:pt x="6582" y="24976"/>
                  <a:pt x="6774" y="24976"/>
                </a:cubicBezTo>
                <a:cubicBezTo>
                  <a:pt x="9403" y="24976"/>
                  <a:pt x="11970" y="23330"/>
                  <a:pt x="13111" y="20949"/>
                </a:cubicBezTo>
                <a:cubicBezTo>
                  <a:pt x="13781" y="19555"/>
                  <a:pt x="13957" y="17795"/>
                  <a:pt x="13073" y="16525"/>
                </a:cubicBezTo>
                <a:cubicBezTo>
                  <a:pt x="12572" y="15804"/>
                  <a:pt x="11661" y="15386"/>
                  <a:pt x="10799" y="15386"/>
                </a:cubicBezTo>
                <a:cubicBezTo>
                  <a:pt x="10142" y="15386"/>
                  <a:pt x="9513" y="15629"/>
                  <a:pt x="9115" y="16166"/>
                </a:cubicBezTo>
                <a:cubicBezTo>
                  <a:pt x="8773" y="16629"/>
                  <a:pt x="8649" y="17281"/>
                  <a:pt x="8922" y="17789"/>
                </a:cubicBezTo>
                <a:cubicBezTo>
                  <a:pt x="9112" y="18141"/>
                  <a:pt x="9516" y="18370"/>
                  <a:pt x="9906" y="18370"/>
                </a:cubicBezTo>
                <a:cubicBezTo>
                  <a:pt x="10076" y="18370"/>
                  <a:pt x="10243" y="18327"/>
                  <a:pt x="10388" y="18230"/>
                </a:cubicBezTo>
                <a:lnTo>
                  <a:pt x="10388" y="18230"/>
                </a:lnTo>
                <a:cubicBezTo>
                  <a:pt x="10245" y="18509"/>
                  <a:pt x="9929" y="18657"/>
                  <a:pt x="9613" y="18657"/>
                </a:cubicBezTo>
                <a:cubicBezTo>
                  <a:pt x="9487" y="18657"/>
                  <a:pt x="9361" y="18634"/>
                  <a:pt x="9246" y="18585"/>
                </a:cubicBezTo>
                <a:cubicBezTo>
                  <a:pt x="8839" y="18413"/>
                  <a:pt x="8573" y="18002"/>
                  <a:pt x="8480" y="17574"/>
                </a:cubicBezTo>
                <a:cubicBezTo>
                  <a:pt x="8189" y="16249"/>
                  <a:pt x="9534" y="14984"/>
                  <a:pt x="10887" y="14984"/>
                </a:cubicBezTo>
                <a:cubicBezTo>
                  <a:pt x="10964" y="14984"/>
                  <a:pt x="11040" y="14988"/>
                  <a:pt x="11117" y="14996"/>
                </a:cubicBezTo>
                <a:cubicBezTo>
                  <a:pt x="12542" y="15148"/>
                  <a:pt x="13664" y="16401"/>
                  <a:pt x="14081" y="17774"/>
                </a:cubicBezTo>
                <a:cubicBezTo>
                  <a:pt x="14588" y="19431"/>
                  <a:pt x="14278" y="21281"/>
                  <a:pt x="14940" y="22886"/>
                </a:cubicBezTo>
                <a:cubicBezTo>
                  <a:pt x="15767" y="24897"/>
                  <a:pt x="18030" y="26068"/>
                  <a:pt x="20211" y="26068"/>
                </a:cubicBezTo>
                <a:cubicBezTo>
                  <a:pt x="20234" y="26068"/>
                  <a:pt x="20257" y="26068"/>
                  <a:pt x="20280" y="26067"/>
                </a:cubicBezTo>
                <a:cubicBezTo>
                  <a:pt x="22478" y="26043"/>
                  <a:pt x="24559" y="25015"/>
                  <a:pt x="26316" y="23690"/>
                </a:cubicBezTo>
                <a:cubicBezTo>
                  <a:pt x="27397" y="24741"/>
                  <a:pt x="28905" y="25316"/>
                  <a:pt x="30408" y="25316"/>
                </a:cubicBezTo>
                <a:cubicBezTo>
                  <a:pt x="31007" y="25316"/>
                  <a:pt x="31606" y="25225"/>
                  <a:pt x="32176" y="25036"/>
                </a:cubicBezTo>
                <a:cubicBezTo>
                  <a:pt x="34178" y="24374"/>
                  <a:pt x="35741" y="22540"/>
                  <a:pt x="36083" y="20463"/>
                </a:cubicBezTo>
                <a:cubicBezTo>
                  <a:pt x="36283" y="19255"/>
                  <a:pt x="36069" y="17943"/>
                  <a:pt x="35310" y="16988"/>
                </a:cubicBezTo>
                <a:cubicBezTo>
                  <a:pt x="34729" y="16257"/>
                  <a:pt x="33800" y="15784"/>
                  <a:pt x="32881" y="15784"/>
                </a:cubicBezTo>
                <a:cubicBezTo>
                  <a:pt x="32598" y="15784"/>
                  <a:pt x="32315" y="15829"/>
                  <a:pt x="32045" y="15925"/>
                </a:cubicBezTo>
                <a:cubicBezTo>
                  <a:pt x="30892" y="16332"/>
                  <a:pt x="30154" y="17760"/>
                  <a:pt x="30651" y="18875"/>
                </a:cubicBezTo>
                <a:cubicBezTo>
                  <a:pt x="30885" y="19403"/>
                  <a:pt x="31438" y="19818"/>
                  <a:pt x="31992" y="19818"/>
                </a:cubicBezTo>
                <a:cubicBezTo>
                  <a:pt x="32122" y="19818"/>
                  <a:pt x="32253" y="19795"/>
                  <a:pt x="32379" y="19745"/>
                </a:cubicBezTo>
                <a:cubicBezTo>
                  <a:pt x="33042" y="19479"/>
                  <a:pt x="33153" y="18330"/>
                  <a:pt x="32480" y="18099"/>
                </a:cubicBezTo>
                <a:lnTo>
                  <a:pt x="32480" y="18099"/>
                </a:lnTo>
                <a:cubicBezTo>
                  <a:pt x="33332" y="18189"/>
                  <a:pt x="33484" y="19583"/>
                  <a:pt x="32759" y="20042"/>
                </a:cubicBezTo>
                <a:cubicBezTo>
                  <a:pt x="32551" y="20173"/>
                  <a:pt x="32317" y="20231"/>
                  <a:pt x="32079" y="20231"/>
                </a:cubicBezTo>
                <a:cubicBezTo>
                  <a:pt x="31491" y="20231"/>
                  <a:pt x="30875" y="19872"/>
                  <a:pt x="30544" y="19358"/>
                </a:cubicBezTo>
                <a:cubicBezTo>
                  <a:pt x="29936" y="18413"/>
                  <a:pt x="30130" y="17060"/>
                  <a:pt x="30920" y="16260"/>
                </a:cubicBezTo>
                <a:cubicBezTo>
                  <a:pt x="31455" y="15717"/>
                  <a:pt x="32217" y="15439"/>
                  <a:pt x="32981" y="15439"/>
                </a:cubicBezTo>
                <a:cubicBezTo>
                  <a:pt x="33345" y="15439"/>
                  <a:pt x="33710" y="15503"/>
                  <a:pt x="34050" y="15631"/>
                </a:cubicBezTo>
                <a:cubicBezTo>
                  <a:pt x="34644" y="15859"/>
                  <a:pt x="35154" y="16252"/>
                  <a:pt x="35672" y="16618"/>
                </a:cubicBezTo>
                <a:cubicBezTo>
                  <a:pt x="37515" y="17919"/>
                  <a:pt x="39555" y="18917"/>
                  <a:pt x="41584" y="19911"/>
                </a:cubicBezTo>
                <a:cubicBezTo>
                  <a:pt x="42835" y="20522"/>
                  <a:pt x="44162" y="21148"/>
                  <a:pt x="45538" y="21148"/>
                </a:cubicBezTo>
                <a:cubicBezTo>
                  <a:pt x="45684" y="21148"/>
                  <a:pt x="45830" y="21141"/>
                  <a:pt x="45977" y="21126"/>
                </a:cubicBezTo>
                <a:cubicBezTo>
                  <a:pt x="48031" y="20919"/>
                  <a:pt x="49591" y="19275"/>
                  <a:pt x="51071" y="17837"/>
                </a:cubicBezTo>
                <a:cubicBezTo>
                  <a:pt x="52377" y="16564"/>
                  <a:pt x="54018" y="15305"/>
                  <a:pt x="55779" y="15305"/>
                </a:cubicBezTo>
                <a:cubicBezTo>
                  <a:pt x="56009" y="15305"/>
                  <a:pt x="56242" y="15326"/>
                  <a:pt x="56476" y="15372"/>
                </a:cubicBezTo>
                <a:cubicBezTo>
                  <a:pt x="56404" y="15314"/>
                  <a:pt x="56328" y="15251"/>
                  <a:pt x="56252" y="15196"/>
                </a:cubicBezTo>
                <a:cubicBezTo>
                  <a:pt x="55330" y="14518"/>
                  <a:pt x="54182" y="14164"/>
                  <a:pt x="53037" y="14164"/>
                </a:cubicBezTo>
                <a:cubicBezTo>
                  <a:pt x="52288" y="14164"/>
                  <a:pt x="51540" y="14316"/>
                  <a:pt x="50858" y="14627"/>
                </a:cubicBezTo>
                <a:cubicBezTo>
                  <a:pt x="49812" y="15103"/>
                  <a:pt x="48949" y="15904"/>
                  <a:pt x="47972" y="16508"/>
                </a:cubicBezTo>
                <a:cubicBezTo>
                  <a:pt x="47265" y="16948"/>
                  <a:pt x="46433" y="17286"/>
                  <a:pt x="45619" y="17286"/>
                </a:cubicBezTo>
                <a:cubicBezTo>
                  <a:pt x="45309" y="17286"/>
                  <a:pt x="45001" y="17237"/>
                  <a:pt x="44704" y="17126"/>
                </a:cubicBezTo>
                <a:cubicBezTo>
                  <a:pt x="43320" y="16604"/>
                  <a:pt x="42740" y="15017"/>
                  <a:pt x="42064" y="13702"/>
                </a:cubicBezTo>
                <a:cubicBezTo>
                  <a:pt x="40042" y="9761"/>
                  <a:pt x="35649" y="7228"/>
                  <a:pt x="31247" y="7228"/>
                </a:cubicBezTo>
                <a:cubicBezTo>
                  <a:pt x="30495" y="7228"/>
                  <a:pt x="29742" y="7302"/>
                  <a:pt x="29001" y="7456"/>
                </a:cubicBezTo>
                <a:cubicBezTo>
                  <a:pt x="29387" y="9063"/>
                  <a:pt x="29001" y="10837"/>
                  <a:pt x="27986" y="12142"/>
                </a:cubicBezTo>
                <a:cubicBezTo>
                  <a:pt x="26971" y="13447"/>
                  <a:pt x="25343" y="14251"/>
                  <a:pt x="23690" y="14272"/>
                </a:cubicBezTo>
                <a:cubicBezTo>
                  <a:pt x="23673" y="14272"/>
                  <a:pt x="23656" y="14272"/>
                  <a:pt x="23638" y="14272"/>
                </a:cubicBezTo>
                <a:cubicBezTo>
                  <a:pt x="22670" y="14272"/>
                  <a:pt x="21672" y="13994"/>
                  <a:pt x="20956" y="13340"/>
                </a:cubicBezTo>
                <a:cubicBezTo>
                  <a:pt x="20228" y="12674"/>
                  <a:pt x="19859" y="11580"/>
                  <a:pt x="20200" y="10654"/>
                </a:cubicBezTo>
                <a:cubicBezTo>
                  <a:pt x="20470" y="9925"/>
                  <a:pt x="21235" y="9400"/>
                  <a:pt x="21992" y="9400"/>
                </a:cubicBezTo>
                <a:cubicBezTo>
                  <a:pt x="22195" y="9400"/>
                  <a:pt x="22397" y="9437"/>
                  <a:pt x="22589" y="9519"/>
                </a:cubicBezTo>
                <a:cubicBezTo>
                  <a:pt x="22474" y="9489"/>
                  <a:pt x="22360" y="9475"/>
                  <a:pt x="22248" y="9475"/>
                </a:cubicBezTo>
                <a:cubicBezTo>
                  <a:pt x="21081" y="9475"/>
                  <a:pt x="20158" y="11024"/>
                  <a:pt x="20622" y="12180"/>
                </a:cubicBezTo>
                <a:cubicBezTo>
                  <a:pt x="21088" y="13352"/>
                  <a:pt x="22431" y="13944"/>
                  <a:pt x="23706" y="13944"/>
                </a:cubicBezTo>
                <a:cubicBezTo>
                  <a:pt x="23809" y="13944"/>
                  <a:pt x="23912" y="13941"/>
                  <a:pt x="24014" y="13933"/>
                </a:cubicBezTo>
                <a:cubicBezTo>
                  <a:pt x="25798" y="13795"/>
                  <a:pt x="27468" y="12656"/>
                  <a:pt x="28245" y="11045"/>
                </a:cubicBezTo>
                <a:cubicBezTo>
                  <a:pt x="28707" y="10089"/>
                  <a:pt x="28863" y="9004"/>
                  <a:pt x="28814" y="7942"/>
                </a:cubicBezTo>
                <a:cubicBezTo>
                  <a:pt x="28649" y="4380"/>
                  <a:pt x="25995" y="1036"/>
                  <a:pt x="22527" y="200"/>
                </a:cubicBezTo>
                <a:cubicBezTo>
                  <a:pt x="21966" y="65"/>
                  <a:pt x="21392" y="1"/>
                  <a:pt x="20818" y="1"/>
                </a:cubicBezTo>
                <a:close/>
              </a:path>
            </a:pathLst>
          </a:custGeom>
          <a:solidFill>
            <a:srgbClr val="FBFBFB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" name="Google Shape;963;p30">
            <a:extLst>
              <a:ext uri="{FF2B5EF4-FFF2-40B4-BE49-F238E27FC236}">
                <a16:creationId xmlns:a16="http://schemas.microsoft.com/office/drawing/2014/main" id="{1B08A96A-4CE8-40E9-B022-2BB14CAF53DF}"/>
              </a:ext>
            </a:extLst>
          </p:cNvPr>
          <p:cNvSpPr/>
          <p:nvPr/>
        </p:nvSpPr>
        <p:spPr>
          <a:xfrm>
            <a:off x="10521501" y="1239934"/>
            <a:ext cx="1692686" cy="739512"/>
          </a:xfrm>
          <a:custGeom>
            <a:avLst/>
            <a:gdLst/>
            <a:ahLst/>
            <a:cxnLst/>
            <a:rect l="l" t="t" r="r" b="b"/>
            <a:pathLst>
              <a:path w="56477" h="26068" extrusionOk="0">
                <a:moveTo>
                  <a:pt x="20818" y="1"/>
                </a:moveTo>
                <a:cubicBezTo>
                  <a:pt x="17845" y="1"/>
                  <a:pt x="14862" y="1741"/>
                  <a:pt x="13632" y="4463"/>
                </a:cubicBezTo>
                <a:cubicBezTo>
                  <a:pt x="13384" y="5008"/>
                  <a:pt x="13201" y="5599"/>
                  <a:pt x="13225" y="6196"/>
                </a:cubicBezTo>
                <a:cubicBezTo>
                  <a:pt x="13246" y="6693"/>
                  <a:pt x="13405" y="7169"/>
                  <a:pt x="13467" y="7663"/>
                </a:cubicBezTo>
                <a:cubicBezTo>
                  <a:pt x="13639" y="9060"/>
                  <a:pt x="12852" y="10603"/>
                  <a:pt x="11510" y="11027"/>
                </a:cubicBezTo>
                <a:cubicBezTo>
                  <a:pt x="11307" y="11091"/>
                  <a:pt x="11097" y="11120"/>
                  <a:pt x="10886" y="11120"/>
                </a:cubicBezTo>
                <a:cubicBezTo>
                  <a:pt x="9697" y="11120"/>
                  <a:pt x="8493" y="10176"/>
                  <a:pt x="8524" y="8980"/>
                </a:cubicBezTo>
                <a:cubicBezTo>
                  <a:pt x="8538" y="8418"/>
                  <a:pt x="8852" y="7828"/>
                  <a:pt x="9387" y="7649"/>
                </a:cubicBezTo>
                <a:cubicBezTo>
                  <a:pt x="9475" y="7619"/>
                  <a:pt x="9567" y="7605"/>
                  <a:pt x="9659" y="7605"/>
                </a:cubicBezTo>
                <a:cubicBezTo>
                  <a:pt x="10128" y="7605"/>
                  <a:pt x="10609" y="7963"/>
                  <a:pt x="10592" y="8435"/>
                </a:cubicBezTo>
                <a:cubicBezTo>
                  <a:pt x="10481" y="8129"/>
                  <a:pt x="10155" y="7964"/>
                  <a:pt x="9827" y="7964"/>
                </a:cubicBezTo>
                <a:cubicBezTo>
                  <a:pt x="9656" y="7964"/>
                  <a:pt x="9484" y="8009"/>
                  <a:pt x="9343" y="8104"/>
                </a:cubicBezTo>
                <a:cubicBezTo>
                  <a:pt x="8932" y="8380"/>
                  <a:pt x="8787" y="8950"/>
                  <a:pt x="8901" y="9433"/>
                </a:cubicBezTo>
                <a:cubicBezTo>
                  <a:pt x="9090" y="10253"/>
                  <a:pt x="9946" y="10799"/>
                  <a:pt x="10790" y="10799"/>
                </a:cubicBezTo>
                <a:cubicBezTo>
                  <a:pt x="10932" y="10799"/>
                  <a:pt x="11075" y="10784"/>
                  <a:pt x="11213" y="10751"/>
                </a:cubicBezTo>
                <a:cubicBezTo>
                  <a:pt x="12176" y="10527"/>
                  <a:pt x="12898" y="9643"/>
                  <a:pt x="13101" y="8677"/>
                </a:cubicBezTo>
                <a:cubicBezTo>
                  <a:pt x="13384" y="7355"/>
                  <a:pt x="12970" y="5546"/>
                  <a:pt x="11621" y="4946"/>
                </a:cubicBezTo>
                <a:cubicBezTo>
                  <a:pt x="11293" y="4801"/>
                  <a:pt x="10934" y="4705"/>
                  <a:pt x="10579" y="4653"/>
                </a:cubicBezTo>
                <a:cubicBezTo>
                  <a:pt x="10357" y="4620"/>
                  <a:pt x="10133" y="4604"/>
                  <a:pt x="9908" y="4604"/>
                </a:cubicBezTo>
                <a:cubicBezTo>
                  <a:pt x="9050" y="4604"/>
                  <a:pt x="8185" y="4833"/>
                  <a:pt x="7427" y="5219"/>
                </a:cubicBezTo>
                <a:cubicBezTo>
                  <a:pt x="6036" y="5923"/>
                  <a:pt x="4843" y="7072"/>
                  <a:pt x="4249" y="8512"/>
                </a:cubicBezTo>
                <a:cubicBezTo>
                  <a:pt x="3655" y="9954"/>
                  <a:pt x="3717" y="11693"/>
                  <a:pt x="4573" y="12998"/>
                </a:cubicBezTo>
                <a:cubicBezTo>
                  <a:pt x="1847" y="13775"/>
                  <a:pt x="0" y="16781"/>
                  <a:pt x="421" y="19583"/>
                </a:cubicBezTo>
                <a:cubicBezTo>
                  <a:pt x="839" y="22386"/>
                  <a:pt x="3379" y="24684"/>
                  <a:pt x="6199" y="24949"/>
                </a:cubicBezTo>
                <a:cubicBezTo>
                  <a:pt x="6390" y="24967"/>
                  <a:pt x="6582" y="24976"/>
                  <a:pt x="6774" y="24976"/>
                </a:cubicBezTo>
                <a:cubicBezTo>
                  <a:pt x="9403" y="24976"/>
                  <a:pt x="11970" y="23330"/>
                  <a:pt x="13111" y="20949"/>
                </a:cubicBezTo>
                <a:cubicBezTo>
                  <a:pt x="13781" y="19555"/>
                  <a:pt x="13957" y="17795"/>
                  <a:pt x="13073" y="16525"/>
                </a:cubicBezTo>
                <a:cubicBezTo>
                  <a:pt x="12572" y="15804"/>
                  <a:pt x="11661" y="15386"/>
                  <a:pt x="10799" y="15386"/>
                </a:cubicBezTo>
                <a:cubicBezTo>
                  <a:pt x="10142" y="15386"/>
                  <a:pt x="9513" y="15629"/>
                  <a:pt x="9115" y="16166"/>
                </a:cubicBezTo>
                <a:cubicBezTo>
                  <a:pt x="8773" y="16629"/>
                  <a:pt x="8649" y="17281"/>
                  <a:pt x="8922" y="17789"/>
                </a:cubicBezTo>
                <a:cubicBezTo>
                  <a:pt x="9112" y="18141"/>
                  <a:pt x="9516" y="18370"/>
                  <a:pt x="9906" y="18370"/>
                </a:cubicBezTo>
                <a:cubicBezTo>
                  <a:pt x="10076" y="18370"/>
                  <a:pt x="10243" y="18327"/>
                  <a:pt x="10388" y="18230"/>
                </a:cubicBezTo>
                <a:lnTo>
                  <a:pt x="10388" y="18230"/>
                </a:lnTo>
                <a:cubicBezTo>
                  <a:pt x="10245" y="18509"/>
                  <a:pt x="9929" y="18657"/>
                  <a:pt x="9613" y="18657"/>
                </a:cubicBezTo>
                <a:cubicBezTo>
                  <a:pt x="9487" y="18657"/>
                  <a:pt x="9361" y="18634"/>
                  <a:pt x="9246" y="18585"/>
                </a:cubicBezTo>
                <a:cubicBezTo>
                  <a:pt x="8839" y="18413"/>
                  <a:pt x="8573" y="18002"/>
                  <a:pt x="8480" y="17574"/>
                </a:cubicBezTo>
                <a:cubicBezTo>
                  <a:pt x="8189" y="16249"/>
                  <a:pt x="9534" y="14984"/>
                  <a:pt x="10887" y="14984"/>
                </a:cubicBezTo>
                <a:cubicBezTo>
                  <a:pt x="10964" y="14984"/>
                  <a:pt x="11040" y="14988"/>
                  <a:pt x="11117" y="14996"/>
                </a:cubicBezTo>
                <a:cubicBezTo>
                  <a:pt x="12542" y="15148"/>
                  <a:pt x="13664" y="16401"/>
                  <a:pt x="14081" y="17774"/>
                </a:cubicBezTo>
                <a:cubicBezTo>
                  <a:pt x="14588" y="19431"/>
                  <a:pt x="14278" y="21281"/>
                  <a:pt x="14940" y="22886"/>
                </a:cubicBezTo>
                <a:cubicBezTo>
                  <a:pt x="15767" y="24897"/>
                  <a:pt x="18030" y="26068"/>
                  <a:pt x="20211" y="26068"/>
                </a:cubicBezTo>
                <a:cubicBezTo>
                  <a:pt x="20234" y="26068"/>
                  <a:pt x="20257" y="26068"/>
                  <a:pt x="20280" y="26067"/>
                </a:cubicBezTo>
                <a:cubicBezTo>
                  <a:pt x="22478" y="26043"/>
                  <a:pt x="24559" y="25015"/>
                  <a:pt x="26316" y="23690"/>
                </a:cubicBezTo>
                <a:cubicBezTo>
                  <a:pt x="27397" y="24741"/>
                  <a:pt x="28905" y="25316"/>
                  <a:pt x="30408" y="25316"/>
                </a:cubicBezTo>
                <a:cubicBezTo>
                  <a:pt x="31007" y="25316"/>
                  <a:pt x="31606" y="25225"/>
                  <a:pt x="32176" y="25036"/>
                </a:cubicBezTo>
                <a:cubicBezTo>
                  <a:pt x="34178" y="24374"/>
                  <a:pt x="35741" y="22540"/>
                  <a:pt x="36083" y="20463"/>
                </a:cubicBezTo>
                <a:cubicBezTo>
                  <a:pt x="36283" y="19255"/>
                  <a:pt x="36069" y="17943"/>
                  <a:pt x="35310" y="16988"/>
                </a:cubicBezTo>
                <a:cubicBezTo>
                  <a:pt x="34729" y="16257"/>
                  <a:pt x="33800" y="15784"/>
                  <a:pt x="32881" y="15784"/>
                </a:cubicBezTo>
                <a:cubicBezTo>
                  <a:pt x="32598" y="15784"/>
                  <a:pt x="32315" y="15829"/>
                  <a:pt x="32045" y="15925"/>
                </a:cubicBezTo>
                <a:cubicBezTo>
                  <a:pt x="30892" y="16332"/>
                  <a:pt x="30154" y="17760"/>
                  <a:pt x="30651" y="18875"/>
                </a:cubicBezTo>
                <a:cubicBezTo>
                  <a:pt x="30885" y="19403"/>
                  <a:pt x="31438" y="19818"/>
                  <a:pt x="31992" y="19818"/>
                </a:cubicBezTo>
                <a:cubicBezTo>
                  <a:pt x="32122" y="19818"/>
                  <a:pt x="32253" y="19795"/>
                  <a:pt x="32379" y="19745"/>
                </a:cubicBezTo>
                <a:cubicBezTo>
                  <a:pt x="33042" y="19479"/>
                  <a:pt x="33153" y="18330"/>
                  <a:pt x="32480" y="18099"/>
                </a:cubicBezTo>
                <a:lnTo>
                  <a:pt x="32480" y="18099"/>
                </a:lnTo>
                <a:cubicBezTo>
                  <a:pt x="33332" y="18189"/>
                  <a:pt x="33484" y="19583"/>
                  <a:pt x="32759" y="20042"/>
                </a:cubicBezTo>
                <a:cubicBezTo>
                  <a:pt x="32551" y="20173"/>
                  <a:pt x="32317" y="20231"/>
                  <a:pt x="32079" y="20231"/>
                </a:cubicBezTo>
                <a:cubicBezTo>
                  <a:pt x="31491" y="20231"/>
                  <a:pt x="30875" y="19872"/>
                  <a:pt x="30544" y="19358"/>
                </a:cubicBezTo>
                <a:cubicBezTo>
                  <a:pt x="29936" y="18413"/>
                  <a:pt x="30130" y="17060"/>
                  <a:pt x="30920" y="16260"/>
                </a:cubicBezTo>
                <a:cubicBezTo>
                  <a:pt x="31455" y="15717"/>
                  <a:pt x="32217" y="15439"/>
                  <a:pt x="32981" y="15439"/>
                </a:cubicBezTo>
                <a:cubicBezTo>
                  <a:pt x="33345" y="15439"/>
                  <a:pt x="33710" y="15503"/>
                  <a:pt x="34050" y="15631"/>
                </a:cubicBezTo>
                <a:cubicBezTo>
                  <a:pt x="34644" y="15859"/>
                  <a:pt x="35154" y="16252"/>
                  <a:pt x="35672" y="16618"/>
                </a:cubicBezTo>
                <a:cubicBezTo>
                  <a:pt x="37515" y="17919"/>
                  <a:pt x="39555" y="18917"/>
                  <a:pt x="41584" y="19911"/>
                </a:cubicBezTo>
                <a:cubicBezTo>
                  <a:pt x="42835" y="20522"/>
                  <a:pt x="44162" y="21148"/>
                  <a:pt x="45538" y="21148"/>
                </a:cubicBezTo>
                <a:cubicBezTo>
                  <a:pt x="45684" y="21148"/>
                  <a:pt x="45830" y="21141"/>
                  <a:pt x="45977" y="21126"/>
                </a:cubicBezTo>
                <a:cubicBezTo>
                  <a:pt x="48031" y="20919"/>
                  <a:pt x="49591" y="19275"/>
                  <a:pt x="51071" y="17837"/>
                </a:cubicBezTo>
                <a:cubicBezTo>
                  <a:pt x="52377" y="16564"/>
                  <a:pt x="54018" y="15305"/>
                  <a:pt x="55779" y="15305"/>
                </a:cubicBezTo>
                <a:cubicBezTo>
                  <a:pt x="56009" y="15305"/>
                  <a:pt x="56242" y="15326"/>
                  <a:pt x="56476" y="15372"/>
                </a:cubicBezTo>
                <a:cubicBezTo>
                  <a:pt x="56404" y="15314"/>
                  <a:pt x="56328" y="15251"/>
                  <a:pt x="56252" y="15196"/>
                </a:cubicBezTo>
                <a:cubicBezTo>
                  <a:pt x="55330" y="14518"/>
                  <a:pt x="54182" y="14164"/>
                  <a:pt x="53037" y="14164"/>
                </a:cubicBezTo>
                <a:cubicBezTo>
                  <a:pt x="52288" y="14164"/>
                  <a:pt x="51540" y="14316"/>
                  <a:pt x="50858" y="14627"/>
                </a:cubicBezTo>
                <a:cubicBezTo>
                  <a:pt x="49812" y="15103"/>
                  <a:pt x="48949" y="15904"/>
                  <a:pt x="47972" y="16508"/>
                </a:cubicBezTo>
                <a:cubicBezTo>
                  <a:pt x="47265" y="16948"/>
                  <a:pt x="46433" y="17286"/>
                  <a:pt x="45619" y="17286"/>
                </a:cubicBezTo>
                <a:cubicBezTo>
                  <a:pt x="45309" y="17286"/>
                  <a:pt x="45001" y="17237"/>
                  <a:pt x="44704" y="17126"/>
                </a:cubicBezTo>
                <a:cubicBezTo>
                  <a:pt x="43320" y="16604"/>
                  <a:pt x="42740" y="15017"/>
                  <a:pt x="42064" y="13702"/>
                </a:cubicBezTo>
                <a:cubicBezTo>
                  <a:pt x="40042" y="9761"/>
                  <a:pt x="35649" y="7228"/>
                  <a:pt x="31247" y="7228"/>
                </a:cubicBezTo>
                <a:cubicBezTo>
                  <a:pt x="30495" y="7228"/>
                  <a:pt x="29742" y="7302"/>
                  <a:pt x="29001" y="7456"/>
                </a:cubicBezTo>
                <a:cubicBezTo>
                  <a:pt x="29387" y="9063"/>
                  <a:pt x="29001" y="10837"/>
                  <a:pt x="27986" y="12142"/>
                </a:cubicBezTo>
                <a:cubicBezTo>
                  <a:pt x="26971" y="13447"/>
                  <a:pt x="25343" y="14251"/>
                  <a:pt x="23690" y="14272"/>
                </a:cubicBezTo>
                <a:cubicBezTo>
                  <a:pt x="23673" y="14272"/>
                  <a:pt x="23656" y="14272"/>
                  <a:pt x="23638" y="14272"/>
                </a:cubicBezTo>
                <a:cubicBezTo>
                  <a:pt x="22670" y="14272"/>
                  <a:pt x="21672" y="13994"/>
                  <a:pt x="20956" y="13340"/>
                </a:cubicBezTo>
                <a:cubicBezTo>
                  <a:pt x="20228" y="12674"/>
                  <a:pt x="19859" y="11580"/>
                  <a:pt x="20200" y="10654"/>
                </a:cubicBezTo>
                <a:cubicBezTo>
                  <a:pt x="20470" y="9925"/>
                  <a:pt x="21235" y="9400"/>
                  <a:pt x="21992" y="9400"/>
                </a:cubicBezTo>
                <a:cubicBezTo>
                  <a:pt x="22195" y="9400"/>
                  <a:pt x="22397" y="9437"/>
                  <a:pt x="22589" y="9519"/>
                </a:cubicBezTo>
                <a:cubicBezTo>
                  <a:pt x="22474" y="9489"/>
                  <a:pt x="22360" y="9475"/>
                  <a:pt x="22248" y="9475"/>
                </a:cubicBezTo>
                <a:cubicBezTo>
                  <a:pt x="21081" y="9475"/>
                  <a:pt x="20158" y="11024"/>
                  <a:pt x="20622" y="12180"/>
                </a:cubicBezTo>
                <a:cubicBezTo>
                  <a:pt x="21088" y="13352"/>
                  <a:pt x="22431" y="13944"/>
                  <a:pt x="23706" y="13944"/>
                </a:cubicBezTo>
                <a:cubicBezTo>
                  <a:pt x="23809" y="13944"/>
                  <a:pt x="23912" y="13941"/>
                  <a:pt x="24014" y="13933"/>
                </a:cubicBezTo>
                <a:cubicBezTo>
                  <a:pt x="25798" y="13795"/>
                  <a:pt x="27468" y="12656"/>
                  <a:pt x="28245" y="11045"/>
                </a:cubicBezTo>
                <a:cubicBezTo>
                  <a:pt x="28707" y="10089"/>
                  <a:pt x="28863" y="9004"/>
                  <a:pt x="28814" y="7942"/>
                </a:cubicBezTo>
                <a:cubicBezTo>
                  <a:pt x="28649" y="4380"/>
                  <a:pt x="25995" y="1036"/>
                  <a:pt x="22527" y="200"/>
                </a:cubicBezTo>
                <a:cubicBezTo>
                  <a:pt x="21966" y="65"/>
                  <a:pt x="21392" y="1"/>
                  <a:pt x="20818" y="1"/>
                </a:cubicBezTo>
                <a:close/>
              </a:path>
            </a:pathLst>
          </a:custGeom>
          <a:solidFill>
            <a:srgbClr val="FBFBFB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47" name="Cloud 1" descr="C:\Users\Joseph\Desktop\Cloud1.png">
            <a:extLst>
              <a:ext uri="{FF2B5EF4-FFF2-40B4-BE49-F238E27FC236}">
                <a16:creationId xmlns:a16="http://schemas.microsoft.com/office/drawing/2014/main" id="{BED7BF86-1733-47CD-9208-E35A5619B4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591051" y="7907903"/>
            <a:ext cx="14080474" cy="563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Cloud 1" descr="C:\Users\Joseph\Desktop\Cloud1.png">
            <a:extLst>
              <a:ext uri="{FF2B5EF4-FFF2-40B4-BE49-F238E27FC236}">
                <a16:creationId xmlns:a16="http://schemas.microsoft.com/office/drawing/2014/main" id="{A63B1C9F-8D7B-4021-958E-C6FD4CADD4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73892" y="5984745"/>
            <a:ext cx="9592488" cy="563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hlinkClick r:id="rId7" action="ppaction://hlinksldjump"/>
            <a:extLst>
              <a:ext uri="{FF2B5EF4-FFF2-40B4-BE49-F238E27FC236}">
                <a16:creationId xmlns:a16="http://schemas.microsoft.com/office/drawing/2014/main" id="{423BDA86-3665-4AFE-9F1F-006ADBE3EBB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581674" y="395450"/>
            <a:ext cx="1158340" cy="132904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5584438" y="1435934"/>
            <a:ext cx="6629749" cy="66044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vi-VN" sz="13800" b="1" dirty="0">
                <a:ln w="1905"/>
                <a:solidFill>
                  <a:schemeClr val="bg1">
                    <a:lumMod val="1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</a:rPr>
              <a:t>Thần tài đến</a:t>
            </a:r>
            <a:endParaRPr lang="en-US" sz="13800" b="1" dirty="0">
              <a:ln w="1905"/>
              <a:solidFill>
                <a:schemeClr val="bg1">
                  <a:lumMod val="1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.VnAristoteH" pitchFamily="34" charset="0"/>
            </a:endParaRPr>
          </a:p>
        </p:txBody>
      </p:sp>
      <p:pic>
        <p:nvPicPr>
          <p:cNvPr id="1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20027463">
            <a:off x="2918095" y="4175501"/>
            <a:ext cx="14136596" cy="2086337"/>
          </a:xfrm>
          <a:prstGeom prst="rect">
            <a:avLst/>
          </a:prstGeom>
        </p:spPr>
      </p:pic>
      <p:pic>
        <p:nvPicPr>
          <p:cNvPr id="17" name="house 5">
            <a:hlinkClick r:id="rId11" action="ppaction://hlinksldjump"/>
            <a:extLst>
              <a:ext uri="{FF2B5EF4-FFF2-40B4-BE49-F238E27FC236}">
                <a16:creationId xmlns:a16="http://schemas.microsoft.com/office/drawing/2014/main" id="{C23B2C42-8A45-4B2D-B6EE-F6A20E006CA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6700329" y="5244157"/>
            <a:ext cx="1665859" cy="1779288"/>
          </a:xfrm>
          <a:prstGeom prst="rect">
            <a:avLst/>
          </a:prstGeom>
        </p:spPr>
      </p:pic>
      <p:pic>
        <p:nvPicPr>
          <p:cNvPr id="16" name="Picture 5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4082071" y="6029827"/>
            <a:ext cx="1110201" cy="150842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22C2612-1C55-40DE-84EA-C70480BBEFD3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 b="12522"/>
          <a:stretch/>
        </p:blipFill>
        <p:spPr>
          <a:xfrm>
            <a:off x="13807650" y="274558"/>
            <a:ext cx="2981057" cy="2332772"/>
          </a:xfrm>
          <a:prstGeom prst="rect">
            <a:avLst/>
          </a:prstGeom>
        </p:spPr>
      </p:pic>
      <p:pic>
        <p:nvPicPr>
          <p:cNvPr id="21" name="house 9">
            <a:hlinkClick r:id="rId19" action="ppaction://hlinksldjump"/>
            <a:extLst>
              <a:ext uri="{FF2B5EF4-FFF2-40B4-BE49-F238E27FC236}">
                <a16:creationId xmlns:a16="http://schemas.microsoft.com/office/drawing/2014/main" id="{E08166C5-F5DD-4B53-BAA2-AB9BE3129426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/>
          <a:stretch>
            <a:fillRect/>
          </a:stretch>
        </p:blipFill>
        <p:spPr>
          <a:xfrm>
            <a:off x="8978787" y="3197659"/>
            <a:ext cx="1876930" cy="1788424"/>
          </a:xfrm>
          <a:prstGeom prst="rect">
            <a:avLst/>
          </a:prstGeom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id="{2CD969D4-F407-4D4E-A679-F8346BF3041C}"/>
              </a:ext>
            </a:extLst>
          </p:cNvPr>
          <p:cNvSpPr/>
          <p:nvPr/>
        </p:nvSpPr>
        <p:spPr>
          <a:xfrm>
            <a:off x="12585829" y="4404716"/>
            <a:ext cx="1834784" cy="834866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82880" tIns="91440" rIns="182880" bIns="91440" rtlCol="0" anchor="ctr"/>
          <a:lstStyle/>
          <a:p>
            <a:pPr algn="ctr" defTabSz="1828800">
              <a:buClr>
                <a:srgbClr val="000000"/>
              </a:buClr>
            </a:pPr>
            <a:endParaRPr lang="en-US" sz="2800" kern="0">
              <a:solidFill>
                <a:srgbClr val="B73030"/>
              </a:solidFill>
              <a:sym typeface="Arial"/>
            </a:endParaRPr>
          </a:p>
        </p:txBody>
      </p:sp>
      <p:pic>
        <p:nvPicPr>
          <p:cNvPr id="23" name="house 7">
            <a:hlinkClick r:id="rId22" action="ppaction://hlinksldjump"/>
            <a:extLst>
              <a:ext uri="{FF2B5EF4-FFF2-40B4-BE49-F238E27FC236}">
                <a16:creationId xmlns:a16="http://schemas.microsoft.com/office/drawing/2014/main" id="{1FAE5229-B16F-4FB3-B345-518CEBD9B68B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4"/>
              </a:ext>
            </a:extLst>
          </a:blip>
          <a:srcRect/>
          <a:stretch>
            <a:fillRect/>
          </a:stretch>
        </p:blipFill>
        <p:spPr>
          <a:xfrm>
            <a:off x="12669969" y="3125457"/>
            <a:ext cx="1750644" cy="1638062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2001756" y="3944488"/>
            <a:ext cx="2851052" cy="1736256"/>
            <a:chOff x="2177960" y="2960757"/>
            <a:chExt cx="3095308" cy="1769540"/>
          </a:xfrm>
        </p:grpSpPr>
        <p:sp>
          <p:nvSpPr>
            <p:cNvPr id="28" name="Cloud Callout 27"/>
            <p:cNvSpPr/>
            <p:nvPr/>
          </p:nvSpPr>
          <p:spPr>
            <a:xfrm>
              <a:off x="2177960" y="2960757"/>
              <a:ext cx="2603021" cy="1769540"/>
            </a:xfrm>
            <a:prstGeom prst="cloudCallout">
              <a:avLst>
                <a:gd name="adj1" fmla="val 60151"/>
                <a:gd name="adj2" fmla="val 123869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2560907" y="3507254"/>
              <a:ext cx="2712361" cy="5959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n w="10541" cmpd="sng">
                    <a:solidFill>
                      <a:schemeClr val="accent2">
                        <a:lumMod val="10000"/>
                      </a:schemeClr>
                    </a:solidFill>
                    <a:prstDash val="solid"/>
                  </a:ln>
                  <a:solidFill>
                    <a:schemeClr val="accent2">
                      <a:lumMod val="25000"/>
                    </a:schemeClr>
                  </a:solidFill>
                </a:rPr>
                <a:t>TRẠM 1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4560281" y="3470042"/>
            <a:ext cx="2750164" cy="1769540"/>
            <a:chOff x="2513667" y="3441252"/>
            <a:chExt cx="2750163" cy="1769540"/>
          </a:xfrm>
        </p:grpSpPr>
        <p:sp>
          <p:nvSpPr>
            <p:cNvPr id="31" name="Cloud Callout 30"/>
            <p:cNvSpPr/>
            <p:nvPr/>
          </p:nvSpPr>
          <p:spPr>
            <a:xfrm>
              <a:off x="2513667" y="3441252"/>
              <a:ext cx="2308292" cy="1769540"/>
            </a:xfrm>
            <a:prstGeom prst="cloudCallout">
              <a:avLst>
                <a:gd name="adj1" fmla="val 49725"/>
                <a:gd name="adj2" fmla="val 90462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2769417" y="3979456"/>
              <a:ext cx="249441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n w="10541" cmpd="sng">
                    <a:solidFill>
                      <a:schemeClr val="accent2">
                        <a:lumMod val="10000"/>
                      </a:schemeClr>
                    </a:solidFill>
                    <a:prstDash val="solid"/>
                  </a:ln>
                  <a:solidFill>
                    <a:schemeClr val="accent2">
                      <a:lumMod val="25000"/>
                    </a:schemeClr>
                  </a:solidFill>
                </a:rPr>
                <a:t>TRẠM 2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10120432" y="5097422"/>
            <a:ext cx="2712362" cy="1769540"/>
            <a:chOff x="2177961" y="2960757"/>
            <a:chExt cx="2712362" cy="1769540"/>
          </a:xfrm>
        </p:grpSpPr>
        <p:sp>
          <p:nvSpPr>
            <p:cNvPr id="36" name="Cloud Callout 35"/>
            <p:cNvSpPr/>
            <p:nvPr/>
          </p:nvSpPr>
          <p:spPr>
            <a:xfrm>
              <a:off x="2177961" y="2960757"/>
              <a:ext cx="2308292" cy="1769540"/>
            </a:xfrm>
            <a:prstGeom prst="cloudCallout">
              <a:avLst>
                <a:gd name="adj1" fmla="val -73832"/>
                <a:gd name="adj2" fmla="val -85478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2395909" y="3503125"/>
              <a:ext cx="249441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n w="10541" cmpd="sng">
                    <a:solidFill>
                      <a:schemeClr val="accent2">
                        <a:lumMod val="10000"/>
                      </a:schemeClr>
                    </a:solidFill>
                    <a:prstDash val="solid"/>
                  </a:ln>
                  <a:solidFill>
                    <a:schemeClr val="accent2">
                      <a:lumMod val="25000"/>
                    </a:schemeClr>
                  </a:solidFill>
                </a:rPr>
                <a:t>TRẠM 3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14447758" y="3595936"/>
            <a:ext cx="2494414" cy="1769540"/>
            <a:chOff x="2820954" y="2960757"/>
            <a:chExt cx="2494414" cy="1769540"/>
          </a:xfrm>
        </p:grpSpPr>
        <p:sp>
          <p:nvSpPr>
            <p:cNvPr id="39" name="Cloud Callout 38"/>
            <p:cNvSpPr/>
            <p:nvPr/>
          </p:nvSpPr>
          <p:spPr>
            <a:xfrm>
              <a:off x="2820954" y="2960757"/>
              <a:ext cx="2308292" cy="1769540"/>
            </a:xfrm>
            <a:prstGeom prst="cloudCallout">
              <a:avLst>
                <a:gd name="adj1" fmla="val -85150"/>
                <a:gd name="adj2" fmla="val -12887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820954" y="3456692"/>
              <a:ext cx="249441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n w="10541" cmpd="sng">
                    <a:solidFill>
                      <a:schemeClr val="accent2">
                        <a:lumMod val="10000"/>
                      </a:schemeClr>
                    </a:solidFill>
                    <a:prstDash val="solid"/>
                  </a:ln>
                  <a:solidFill>
                    <a:schemeClr val="accent2">
                      <a:lumMod val="25000"/>
                    </a:schemeClr>
                  </a:solidFill>
                </a:rPr>
                <a:t>TRẠM4</a:t>
              </a: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100000" l="0" r="100000">
                        <a14:foregroundMark x1="24000" y1="35462" x2="26000" y2="52773"/>
                        <a14:foregroundMark x1="23333" y1="46218" x2="26000" y2="53613"/>
                        <a14:foregroundMark x1="75167" y1="51261" x2="67167" y2="569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1788" y="5514794"/>
            <a:ext cx="2040462" cy="2023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0511066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3.58025E-6 L 0.13255 -0.1879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23" y="-93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-1588"/>
            <a:ext cx="18362614" cy="10290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15">
            <a:hlinkClick r:id="rId4" action="ppaction://hlinksldjump"/>
            <a:extLst>
              <a:ext uri="{FF2B5EF4-FFF2-40B4-BE49-F238E27FC236}">
                <a16:creationId xmlns:a16="http://schemas.microsoft.com/office/drawing/2014/main" id="{11187A09-6A63-440E-BA4C-FE68D3E652E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086600" y="6286503"/>
            <a:ext cx="3802460" cy="419004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090953" y="5216236"/>
            <a:ext cx="9849172" cy="1200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9600" b="1" dirty="0" err="1">
                <a:ln w="1905"/>
                <a:solidFill>
                  <a:srgbClr val="99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</a:rPr>
              <a:t>Thực</a:t>
            </a:r>
            <a:r>
              <a:rPr lang="en-US" sz="9600" b="1" dirty="0">
                <a:ln w="1905"/>
                <a:solidFill>
                  <a:srgbClr val="99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</a:rPr>
              <a:t> </a:t>
            </a:r>
            <a:r>
              <a:rPr lang="en-US" sz="9600" b="1" dirty="0" err="1">
                <a:ln w="1905"/>
                <a:solidFill>
                  <a:srgbClr val="99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</a:rPr>
              <a:t>hành</a:t>
            </a:r>
            <a:endParaRPr lang="en-US" sz="9600" b="1" dirty="0">
              <a:ln w="1905"/>
              <a:solidFill>
                <a:srgbClr val="9933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Jokerman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53774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692280" y="345038"/>
            <a:ext cx="16573015" cy="10378960"/>
          </a:xfrm>
          <a:prstGeom prst="rect">
            <a:avLst/>
          </a:prstGeom>
        </p:spPr>
      </p:pic>
      <p:pic>
        <p:nvPicPr>
          <p:cNvPr id="24" name="Picture 10" descr="amiya&amp;#39;s world">
            <a:extLst>
              <a:ext uri="{FF2B5EF4-FFF2-40B4-BE49-F238E27FC236}">
                <a16:creationId xmlns:a16="http://schemas.microsoft.com/office/drawing/2014/main" id="{C722F7B5-A1DB-48B0-B9A7-DF9E7E08854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9389" y="0"/>
            <a:ext cx="7828026" cy="1568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Cloud 1" descr="C:\Users\Joseph\Desktop\Cloud1.png">
            <a:extLst>
              <a:ext uri="{FF2B5EF4-FFF2-40B4-BE49-F238E27FC236}">
                <a16:creationId xmlns:a16="http://schemas.microsoft.com/office/drawing/2014/main" id="{3420FF42-F734-428D-9925-F71E0B863F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80523" y="-2308365"/>
            <a:ext cx="14080474" cy="563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Cloud 1" descr="C:\Users\Joseph\Desktop\Cloud1.png">
            <a:extLst>
              <a:ext uri="{FF2B5EF4-FFF2-40B4-BE49-F238E27FC236}">
                <a16:creationId xmlns:a16="http://schemas.microsoft.com/office/drawing/2014/main" id="{216BAEF0-3450-42F1-9CC0-9F83C27C1A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35183" y="-4151317"/>
            <a:ext cx="14080474" cy="563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Google Shape;963;p30">
            <a:extLst>
              <a:ext uri="{FF2B5EF4-FFF2-40B4-BE49-F238E27FC236}">
                <a16:creationId xmlns:a16="http://schemas.microsoft.com/office/drawing/2014/main" id="{23883896-A9B4-4AD5-94E9-6890684A4D21}"/>
              </a:ext>
            </a:extLst>
          </p:cNvPr>
          <p:cNvSpPr/>
          <p:nvPr/>
        </p:nvSpPr>
        <p:spPr>
          <a:xfrm>
            <a:off x="12387801" y="2607330"/>
            <a:ext cx="1692686" cy="739512"/>
          </a:xfrm>
          <a:custGeom>
            <a:avLst/>
            <a:gdLst/>
            <a:ahLst/>
            <a:cxnLst/>
            <a:rect l="l" t="t" r="r" b="b"/>
            <a:pathLst>
              <a:path w="56477" h="26068" extrusionOk="0">
                <a:moveTo>
                  <a:pt x="20818" y="1"/>
                </a:moveTo>
                <a:cubicBezTo>
                  <a:pt x="17845" y="1"/>
                  <a:pt x="14862" y="1741"/>
                  <a:pt x="13632" y="4463"/>
                </a:cubicBezTo>
                <a:cubicBezTo>
                  <a:pt x="13384" y="5008"/>
                  <a:pt x="13201" y="5599"/>
                  <a:pt x="13225" y="6196"/>
                </a:cubicBezTo>
                <a:cubicBezTo>
                  <a:pt x="13246" y="6693"/>
                  <a:pt x="13405" y="7169"/>
                  <a:pt x="13467" y="7663"/>
                </a:cubicBezTo>
                <a:cubicBezTo>
                  <a:pt x="13639" y="9060"/>
                  <a:pt x="12852" y="10603"/>
                  <a:pt x="11510" y="11027"/>
                </a:cubicBezTo>
                <a:cubicBezTo>
                  <a:pt x="11307" y="11091"/>
                  <a:pt x="11097" y="11120"/>
                  <a:pt x="10886" y="11120"/>
                </a:cubicBezTo>
                <a:cubicBezTo>
                  <a:pt x="9697" y="11120"/>
                  <a:pt x="8493" y="10176"/>
                  <a:pt x="8524" y="8980"/>
                </a:cubicBezTo>
                <a:cubicBezTo>
                  <a:pt x="8538" y="8418"/>
                  <a:pt x="8852" y="7828"/>
                  <a:pt x="9387" y="7649"/>
                </a:cubicBezTo>
                <a:cubicBezTo>
                  <a:pt x="9475" y="7619"/>
                  <a:pt x="9567" y="7605"/>
                  <a:pt x="9659" y="7605"/>
                </a:cubicBezTo>
                <a:cubicBezTo>
                  <a:pt x="10128" y="7605"/>
                  <a:pt x="10609" y="7963"/>
                  <a:pt x="10592" y="8435"/>
                </a:cubicBezTo>
                <a:cubicBezTo>
                  <a:pt x="10481" y="8129"/>
                  <a:pt x="10155" y="7964"/>
                  <a:pt x="9827" y="7964"/>
                </a:cubicBezTo>
                <a:cubicBezTo>
                  <a:pt x="9656" y="7964"/>
                  <a:pt x="9484" y="8009"/>
                  <a:pt x="9343" y="8104"/>
                </a:cubicBezTo>
                <a:cubicBezTo>
                  <a:pt x="8932" y="8380"/>
                  <a:pt x="8787" y="8950"/>
                  <a:pt x="8901" y="9433"/>
                </a:cubicBezTo>
                <a:cubicBezTo>
                  <a:pt x="9090" y="10253"/>
                  <a:pt x="9946" y="10799"/>
                  <a:pt x="10790" y="10799"/>
                </a:cubicBezTo>
                <a:cubicBezTo>
                  <a:pt x="10932" y="10799"/>
                  <a:pt x="11075" y="10784"/>
                  <a:pt x="11213" y="10751"/>
                </a:cubicBezTo>
                <a:cubicBezTo>
                  <a:pt x="12176" y="10527"/>
                  <a:pt x="12898" y="9643"/>
                  <a:pt x="13101" y="8677"/>
                </a:cubicBezTo>
                <a:cubicBezTo>
                  <a:pt x="13384" y="7355"/>
                  <a:pt x="12970" y="5546"/>
                  <a:pt x="11621" y="4946"/>
                </a:cubicBezTo>
                <a:cubicBezTo>
                  <a:pt x="11293" y="4801"/>
                  <a:pt x="10934" y="4705"/>
                  <a:pt x="10579" y="4653"/>
                </a:cubicBezTo>
                <a:cubicBezTo>
                  <a:pt x="10357" y="4620"/>
                  <a:pt x="10133" y="4604"/>
                  <a:pt x="9908" y="4604"/>
                </a:cubicBezTo>
                <a:cubicBezTo>
                  <a:pt x="9050" y="4604"/>
                  <a:pt x="8185" y="4833"/>
                  <a:pt x="7427" y="5219"/>
                </a:cubicBezTo>
                <a:cubicBezTo>
                  <a:pt x="6036" y="5923"/>
                  <a:pt x="4843" y="7072"/>
                  <a:pt x="4249" y="8512"/>
                </a:cubicBezTo>
                <a:cubicBezTo>
                  <a:pt x="3655" y="9954"/>
                  <a:pt x="3717" y="11693"/>
                  <a:pt x="4573" y="12998"/>
                </a:cubicBezTo>
                <a:cubicBezTo>
                  <a:pt x="1847" y="13775"/>
                  <a:pt x="0" y="16781"/>
                  <a:pt x="421" y="19583"/>
                </a:cubicBezTo>
                <a:cubicBezTo>
                  <a:pt x="839" y="22386"/>
                  <a:pt x="3379" y="24684"/>
                  <a:pt x="6199" y="24949"/>
                </a:cubicBezTo>
                <a:cubicBezTo>
                  <a:pt x="6390" y="24967"/>
                  <a:pt x="6582" y="24976"/>
                  <a:pt x="6774" y="24976"/>
                </a:cubicBezTo>
                <a:cubicBezTo>
                  <a:pt x="9403" y="24976"/>
                  <a:pt x="11970" y="23330"/>
                  <a:pt x="13111" y="20949"/>
                </a:cubicBezTo>
                <a:cubicBezTo>
                  <a:pt x="13781" y="19555"/>
                  <a:pt x="13957" y="17795"/>
                  <a:pt x="13073" y="16525"/>
                </a:cubicBezTo>
                <a:cubicBezTo>
                  <a:pt x="12572" y="15804"/>
                  <a:pt x="11661" y="15386"/>
                  <a:pt x="10799" y="15386"/>
                </a:cubicBezTo>
                <a:cubicBezTo>
                  <a:pt x="10142" y="15386"/>
                  <a:pt x="9513" y="15629"/>
                  <a:pt x="9115" y="16166"/>
                </a:cubicBezTo>
                <a:cubicBezTo>
                  <a:pt x="8773" y="16629"/>
                  <a:pt x="8649" y="17281"/>
                  <a:pt x="8922" y="17789"/>
                </a:cubicBezTo>
                <a:cubicBezTo>
                  <a:pt x="9112" y="18141"/>
                  <a:pt x="9516" y="18370"/>
                  <a:pt x="9906" y="18370"/>
                </a:cubicBezTo>
                <a:cubicBezTo>
                  <a:pt x="10076" y="18370"/>
                  <a:pt x="10243" y="18327"/>
                  <a:pt x="10388" y="18230"/>
                </a:cubicBezTo>
                <a:lnTo>
                  <a:pt x="10388" y="18230"/>
                </a:lnTo>
                <a:cubicBezTo>
                  <a:pt x="10245" y="18509"/>
                  <a:pt x="9929" y="18657"/>
                  <a:pt x="9613" y="18657"/>
                </a:cubicBezTo>
                <a:cubicBezTo>
                  <a:pt x="9487" y="18657"/>
                  <a:pt x="9361" y="18634"/>
                  <a:pt x="9246" y="18585"/>
                </a:cubicBezTo>
                <a:cubicBezTo>
                  <a:pt x="8839" y="18413"/>
                  <a:pt x="8573" y="18002"/>
                  <a:pt x="8480" y="17574"/>
                </a:cubicBezTo>
                <a:cubicBezTo>
                  <a:pt x="8189" y="16249"/>
                  <a:pt x="9534" y="14984"/>
                  <a:pt x="10887" y="14984"/>
                </a:cubicBezTo>
                <a:cubicBezTo>
                  <a:pt x="10964" y="14984"/>
                  <a:pt x="11040" y="14988"/>
                  <a:pt x="11117" y="14996"/>
                </a:cubicBezTo>
                <a:cubicBezTo>
                  <a:pt x="12542" y="15148"/>
                  <a:pt x="13664" y="16401"/>
                  <a:pt x="14081" y="17774"/>
                </a:cubicBezTo>
                <a:cubicBezTo>
                  <a:pt x="14588" y="19431"/>
                  <a:pt x="14278" y="21281"/>
                  <a:pt x="14940" y="22886"/>
                </a:cubicBezTo>
                <a:cubicBezTo>
                  <a:pt x="15767" y="24897"/>
                  <a:pt x="18030" y="26068"/>
                  <a:pt x="20211" y="26068"/>
                </a:cubicBezTo>
                <a:cubicBezTo>
                  <a:pt x="20234" y="26068"/>
                  <a:pt x="20257" y="26068"/>
                  <a:pt x="20280" y="26067"/>
                </a:cubicBezTo>
                <a:cubicBezTo>
                  <a:pt x="22478" y="26043"/>
                  <a:pt x="24559" y="25015"/>
                  <a:pt x="26316" y="23690"/>
                </a:cubicBezTo>
                <a:cubicBezTo>
                  <a:pt x="27397" y="24741"/>
                  <a:pt x="28905" y="25316"/>
                  <a:pt x="30408" y="25316"/>
                </a:cubicBezTo>
                <a:cubicBezTo>
                  <a:pt x="31007" y="25316"/>
                  <a:pt x="31606" y="25225"/>
                  <a:pt x="32176" y="25036"/>
                </a:cubicBezTo>
                <a:cubicBezTo>
                  <a:pt x="34178" y="24374"/>
                  <a:pt x="35741" y="22540"/>
                  <a:pt x="36083" y="20463"/>
                </a:cubicBezTo>
                <a:cubicBezTo>
                  <a:pt x="36283" y="19255"/>
                  <a:pt x="36069" y="17943"/>
                  <a:pt x="35310" y="16988"/>
                </a:cubicBezTo>
                <a:cubicBezTo>
                  <a:pt x="34729" y="16257"/>
                  <a:pt x="33800" y="15784"/>
                  <a:pt x="32881" y="15784"/>
                </a:cubicBezTo>
                <a:cubicBezTo>
                  <a:pt x="32598" y="15784"/>
                  <a:pt x="32315" y="15829"/>
                  <a:pt x="32045" y="15925"/>
                </a:cubicBezTo>
                <a:cubicBezTo>
                  <a:pt x="30892" y="16332"/>
                  <a:pt x="30154" y="17760"/>
                  <a:pt x="30651" y="18875"/>
                </a:cubicBezTo>
                <a:cubicBezTo>
                  <a:pt x="30885" y="19403"/>
                  <a:pt x="31438" y="19818"/>
                  <a:pt x="31992" y="19818"/>
                </a:cubicBezTo>
                <a:cubicBezTo>
                  <a:pt x="32122" y="19818"/>
                  <a:pt x="32253" y="19795"/>
                  <a:pt x="32379" y="19745"/>
                </a:cubicBezTo>
                <a:cubicBezTo>
                  <a:pt x="33042" y="19479"/>
                  <a:pt x="33153" y="18330"/>
                  <a:pt x="32480" y="18099"/>
                </a:cubicBezTo>
                <a:lnTo>
                  <a:pt x="32480" y="18099"/>
                </a:lnTo>
                <a:cubicBezTo>
                  <a:pt x="33332" y="18189"/>
                  <a:pt x="33484" y="19583"/>
                  <a:pt x="32759" y="20042"/>
                </a:cubicBezTo>
                <a:cubicBezTo>
                  <a:pt x="32551" y="20173"/>
                  <a:pt x="32317" y="20231"/>
                  <a:pt x="32079" y="20231"/>
                </a:cubicBezTo>
                <a:cubicBezTo>
                  <a:pt x="31491" y="20231"/>
                  <a:pt x="30875" y="19872"/>
                  <a:pt x="30544" y="19358"/>
                </a:cubicBezTo>
                <a:cubicBezTo>
                  <a:pt x="29936" y="18413"/>
                  <a:pt x="30130" y="17060"/>
                  <a:pt x="30920" y="16260"/>
                </a:cubicBezTo>
                <a:cubicBezTo>
                  <a:pt x="31455" y="15717"/>
                  <a:pt x="32217" y="15439"/>
                  <a:pt x="32981" y="15439"/>
                </a:cubicBezTo>
                <a:cubicBezTo>
                  <a:pt x="33345" y="15439"/>
                  <a:pt x="33710" y="15503"/>
                  <a:pt x="34050" y="15631"/>
                </a:cubicBezTo>
                <a:cubicBezTo>
                  <a:pt x="34644" y="15859"/>
                  <a:pt x="35154" y="16252"/>
                  <a:pt x="35672" y="16618"/>
                </a:cubicBezTo>
                <a:cubicBezTo>
                  <a:pt x="37515" y="17919"/>
                  <a:pt x="39555" y="18917"/>
                  <a:pt x="41584" y="19911"/>
                </a:cubicBezTo>
                <a:cubicBezTo>
                  <a:pt x="42835" y="20522"/>
                  <a:pt x="44162" y="21148"/>
                  <a:pt x="45538" y="21148"/>
                </a:cubicBezTo>
                <a:cubicBezTo>
                  <a:pt x="45684" y="21148"/>
                  <a:pt x="45830" y="21141"/>
                  <a:pt x="45977" y="21126"/>
                </a:cubicBezTo>
                <a:cubicBezTo>
                  <a:pt x="48031" y="20919"/>
                  <a:pt x="49591" y="19275"/>
                  <a:pt x="51071" y="17837"/>
                </a:cubicBezTo>
                <a:cubicBezTo>
                  <a:pt x="52377" y="16564"/>
                  <a:pt x="54018" y="15305"/>
                  <a:pt x="55779" y="15305"/>
                </a:cubicBezTo>
                <a:cubicBezTo>
                  <a:pt x="56009" y="15305"/>
                  <a:pt x="56242" y="15326"/>
                  <a:pt x="56476" y="15372"/>
                </a:cubicBezTo>
                <a:cubicBezTo>
                  <a:pt x="56404" y="15314"/>
                  <a:pt x="56328" y="15251"/>
                  <a:pt x="56252" y="15196"/>
                </a:cubicBezTo>
                <a:cubicBezTo>
                  <a:pt x="55330" y="14518"/>
                  <a:pt x="54182" y="14164"/>
                  <a:pt x="53037" y="14164"/>
                </a:cubicBezTo>
                <a:cubicBezTo>
                  <a:pt x="52288" y="14164"/>
                  <a:pt x="51540" y="14316"/>
                  <a:pt x="50858" y="14627"/>
                </a:cubicBezTo>
                <a:cubicBezTo>
                  <a:pt x="49812" y="15103"/>
                  <a:pt x="48949" y="15904"/>
                  <a:pt x="47972" y="16508"/>
                </a:cubicBezTo>
                <a:cubicBezTo>
                  <a:pt x="47265" y="16948"/>
                  <a:pt x="46433" y="17286"/>
                  <a:pt x="45619" y="17286"/>
                </a:cubicBezTo>
                <a:cubicBezTo>
                  <a:pt x="45309" y="17286"/>
                  <a:pt x="45001" y="17237"/>
                  <a:pt x="44704" y="17126"/>
                </a:cubicBezTo>
                <a:cubicBezTo>
                  <a:pt x="43320" y="16604"/>
                  <a:pt x="42740" y="15017"/>
                  <a:pt x="42064" y="13702"/>
                </a:cubicBezTo>
                <a:cubicBezTo>
                  <a:pt x="40042" y="9761"/>
                  <a:pt x="35649" y="7228"/>
                  <a:pt x="31247" y="7228"/>
                </a:cubicBezTo>
                <a:cubicBezTo>
                  <a:pt x="30495" y="7228"/>
                  <a:pt x="29742" y="7302"/>
                  <a:pt x="29001" y="7456"/>
                </a:cubicBezTo>
                <a:cubicBezTo>
                  <a:pt x="29387" y="9063"/>
                  <a:pt x="29001" y="10837"/>
                  <a:pt x="27986" y="12142"/>
                </a:cubicBezTo>
                <a:cubicBezTo>
                  <a:pt x="26971" y="13447"/>
                  <a:pt x="25343" y="14251"/>
                  <a:pt x="23690" y="14272"/>
                </a:cubicBezTo>
                <a:cubicBezTo>
                  <a:pt x="23673" y="14272"/>
                  <a:pt x="23656" y="14272"/>
                  <a:pt x="23638" y="14272"/>
                </a:cubicBezTo>
                <a:cubicBezTo>
                  <a:pt x="22670" y="14272"/>
                  <a:pt x="21672" y="13994"/>
                  <a:pt x="20956" y="13340"/>
                </a:cubicBezTo>
                <a:cubicBezTo>
                  <a:pt x="20228" y="12674"/>
                  <a:pt x="19859" y="11580"/>
                  <a:pt x="20200" y="10654"/>
                </a:cubicBezTo>
                <a:cubicBezTo>
                  <a:pt x="20470" y="9925"/>
                  <a:pt x="21235" y="9400"/>
                  <a:pt x="21992" y="9400"/>
                </a:cubicBezTo>
                <a:cubicBezTo>
                  <a:pt x="22195" y="9400"/>
                  <a:pt x="22397" y="9437"/>
                  <a:pt x="22589" y="9519"/>
                </a:cubicBezTo>
                <a:cubicBezTo>
                  <a:pt x="22474" y="9489"/>
                  <a:pt x="22360" y="9475"/>
                  <a:pt x="22248" y="9475"/>
                </a:cubicBezTo>
                <a:cubicBezTo>
                  <a:pt x="21081" y="9475"/>
                  <a:pt x="20158" y="11024"/>
                  <a:pt x="20622" y="12180"/>
                </a:cubicBezTo>
                <a:cubicBezTo>
                  <a:pt x="21088" y="13352"/>
                  <a:pt x="22431" y="13944"/>
                  <a:pt x="23706" y="13944"/>
                </a:cubicBezTo>
                <a:cubicBezTo>
                  <a:pt x="23809" y="13944"/>
                  <a:pt x="23912" y="13941"/>
                  <a:pt x="24014" y="13933"/>
                </a:cubicBezTo>
                <a:cubicBezTo>
                  <a:pt x="25798" y="13795"/>
                  <a:pt x="27468" y="12656"/>
                  <a:pt x="28245" y="11045"/>
                </a:cubicBezTo>
                <a:cubicBezTo>
                  <a:pt x="28707" y="10089"/>
                  <a:pt x="28863" y="9004"/>
                  <a:pt x="28814" y="7942"/>
                </a:cubicBezTo>
                <a:cubicBezTo>
                  <a:pt x="28649" y="4380"/>
                  <a:pt x="25995" y="1036"/>
                  <a:pt x="22527" y="200"/>
                </a:cubicBezTo>
                <a:cubicBezTo>
                  <a:pt x="21966" y="65"/>
                  <a:pt x="21392" y="1"/>
                  <a:pt x="20818" y="1"/>
                </a:cubicBezTo>
                <a:close/>
              </a:path>
            </a:pathLst>
          </a:custGeom>
          <a:solidFill>
            <a:srgbClr val="FBFBFB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" name="Google Shape;963;p30">
            <a:extLst>
              <a:ext uri="{FF2B5EF4-FFF2-40B4-BE49-F238E27FC236}">
                <a16:creationId xmlns:a16="http://schemas.microsoft.com/office/drawing/2014/main" id="{1B08A96A-4CE8-40E9-B022-2BB14CAF53DF}"/>
              </a:ext>
            </a:extLst>
          </p:cNvPr>
          <p:cNvSpPr/>
          <p:nvPr/>
        </p:nvSpPr>
        <p:spPr>
          <a:xfrm>
            <a:off x="10521501" y="1239934"/>
            <a:ext cx="1692686" cy="739512"/>
          </a:xfrm>
          <a:custGeom>
            <a:avLst/>
            <a:gdLst/>
            <a:ahLst/>
            <a:cxnLst/>
            <a:rect l="l" t="t" r="r" b="b"/>
            <a:pathLst>
              <a:path w="56477" h="26068" extrusionOk="0">
                <a:moveTo>
                  <a:pt x="20818" y="1"/>
                </a:moveTo>
                <a:cubicBezTo>
                  <a:pt x="17845" y="1"/>
                  <a:pt x="14862" y="1741"/>
                  <a:pt x="13632" y="4463"/>
                </a:cubicBezTo>
                <a:cubicBezTo>
                  <a:pt x="13384" y="5008"/>
                  <a:pt x="13201" y="5599"/>
                  <a:pt x="13225" y="6196"/>
                </a:cubicBezTo>
                <a:cubicBezTo>
                  <a:pt x="13246" y="6693"/>
                  <a:pt x="13405" y="7169"/>
                  <a:pt x="13467" y="7663"/>
                </a:cubicBezTo>
                <a:cubicBezTo>
                  <a:pt x="13639" y="9060"/>
                  <a:pt x="12852" y="10603"/>
                  <a:pt x="11510" y="11027"/>
                </a:cubicBezTo>
                <a:cubicBezTo>
                  <a:pt x="11307" y="11091"/>
                  <a:pt x="11097" y="11120"/>
                  <a:pt x="10886" y="11120"/>
                </a:cubicBezTo>
                <a:cubicBezTo>
                  <a:pt x="9697" y="11120"/>
                  <a:pt x="8493" y="10176"/>
                  <a:pt x="8524" y="8980"/>
                </a:cubicBezTo>
                <a:cubicBezTo>
                  <a:pt x="8538" y="8418"/>
                  <a:pt x="8852" y="7828"/>
                  <a:pt x="9387" y="7649"/>
                </a:cubicBezTo>
                <a:cubicBezTo>
                  <a:pt x="9475" y="7619"/>
                  <a:pt x="9567" y="7605"/>
                  <a:pt x="9659" y="7605"/>
                </a:cubicBezTo>
                <a:cubicBezTo>
                  <a:pt x="10128" y="7605"/>
                  <a:pt x="10609" y="7963"/>
                  <a:pt x="10592" y="8435"/>
                </a:cubicBezTo>
                <a:cubicBezTo>
                  <a:pt x="10481" y="8129"/>
                  <a:pt x="10155" y="7964"/>
                  <a:pt x="9827" y="7964"/>
                </a:cubicBezTo>
                <a:cubicBezTo>
                  <a:pt x="9656" y="7964"/>
                  <a:pt x="9484" y="8009"/>
                  <a:pt x="9343" y="8104"/>
                </a:cubicBezTo>
                <a:cubicBezTo>
                  <a:pt x="8932" y="8380"/>
                  <a:pt x="8787" y="8950"/>
                  <a:pt x="8901" y="9433"/>
                </a:cubicBezTo>
                <a:cubicBezTo>
                  <a:pt x="9090" y="10253"/>
                  <a:pt x="9946" y="10799"/>
                  <a:pt x="10790" y="10799"/>
                </a:cubicBezTo>
                <a:cubicBezTo>
                  <a:pt x="10932" y="10799"/>
                  <a:pt x="11075" y="10784"/>
                  <a:pt x="11213" y="10751"/>
                </a:cubicBezTo>
                <a:cubicBezTo>
                  <a:pt x="12176" y="10527"/>
                  <a:pt x="12898" y="9643"/>
                  <a:pt x="13101" y="8677"/>
                </a:cubicBezTo>
                <a:cubicBezTo>
                  <a:pt x="13384" y="7355"/>
                  <a:pt x="12970" y="5546"/>
                  <a:pt x="11621" y="4946"/>
                </a:cubicBezTo>
                <a:cubicBezTo>
                  <a:pt x="11293" y="4801"/>
                  <a:pt x="10934" y="4705"/>
                  <a:pt x="10579" y="4653"/>
                </a:cubicBezTo>
                <a:cubicBezTo>
                  <a:pt x="10357" y="4620"/>
                  <a:pt x="10133" y="4604"/>
                  <a:pt x="9908" y="4604"/>
                </a:cubicBezTo>
                <a:cubicBezTo>
                  <a:pt x="9050" y="4604"/>
                  <a:pt x="8185" y="4833"/>
                  <a:pt x="7427" y="5219"/>
                </a:cubicBezTo>
                <a:cubicBezTo>
                  <a:pt x="6036" y="5923"/>
                  <a:pt x="4843" y="7072"/>
                  <a:pt x="4249" y="8512"/>
                </a:cubicBezTo>
                <a:cubicBezTo>
                  <a:pt x="3655" y="9954"/>
                  <a:pt x="3717" y="11693"/>
                  <a:pt x="4573" y="12998"/>
                </a:cubicBezTo>
                <a:cubicBezTo>
                  <a:pt x="1847" y="13775"/>
                  <a:pt x="0" y="16781"/>
                  <a:pt x="421" y="19583"/>
                </a:cubicBezTo>
                <a:cubicBezTo>
                  <a:pt x="839" y="22386"/>
                  <a:pt x="3379" y="24684"/>
                  <a:pt x="6199" y="24949"/>
                </a:cubicBezTo>
                <a:cubicBezTo>
                  <a:pt x="6390" y="24967"/>
                  <a:pt x="6582" y="24976"/>
                  <a:pt x="6774" y="24976"/>
                </a:cubicBezTo>
                <a:cubicBezTo>
                  <a:pt x="9403" y="24976"/>
                  <a:pt x="11970" y="23330"/>
                  <a:pt x="13111" y="20949"/>
                </a:cubicBezTo>
                <a:cubicBezTo>
                  <a:pt x="13781" y="19555"/>
                  <a:pt x="13957" y="17795"/>
                  <a:pt x="13073" y="16525"/>
                </a:cubicBezTo>
                <a:cubicBezTo>
                  <a:pt x="12572" y="15804"/>
                  <a:pt x="11661" y="15386"/>
                  <a:pt x="10799" y="15386"/>
                </a:cubicBezTo>
                <a:cubicBezTo>
                  <a:pt x="10142" y="15386"/>
                  <a:pt x="9513" y="15629"/>
                  <a:pt x="9115" y="16166"/>
                </a:cubicBezTo>
                <a:cubicBezTo>
                  <a:pt x="8773" y="16629"/>
                  <a:pt x="8649" y="17281"/>
                  <a:pt x="8922" y="17789"/>
                </a:cubicBezTo>
                <a:cubicBezTo>
                  <a:pt x="9112" y="18141"/>
                  <a:pt x="9516" y="18370"/>
                  <a:pt x="9906" y="18370"/>
                </a:cubicBezTo>
                <a:cubicBezTo>
                  <a:pt x="10076" y="18370"/>
                  <a:pt x="10243" y="18327"/>
                  <a:pt x="10388" y="18230"/>
                </a:cubicBezTo>
                <a:lnTo>
                  <a:pt x="10388" y="18230"/>
                </a:lnTo>
                <a:cubicBezTo>
                  <a:pt x="10245" y="18509"/>
                  <a:pt x="9929" y="18657"/>
                  <a:pt x="9613" y="18657"/>
                </a:cubicBezTo>
                <a:cubicBezTo>
                  <a:pt x="9487" y="18657"/>
                  <a:pt x="9361" y="18634"/>
                  <a:pt x="9246" y="18585"/>
                </a:cubicBezTo>
                <a:cubicBezTo>
                  <a:pt x="8839" y="18413"/>
                  <a:pt x="8573" y="18002"/>
                  <a:pt x="8480" y="17574"/>
                </a:cubicBezTo>
                <a:cubicBezTo>
                  <a:pt x="8189" y="16249"/>
                  <a:pt x="9534" y="14984"/>
                  <a:pt x="10887" y="14984"/>
                </a:cubicBezTo>
                <a:cubicBezTo>
                  <a:pt x="10964" y="14984"/>
                  <a:pt x="11040" y="14988"/>
                  <a:pt x="11117" y="14996"/>
                </a:cubicBezTo>
                <a:cubicBezTo>
                  <a:pt x="12542" y="15148"/>
                  <a:pt x="13664" y="16401"/>
                  <a:pt x="14081" y="17774"/>
                </a:cubicBezTo>
                <a:cubicBezTo>
                  <a:pt x="14588" y="19431"/>
                  <a:pt x="14278" y="21281"/>
                  <a:pt x="14940" y="22886"/>
                </a:cubicBezTo>
                <a:cubicBezTo>
                  <a:pt x="15767" y="24897"/>
                  <a:pt x="18030" y="26068"/>
                  <a:pt x="20211" y="26068"/>
                </a:cubicBezTo>
                <a:cubicBezTo>
                  <a:pt x="20234" y="26068"/>
                  <a:pt x="20257" y="26068"/>
                  <a:pt x="20280" y="26067"/>
                </a:cubicBezTo>
                <a:cubicBezTo>
                  <a:pt x="22478" y="26043"/>
                  <a:pt x="24559" y="25015"/>
                  <a:pt x="26316" y="23690"/>
                </a:cubicBezTo>
                <a:cubicBezTo>
                  <a:pt x="27397" y="24741"/>
                  <a:pt x="28905" y="25316"/>
                  <a:pt x="30408" y="25316"/>
                </a:cubicBezTo>
                <a:cubicBezTo>
                  <a:pt x="31007" y="25316"/>
                  <a:pt x="31606" y="25225"/>
                  <a:pt x="32176" y="25036"/>
                </a:cubicBezTo>
                <a:cubicBezTo>
                  <a:pt x="34178" y="24374"/>
                  <a:pt x="35741" y="22540"/>
                  <a:pt x="36083" y="20463"/>
                </a:cubicBezTo>
                <a:cubicBezTo>
                  <a:pt x="36283" y="19255"/>
                  <a:pt x="36069" y="17943"/>
                  <a:pt x="35310" y="16988"/>
                </a:cubicBezTo>
                <a:cubicBezTo>
                  <a:pt x="34729" y="16257"/>
                  <a:pt x="33800" y="15784"/>
                  <a:pt x="32881" y="15784"/>
                </a:cubicBezTo>
                <a:cubicBezTo>
                  <a:pt x="32598" y="15784"/>
                  <a:pt x="32315" y="15829"/>
                  <a:pt x="32045" y="15925"/>
                </a:cubicBezTo>
                <a:cubicBezTo>
                  <a:pt x="30892" y="16332"/>
                  <a:pt x="30154" y="17760"/>
                  <a:pt x="30651" y="18875"/>
                </a:cubicBezTo>
                <a:cubicBezTo>
                  <a:pt x="30885" y="19403"/>
                  <a:pt x="31438" y="19818"/>
                  <a:pt x="31992" y="19818"/>
                </a:cubicBezTo>
                <a:cubicBezTo>
                  <a:pt x="32122" y="19818"/>
                  <a:pt x="32253" y="19795"/>
                  <a:pt x="32379" y="19745"/>
                </a:cubicBezTo>
                <a:cubicBezTo>
                  <a:pt x="33042" y="19479"/>
                  <a:pt x="33153" y="18330"/>
                  <a:pt x="32480" y="18099"/>
                </a:cubicBezTo>
                <a:lnTo>
                  <a:pt x="32480" y="18099"/>
                </a:lnTo>
                <a:cubicBezTo>
                  <a:pt x="33332" y="18189"/>
                  <a:pt x="33484" y="19583"/>
                  <a:pt x="32759" y="20042"/>
                </a:cubicBezTo>
                <a:cubicBezTo>
                  <a:pt x="32551" y="20173"/>
                  <a:pt x="32317" y="20231"/>
                  <a:pt x="32079" y="20231"/>
                </a:cubicBezTo>
                <a:cubicBezTo>
                  <a:pt x="31491" y="20231"/>
                  <a:pt x="30875" y="19872"/>
                  <a:pt x="30544" y="19358"/>
                </a:cubicBezTo>
                <a:cubicBezTo>
                  <a:pt x="29936" y="18413"/>
                  <a:pt x="30130" y="17060"/>
                  <a:pt x="30920" y="16260"/>
                </a:cubicBezTo>
                <a:cubicBezTo>
                  <a:pt x="31455" y="15717"/>
                  <a:pt x="32217" y="15439"/>
                  <a:pt x="32981" y="15439"/>
                </a:cubicBezTo>
                <a:cubicBezTo>
                  <a:pt x="33345" y="15439"/>
                  <a:pt x="33710" y="15503"/>
                  <a:pt x="34050" y="15631"/>
                </a:cubicBezTo>
                <a:cubicBezTo>
                  <a:pt x="34644" y="15859"/>
                  <a:pt x="35154" y="16252"/>
                  <a:pt x="35672" y="16618"/>
                </a:cubicBezTo>
                <a:cubicBezTo>
                  <a:pt x="37515" y="17919"/>
                  <a:pt x="39555" y="18917"/>
                  <a:pt x="41584" y="19911"/>
                </a:cubicBezTo>
                <a:cubicBezTo>
                  <a:pt x="42835" y="20522"/>
                  <a:pt x="44162" y="21148"/>
                  <a:pt x="45538" y="21148"/>
                </a:cubicBezTo>
                <a:cubicBezTo>
                  <a:pt x="45684" y="21148"/>
                  <a:pt x="45830" y="21141"/>
                  <a:pt x="45977" y="21126"/>
                </a:cubicBezTo>
                <a:cubicBezTo>
                  <a:pt x="48031" y="20919"/>
                  <a:pt x="49591" y="19275"/>
                  <a:pt x="51071" y="17837"/>
                </a:cubicBezTo>
                <a:cubicBezTo>
                  <a:pt x="52377" y="16564"/>
                  <a:pt x="54018" y="15305"/>
                  <a:pt x="55779" y="15305"/>
                </a:cubicBezTo>
                <a:cubicBezTo>
                  <a:pt x="56009" y="15305"/>
                  <a:pt x="56242" y="15326"/>
                  <a:pt x="56476" y="15372"/>
                </a:cubicBezTo>
                <a:cubicBezTo>
                  <a:pt x="56404" y="15314"/>
                  <a:pt x="56328" y="15251"/>
                  <a:pt x="56252" y="15196"/>
                </a:cubicBezTo>
                <a:cubicBezTo>
                  <a:pt x="55330" y="14518"/>
                  <a:pt x="54182" y="14164"/>
                  <a:pt x="53037" y="14164"/>
                </a:cubicBezTo>
                <a:cubicBezTo>
                  <a:pt x="52288" y="14164"/>
                  <a:pt x="51540" y="14316"/>
                  <a:pt x="50858" y="14627"/>
                </a:cubicBezTo>
                <a:cubicBezTo>
                  <a:pt x="49812" y="15103"/>
                  <a:pt x="48949" y="15904"/>
                  <a:pt x="47972" y="16508"/>
                </a:cubicBezTo>
                <a:cubicBezTo>
                  <a:pt x="47265" y="16948"/>
                  <a:pt x="46433" y="17286"/>
                  <a:pt x="45619" y="17286"/>
                </a:cubicBezTo>
                <a:cubicBezTo>
                  <a:pt x="45309" y="17286"/>
                  <a:pt x="45001" y="17237"/>
                  <a:pt x="44704" y="17126"/>
                </a:cubicBezTo>
                <a:cubicBezTo>
                  <a:pt x="43320" y="16604"/>
                  <a:pt x="42740" y="15017"/>
                  <a:pt x="42064" y="13702"/>
                </a:cubicBezTo>
                <a:cubicBezTo>
                  <a:pt x="40042" y="9761"/>
                  <a:pt x="35649" y="7228"/>
                  <a:pt x="31247" y="7228"/>
                </a:cubicBezTo>
                <a:cubicBezTo>
                  <a:pt x="30495" y="7228"/>
                  <a:pt x="29742" y="7302"/>
                  <a:pt x="29001" y="7456"/>
                </a:cubicBezTo>
                <a:cubicBezTo>
                  <a:pt x="29387" y="9063"/>
                  <a:pt x="29001" y="10837"/>
                  <a:pt x="27986" y="12142"/>
                </a:cubicBezTo>
                <a:cubicBezTo>
                  <a:pt x="26971" y="13447"/>
                  <a:pt x="25343" y="14251"/>
                  <a:pt x="23690" y="14272"/>
                </a:cubicBezTo>
                <a:cubicBezTo>
                  <a:pt x="23673" y="14272"/>
                  <a:pt x="23656" y="14272"/>
                  <a:pt x="23638" y="14272"/>
                </a:cubicBezTo>
                <a:cubicBezTo>
                  <a:pt x="22670" y="14272"/>
                  <a:pt x="21672" y="13994"/>
                  <a:pt x="20956" y="13340"/>
                </a:cubicBezTo>
                <a:cubicBezTo>
                  <a:pt x="20228" y="12674"/>
                  <a:pt x="19859" y="11580"/>
                  <a:pt x="20200" y="10654"/>
                </a:cubicBezTo>
                <a:cubicBezTo>
                  <a:pt x="20470" y="9925"/>
                  <a:pt x="21235" y="9400"/>
                  <a:pt x="21992" y="9400"/>
                </a:cubicBezTo>
                <a:cubicBezTo>
                  <a:pt x="22195" y="9400"/>
                  <a:pt x="22397" y="9437"/>
                  <a:pt x="22589" y="9519"/>
                </a:cubicBezTo>
                <a:cubicBezTo>
                  <a:pt x="22474" y="9489"/>
                  <a:pt x="22360" y="9475"/>
                  <a:pt x="22248" y="9475"/>
                </a:cubicBezTo>
                <a:cubicBezTo>
                  <a:pt x="21081" y="9475"/>
                  <a:pt x="20158" y="11024"/>
                  <a:pt x="20622" y="12180"/>
                </a:cubicBezTo>
                <a:cubicBezTo>
                  <a:pt x="21088" y="13352"/>
                  <a:pt x="22431" y="13944"/>
                  <a:pt x="23706" y="13944"/>
                </a:cubicBezTo>
                <a:cubicBezTo>
                  <a:pt x="23809" y="13944"/>
                  <a:pt x="23912" y="13941"/>
                  <a:pt x="24014" y="13933"/>
                </a:cubicBezTo>
                <a:cubicBezTo>
                  <a:pt x="25798" y="13795"/>
                  <a:pt x="27468" y="12656"/>
                  <a:pt x="28245" y="11045"/>
                </a:cubicBezTo>
                <a:cubicBezTo>
                  <a:pt x="28707" y="10089"/>
                  <a:pt x="28863" y="9004"/>
                  <a:pt x="28814" y="7942"/>
                </a:cubicBezTo>
                <a:cubicBezTo>
                  <a:pt x="28649" y="4380"/>
                  <a:pt x="25995" y="1036"/>
                  <a:pt x="22527" y="200"/>
                </a:cubicBezTo>
                <a:cubicBezTo>
                  <a:pt x="21966" y="65"/>
                  <a:pt x="21392" y="1"/>
                  <a:pt x="20818" y="1"/>
                </a:cubicBezTo>
                <a:close/>
              </a:path>
            </a:pathLst>
          </a:custGeom>
          <a:solidFill>
            <a:srgbClr val="FBFBFB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47" name="Cloud 1" descr="C:\Users\Joseph\Desktop\Cloud1.png">
            <a:extLst>
              <a:ext uri="{FF2B5EF4-FFF2-40B4-BE49-F238E27FC236}">
                <a16:creationId xmlns:a16="http://schemas.microsoft.com/office/drawing/2014/main" id="{BED7BF86-1733-47CD-9208-E35A5619B4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591051" y="7907903"/>
            <a:ext cx="14080474" cy="563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Cloud 1" descr="C:\Users\Joseph\Desktop\Cloud1.png">
            <a:extLst>
              <a:ext uri="{FF2B5EF4-FFF2-40B4-BE49-F238E27FC236}">
                <a16:creationId xmlns:a16="http://schemas.microsoft.com/office/drawing/2014/main" id="{A63B1C9F-8D7B-4021-958E-C6FD4CADD4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73892" y="5984745"/>
            <a:ext cx="9592488" cy="563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hlinkClick r:id="rId7" action="ppaction://hlinksldjump"/>
            <a:extLst>
              <a:ext uri="{FF2B5EF4-FFF2-40B4-BE49-F238E27FC236}">
                <a16:creationId xmlns:a16="http://schemas.microsoft.com/office/drawing/2014/main" id="{423BDA86-3665-4AFE-9F1F-006ADBE3EBB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581674" y="395450"/>
            <a:ext cx="1158340" cy="132904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5584438" y="1435934"/>
            <a:ext cx="6629749" cy="66044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vi-VN" sz="13800" b="1" dirty="0">
                <a:ln w="1905"/>
                <a:solidFill>
                  <a:schemeClr val="bg1">
                    <a:lumMod val="1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</a:rPr>
              <a:t>Thần tài đến</a:t>
            </a:r>
            <a:endParaRPr lang="en-US" sz="13800" b="1" dirty="0">
              <a:ln w="1905"/>
              <a:solidFill>
                <a:schemeClr val="bg1">
                  <a:lumMod val="1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.VnAristoteH" pitchFamily="34" charset="0"/>
            </a:endParaRPr>
          </a:p>
        </p:txBody>
      </p:sp>
      <p:pic>
        <p:nvPicPr>
          <p:cNvPr id="1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20027463">
            <a:off x="2918095" y="4175501"/>
            <a:ext cx="14136596" cy="2086337"/>
          </a:xfrm>
          <a:prstGeom prst="rect">
            <a:avLst/>
          </a:prstGeom>
        </p:spPr>
      </p:pic>
      <p:pic>
        <p:nvPicPr>
          <p:cNvPr id="17" name="house 5">
            <a:hlinkClick r:id="rId11" action="ppaction://hlinksldjump"/>
            <a:extLst>
              <a:ext uri="{FF2B5EF4-FFF2-40B4-BE49-F238E27FC236}">
                <a16:creationId xmlns:a16="http://schemas.microsoft.com/office/drawing/2014/main" id="{C23B2C42-8A45-4B2D-B6EE-F6A20E006CA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6700329" y="5244157"/>
            <a:ext cx="1665859" cy="1779288"/>
          </a:xfrm>
          <a:prstGeom prst="rect">
            <a:avLst/>
          </a:prstGeom>
        </p:spPr>
      </p:pic>
      <p:pic>
        <p:nvPicPr>
          <p:cNvPr id="16" name="Picture 5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4082071" y="6029827"/>
            <a:ext cx="1110201" cy="150842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22C2612-1C55-40DE-84EA-C70480BBEFD3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 b="12522"/>
          <a:stretch/>
        </p:blipFill>
        <p:spPr>
          <a:xfrm>
            <a:off x="13807650" y="274558"/>
            <a:ext cx="2981057" cy="2332772"/>
          </a:xfrm>
          <a:prstGeom prst="rect">
            <a:avLst/>
          </a:prstGeom>
        </p:spPr>
      </p:pic>
      <p:pic>
        <p:nvPicPr>
          <p:cNvPr id="21" name="house 9">
            <a:hlinkClick r:id="rId19" action="ppaction://hlinksldjump"/>
            <a:extLst>
              <a:ext uri="{FF2B5EF4-FFF2-40B4-BE49-F238E27FC236}">
                <a16:creationId xmlns:a16="http://schemas.microsoft.com/office/drawing/2014/main" id="{E08166C5-F5DD-4B53-BAA2-AB9BE3129426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/>
          <a:stretch>
            <a:fillRect/>
          </a:stretch>
        </p:blipFill>
        <p:spPr>
          <a:xfrm>
            <a:off x="8978787" y="3197659"/>
            <a:ext cx="1876930" cy="1788424"/>
          </a:xfrm>
          <a:prstGeom prst="rect">
            <a:avLst/>
          </a:prstGeom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id="{2CD969D4-F407-4D4E-A679-F8346BF3041C}"/>
              </a:ext>
            </a:extLst>
          </p:cNvPr>
          <p:cNvSpPr/>
          <p:nvPr/>
        </p:nvSpPr>
        <p:spPr>
          <a:xfrm>
            <a:off x="12585829" y="4404716"/>
            <a:ext cx="1834784" cy="834866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82880" tIns="91440" rIns="182880" bIns="91440" rtlCol="0" anchor="ctr"/>
          <a:lstStyle/>
          <a:p>
            <a:pPr algn="ctr" defTabSz="1828800">
              <a:buClr>
                <a:srgbClr val="000000"/>
              </a:buClr>
            </a:pPr>
            <a:endParaRPr lang="en-US" sz="2800" kern="0">
              <a:solidFill>
                <a:srgbClr val="B73030"/>
              </a:solidFill>
              <a:sym typeface="Arial"/>
            </a:endParaRPr>
          </a:p>
        </p:txBody>
      </p:sp>
      <p:pic>
        <p:nvPicPr>
          <p:cNvPr id="23" name="house 7">
            <a:hlinkClick r:id="rId22" action="ppaction://hlinksldjump"/>
            <a:extLst>
              <a:ext uri="{FF2B5EF4-FFF2-40B4-BE49-F238E27FC236}">
                <a16:creationId xmlns:a16="http://schemas.microsoft.com/office/drawing/2014/main" id="{1FAE5229-B16F-4FB3-B345-518CEBD9B68B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4"/>
              </a:ext>
            </a:extLst>
          </a:blip>
          <a:srcRect/>
          <a:stretch>
            <a:fillRect/>
          </a:stretch>
        </p:blipFill>
        <p:spPr>
          <a:xfrm>
            <a:off x="12669969" y="3125457"/>
            <a:ext cx="1750644" cy="1638062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2001756" y="3944488"/>
            <a:ext cx="2851052" cy="1736256"/>
            <a:chOff x="2177960" y="2960757"/>
            <a:chExt cx="3095308" cy="1769540"/>
          </a:xfrm>
        </p:grpSpPr>
        <p:sp>
          <p:nvSpPr>
            <p:cNvPr id="28" name="Cloud Callout 27"/>
            <p:cNvSpPr/>
            <p:nvPr/>
          </p:nvSpPr>
          <p:spPr>
            <a:xfrm>
              <a:off x="2177960" y="2960757"/>
              <a:ext cx="2603021" cy="1769540"/>
            </a:xfrm>
            <a:prstGeom prst="cloudCallout">
              <a:avLst>
                <a:gd name="adj1" fmla="val 60151"/>
                <a:gd name="adj2" fmla="val 123869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2560907" y="3507254"/>
              <a:ext cx="2712361" cy="5959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n w="10541" cmpd="sng">
                    <a:solidFill>
                      <a:schemeClr val="accent2">
                        <a:lumMod val="10000"/>
                      </a:schemeClr>
                    </a:solidFill>
                    <a:prstDash val="solid"/>
                  </a:ln>
                  <a:solidFill>
                    <a:schemeClr val="accent2">
                      <a:lumMod val="25000"/>
                    </a:schemeClr>
                  </a:solidFill>
                </a:rPr>
                <a:t>TRẠM 1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4560281" y="3470042"/>
            <a:ext cx="2750164" cy="1769540"/>
            <a:chOff x="2513667" y="3441252"/>
            <a:chExt cx="2750163" cy="1769540"/>
          </a:xfrm>
        </p:grpSpPr>
        <p:sp>
          <p:nvSpPr>
            <p:cNvPr id="31" name="Cloud Callout 30"/>
            <p:cNvSpPr/>
            <p:nvPr/>
          </p:nvSpPr>
          <p:spPr>
            <a:xfrm>
              <a:off x="2513667" y="3441252"/>
              <a:ext cx="2308292" cy="1769540"/>
            </a:xfrm>
            <a:prstGeom prst="cloudCallout">
              <a:avLst>
                <a:gd name="adj1" fmla="val 49725"/>
                <a:gd name="adj2" fmla="val 90462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2769417" y="3979456"/>
              <a:ext cx="249441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n w="10541" cmpd="sng">
                    <a:solidFill>
                      <a:schemeClr val="accent2">
                        <a:lumMod val="10000"/>
                      </a:schemeClr>
                    </a:solidFill>
                    <a:prstDash val="solid"/>
                  </a:ln>
                  <a:solidFill>
                    <a:schemeClr val="accent2">
                      <a:lumMod val="25000"/>
                    </a:schemeClr>
                  </a:solidFill>
                </a:rPr>
                <a:t>TRẠM 2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10120432" y="5097422"/>
            <a:ext cx="2712362" cy="1769540"/>
            <a:chOff x="2177961" y="2960757"/>
            <a:chExt cx="2712362" cy="1769540"/>
          </a:xfrm>
        </p:grpSpPr>
        <p:sp>
          <p:nvSpPr>
            <p:cNvPr id="36" name="Cloud Callout 35"/>
            <p:cNvSpPr/>
            <p:nvPr/>
          </p:nvSpPr>
          <p:spPr>
            <a:xfrm>
              <a:off x="2177961" y="2960757"/>
              <a:ext cx="2308292" cy="1769540"/>
            </a:xfrm>
            <a:prstGeom prst="cloudCallout">
              <a:avLst>
                <a:gd name="adj1" fmla="val -73832"/>
                <a:gd name="adj2" fmla="val -85478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2395909" y="3503125"/>
              <a:ext cx="249441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n w="10541" cmpd="sng">
                    <a:solidFill>
                      <a:schemeClr val="accent2">
                        <a:lumMod val="10000"/>
                      </a:schemeClr>
                    </a:solidFill>
                    <a:prstDash val="solid"/>
                  </a:ln>
                  <a:solidFill>
                    <a:schemeClr val="accent2">
                      <a:lumMod val="25000"/>
                    </a:schemeClr>
                  </a:solidFill>
                </a:rPr>
                <a:t>TRẠM 3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14447758" y="3595936"/>
            <a:ext cx="2494414" cy="1769540"/>
            <a:chOff x="2820954" y="2960757"/>
            <a:chExt cx="2494414" cy="1769540"/>
          </a:xfrm>
        </p:grpSpPr>
        <p:sp>
          <p:nvSpPr>
            <p:cNvPr id="39" name="Cloud Callout 38"/>
            <p:cNvSpPr/>
            <p:nvPr/>
          </p:nvSpPr>
          <p:spPr>
            <a:xfrm>
              <a:off x="2820954" y="2960757"/>
              <a:ext cx="2308292" cy="1769540"/>
            </a:xfrm>
            <a:prstGeom prst="cloudCallout">
              <a:avLst>
                <a:gd name="adj1" fmla="val -85150"/>
                <a:gd name="adj2" fmla="val -12887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820954" y="3456692"/>
              <a:ext cx="249441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n w="10541" cmpd="sng">
                    <a:solidFill>
                      <a:schemeClr val="accent2">
                        <a:lumMod val="10000"/>
                      </a:schemeClr>
                    </a:solidFill>
                    <a:prstDash val="solid"/>
                  </a:ln>
                  <a:solidFill>
                    <a:schemeClr val="accent2">
                      <a:lumMod val="25000"/>
                    </a:schemeClr>
                  </a:solidFill>
                </a:rPr>
                <a:t>TRẠM4</a:t>
              </a: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100000" l="0" r="100000">
                        <a14:foregroundMark x1="24000" y1="35462" x2="26000" y2="52773"/>
                        <a14:foregroundMark x1="23333" y1="46218" x2="26000" y2="53613"/>
                        <a14:foregroundMark x1="75167" y1="51261" x2="67167" y2="569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0922" y="6404033"/>
            <a:ext cx="3719262" cy="3688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5999142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02778E-6 2.46914E-6 L 0.15556 -0.10324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78" y="-51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任意多边形: 形状 200">
            <a:extLst>
              <a:ext uri="{FF2B5EF4-FFF2-40B4-BE49-F238E27FC236}">
                <a16:creationId xmlns:a16="http://schemas.microsoft.com/office/drawing/2014/main" id="{06EB6008-A925-4262-97F4-67C45F9A0F37}"/>
              </a:ext>
            </a:extLst>
          </p:cNvPr>
          <p:cNvSpPr/>
          <p:nvPr/>
        </p:nvSpPr>
        <p:spPr>
          <a:xfrm>
            <a:off x="2636518" y="942303"/>
            <a:ext cx="13014964" cy="9745902"/>
          </a:xfrm>
          <a:custGeom>
            <a:avLst/>
            <a:gdLst>
              <a:gd name="connsiteX0" fmla="*/ 3981147 w 7962294"/>
              <a:gd name="connsiteY0" fmla="*/ 0 h 5962347"/>
              <a:gd name="connsiteX1" fmla="*/ 7962294 w 7962294"/>
              <a:gd name="connsiteY1" fmla="*/ 3981147 h 5962347"/>
              <a:gd name="connsiteX2" fmla="*/ 7481791 w 7962294"/>
              <a:gd name="connsiteY2" fmla="*/ 5878798 h 5962347"/>
              <a:gd name="connsiteX3" fmla="*/ 7431034 w 7962294"/>
              <a:gd name="connsiteY3" fmla="*/ 5962347 h 5962347"/>
              <a:gd name="connsiteX4" fmla="*/ 6768964 w 7962294"/>
              <a:gd name="connsiteY4" fmla="*/ 5962347 h 5962347"/>
              <a:gd name="connsiteX5" fmla="*/ 6819412 w 7962294"/>
              <a:gd name="connsiteY5" fmla="*/ 5894884 h 5962347"/>
              <a:gd name="connsiteX6" fmla="*/ 7403978 w 7962294"/>
              <a:gd name="connsiteY6" fmla="*/ 3981147 h 5962347"/>
              <a:gd name="connsiteX7" fmla="*/ 3981147 w 7962294"/>
              <a:gd name="connsiteY7" fmla="*/ 558316 h 5962347"/>
              <a:gd name="connsiteX8" fmla="*/ 558316 w 7962294"/>
              <a:gd name="connsiteY8" fmla="*/ 3981147 h 5962347"/>
              <a:gd name="connsiteX9" fmla="*/ 1142882 w 7962294"/>
              <a:gd name="connsiteY9" fmla="*/ 5894884 h 5962347"/>
              <a:gd name="connsiteX10" fmla="*/ 1193330 w 7962294"/>
              <a:gd name="connsiteY10" fmla="*/ 5962347 h 5962347"/>
              <a:gd name="connsiteX11" fmla="*/ 531260 w 7962294"/>
              <a:gd name="connsiteY11" fmla="*/ 5962347 h 5962347"/>
              <a:gd name="connsiteX12" fmla="*/ 480503 w 7962294"/>
              <a:gd name="connsiteY12" fmla="*/ 5878798 h 5962347"/>
              <a:gd name="connsiteX13" fmla="*/ 0 w 7962294"/>
              <a:gd name="connsiteY13" fmla="*/ 3981147 h 5962347"/>
              <a:gd name="connsiteX14" fmla="*/ 3981147 w 7962294"/>
              <a:gd name="connsiteY14" fmla="*/ 0 h 596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62294" h="5962347">
                <a:moveTo>
                  <a:pt x="3981147" y="0"/>
                </a:moveTo>
                <a:cubicBezTo>
                  <a:pt x="6179874" y="0"/>
                  <a:pt x="7962294" y="1782420"/>
                  <a:pt x="7962294" y="3981147"/>
                </a:cubicBezTo>
                <a:cubicBezTo>
                  <a:pt x="7962294" y="4668249"/>
                  <a:pt x="7788230" y="5314697"/>
                  <a:pt x="7481791" y="5878798"/>
                </a:cubicBezTo>
                <a:lnTo>
                  <a:pt x="7431034" y="5962347"/>
                </a:lnTo>
                <a:lnTo>
                  <a:pt x="6768964" y="5962347"/>
                </a:lnTo>
                <a:lnTo>
                  <a:pt x="6819412" y="5894884"/>
                </a:lnTo>
                <a:cubicBezTo>
                  <a:pt x="7188477" y="5348597"/>
                  <a:pt x="7403978" y="4690039"/>
                  <a:pt x="7403978" y="3981147"/>
                </a:cubicBezTo>
                <a:cubicBezTo>
                  <a:pt x="7403978" y="2090770"/>
                  <a:pt x="5871524" y="558316"/>
                  <a:pt x="3981147" y="558316"/>
                </a:cubicBezTo>
                <a:cubicBezTo>
                  <a:pt x="2090770" y="558316"/>
                  <a:pt x="558316" y="2090770"/>
                  <a:pt x="558316" y="3981147"/>
                </a:cubicBezTo>
                <a:cubicBezTo>
                  <a:pt x="558316" y="4690039"/>
                  <a:pt x="773818" y="5348597"/>
                  <a:pt x="1142882" y="5894884"/>
                </a:cubicBezTo>
                <a:lnTo>
                  <a:pt x="1193330" y="5962347"/>
                </a:lnTo>
                <a:lnTo>
                  <a:pt x="531260" y="5962347"/>
                </a:lnTo>
                <a:lnTo>
                  <a:pt x="480503" y="5878798"/>
                </a:lnTo>
                <a:cubicBezTo>
                  <a:pt x="174065" y="5314697"/>
                  <a:pt x="0" y="4668249"/>
                  <a:pt x="0" y="3981147"/>
                </a:cubicBezTo>
                <a:cubicBezTo>
                  <a:pt x="0" y="1782420"/>
                  <a:pt x="1782420" y="0"/>
                  <a:pt x="3981147" y="0"/>
                </a:cubicBezTo>
                <a:close/>
              </a:path>
            </a:pathLst>
          </a:custGeom>
          <a:solidFill>
            <a:srgbClr val="EEB9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2" tIns="68546" rIns="137092" bIns="68546" rtlCol="0" anchor="ctr"/>
          <a:lstStyle/>
          <a:p>
            <a:pPr algn="ctr" defTabSz="1370882"/>
            <a:endParaRPr lang="zh-CN" altLang="en-US" sz="1800" dirty="0">
              <a:solidFill>
                <a:prstClr val="black"/>
              </a:solidFill>
              <a:latin typeface="思源黑体 Light" panose="020B0300000000000000" pitchFamily="34" charset="-122"/>
            </a:endParaRPr>
          </a:p>
        </p:txBody>
      </p:sp>
      <p:pic>
        <p:nvPicPr>
          <p:cNvPr id="200" name="图片 199">
            <a:extLst>
              <a:ext uri="{FF2B5EF4-FFF2-40B4-BE49-F238E27FC236}">
                <a16:creationId xmlns:a16="http://schemas.microsoft.com/office/drawing/2014/main" id="{048844BE-76D4-436C-8417-C0A3F3E7C8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 b="65714"/>
          <a:stretch/>
        </p:blipFill>
        <p:spPr>
          <a:xfrm>
            <a:off x="-65895" y="-109586"/>
            <a:ext cx="18353898" cy="3177540"/>
          </a:xfrm>
          <a:custGeom>
            <a:avLst/>
            <a:gdLst>
              <a:gd name="connsiteX0" fmla="*/ 0 w 12192000"/>
              <a:gd name="connsiteY0" fmla="*/ 0 h 5511798"/>
              <a:gd name="connsiteX1" fmla="*/ 12192000 w 12192000"/>
              <a:gd name="connsiteY1" fmla="*/ 0 h 5511798"/>
              <a:gd name="connsiteX2" fmla="*/ 12192000 w 12192000"/>
              <a:gd name="connsiteY2" fmla="*/ 5511798 h 5511798"/>
              <a:gd name="connsiteX3" fmla="*/ 0 w 12192000"/>
              <a:gd name="connsiteY3" fmla="*/ 5511798 h 55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1798">
                <a:moveTo>
                  <a:pt x="0" y="0"/>
                </a:moveTo>
                <a:lnTo>
                  <a:pt x="12192000" y="0"/>
                </a:lnTo>
                <a:lnTo>
                  <a:pt x="12192000" y="5511798"/>
                </a:lnTo>
                <a:lnTo>
                  <a:pt x="0" y="5511798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4B05294-1E81-489C-B20B-A6F15E3211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/>
        </p:blipFill>
        <p:spPr>
          <a:xfrm>
            <a:off x="-81842" y="-135280"/>
            <a:ext cx="18369848" cy="8641080"/>
          </a:xfrm>
          <a:prstGeom prst="rect">
            <a:avLst/>
          </a:prstGeom>
        </p:spPr>
      </p:pic>
      <p:pic>
        <p:nvPicPr>
          <p:cNvPr id="202" name="图片 201">
            <a:extLst>
              <a:ext uri="{FF2B5EF4-FFF2-40B4-BE49-F238E27FC236}">
                <a16:creationId xmlns:a16="http://schemas.microsoft.com/office/drawing/2014/main" id="{5D96E13C-A163-4EEB-9971-5FC02DFB62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65" b="3575"/>
          <a:stretch/>
        </p:blipFill>
        <p:spPr>
          <a:xfrm>
            <a:off x="0" y="6309373"/>
            <a:ext cx="18288000" cy="3977642"/>
          </a:xfrm>
          <a:custGeom>
            <a:avLst/>
            <a:gdLst>
              <a:gd name="connsiteX0" fmla="*/ 0 w 12192000"/>
              <a:gd name="connsiteY0" fmla="*/ 0 h 3419517"/>
              <a:gd name="connsiteX1" fmla="*/ 12192000 w 12192000"/>
              <a:gd name="connsiteY1" fmla="*/ 0 h 3419517"/>
              <a:gd name="connsiteX2" fmla="*/ 12192000 w 12192000"/>
              <a:gd name="connsiteY2" fmla="*/ 3419517 h 3419517"/>
              <a:gd name="connsiteX3" fmla="*/ 0 w 12192000"/>
              <a:gd name="connsiteY3" fmla="*/ 3419517 h 3419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19517">
                <a:moveTo>
                  <a:pt x="0" y="0"/>
                </a:moveTo>
                <a:lnTo>
                  <a:pt x="12192000" y="0"/>
                </a:lnTo>
                <a:lnTo>
                  <a:pt x="12192000" y="3419517"/>
                </a:lnTo>
                <a:lnTo>
                  <a:pt x="0" y="3419517"/>
                </a:lnTo>
                <a:close/>
              </a:path>
            </a:pathLst>
          </a:cu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54FEA8CC-EE57-4A16-8269-CDD07B4763D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09" r="50968" b="39652"/>
          <a:stretch/>
        </p:blipFill>
        <p:spPr>
          <a:xfrm>
            <a:off x="3806899" y="5987390"/>
            <a:ext cx="2718110" cy="1173872"/>
          </a:xfrm>
          <a:prstGeom prst="rect">
            <a:avLst/>
          </a:prstGeom>
        </p:spPr>
      </p:pic>
      <p:pic>
        <p:nvPicPr>
          <p:cNvPr id="226" name="图片 225">
            <a:extLst>
              <a:ext uri="{FF2B5EF4-FFF2-40B4-BE49-F238E27FC236}">
                <a16:creationId xmlns:a16="http://schemas.microsoft.com/office/drawing/2014/main" id="{A6562178-06CB-479A-9FF3-80651A4601D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09" r="50968" b="39652"/>
          <a:stretch/>
        </p:blipFill>
        <p:spPr>
          <a:xfrm>
            <a:off x="11744503" y="5987390"/>
            <a:ext cx="2718110" cy="1173872"/>
          </a:xfrm>
          <a:prstGeom prst="rect">
            <a:avLst/>
          </a:pr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id="{1689B915-E25F-42C5-BBC7-B651AD1AFC6F}"/>
              </a:ext>
            </a:extLst>
          </p:cNvPr>
          <p:cNvSpPr/>
          <p:nvPr/>
        </p:nvSpPr>
        <p:spPr>
          <a:xfrm>
            <a:off x="19446044" y="4549747"/>
            <a:ext cx="1745232" cy="692430"/>
          </a:xfrm>
          <a:prstGeom prst="rect">
            <a:avLst/>
          </a:prstGeom>
        </p:spPr>
        <p:txBody>
          <a:bodyPr wrap="square" lIns="137092" tIns="68546" rIns="137092" bIns="68546">
            <a:spAutoFit/>
          </a:bodyPr>
          <a:lstStyle/>
          <a:p>
            <a:pPr defTabSz="1370882"/>
            <a:r>
              <a:rPr lang="de-DE" altLang="zh-CN" sz="1800" dirty="0">
                <a:solidFill>
                  <a:srgbClr val="F1E8C5"/>
                </a:solidFill>
                <a:latin typeface="思源黑体 Light"/>
              </a:rPr>
              <a:t>Family reunion dinner</a:t>
            </a:r>
            <a:endParaRPr lang="zh-CN" altLang="en-US" sz="1800" dirty="0">
              <a:solidFill>
                <a:srgbClr val="F1E8C5"/>
              </a:solidFill>
              <a:latin typeface="思源黑体 Light"/>
            </a:endParaRPr>
          </a:p>
        </p:txBody>
      </p:sp>
      <p:pic>
        <p:nvPicPr>
          <p:cNvPr id="20" name="图形 19">
            <a:extLst>
              <a:ext uri="{FF2B5EF4-FFF2-40B4-BE49-F238E27FC236}">
                <a16:creationId xmlns:a16="http://schemas.microsoft.com/office/drawing/2014/main" id="{7C3A9F86-03D5-45FA-9417-D3BE61F62C3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 rot="19922477">
            <a:off x="855449" y="4625479"/>
            <a:ext cx="2175526" cy="2175526"/>
          </a:xfrm>
          <a:prstGeom prst="rect">
            <a:avLst/>
          </a:prstGeom>
        </p:spPr>
      </p:pic>
      <p:pic>
        <p:nvPicPr>
          <p:cNvPr id="21" name="图形 20">
            <a:extLst>
              <a:ext uri="{FF2B5EF4-FFF2-40B4-BE49-F238E27FC236}">
                <a16:creationId xmlns:a16="http://schemas.microsoft.com/office/drawing/2014/main" id="{177F5716-F992-4CC2-A5A9-E4F5ACC25C4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 rot="929691">
            <a:off x="15257061" y="4625479"/>
            <a:ext cx="2175526" cy="2175526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3B9E046A-A4B5-4BB7-BB24-EA2BBDD240B5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-20000" contrast="20000"/>
          </a:blip>
          <a:stretch>
            <a:fillRect/>
          </a:stretch>
        </p:blipFill>
        <p:spPr>
          <a:xfrm>
            <a:off x="1510166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D264FEE-1D4A-4B0D-AA0D-774B9A1F26AB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-20000" contrast="20000"/>
          </a:blip>
          <a:stretch>
            <a:fillRect/>
          </a:stretch>
        </p:blipFill>
        <p:spPr>
          <a:xfrm>
            <a:off x="15135788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11DDE1A9-84EC-49CB-9DF2-BF32B72C46F2}"/>
              </a:ext>
            </a:extLst>
          </p:cNvPr>
          <p:cNvGrpSpPr/>
          <p:nvPr/>
        </p:nvGrpSpPr>
        <p:grpSpPr>
          <a:xfrm>
            <a:off x="7947583" y="196310"/>
            <a:ext cx="2392874" cy="2392872"/>
            <a:chOff x="5298377" y="130870"/>
            <a:chExt cx="1595248" cy="1595248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CCCDB738-ED80-4F4B-AA03-F846ADDF60B7}"/>
                </a:ext>
              </a:extLst>
            </p:cNvPr>
            <p:cNvGrpSpPr/>
            <p:nvPr/>
          </p:nvGrpSpPr>
          <p:grpSpPr>
            <a:xfrm>
              <a:off x="5298377" y="130870"/>
              <a:ext cx="1595248" cy="1595248"/>
              <a:chOff x="5493419" y="268037"/>
              <a:chExt cx="1205163" cy="1205163"/>
            </a:xfrm>
          </p:grpSpPr>
          <p:sp>
            <p:nvSpPr>
              <p:cNvPr id="5" name="菱形 4">
                <a:extLst>
                  <a:ext uri="{FF2B5EF4-FFF2-40B4-BE49-F238E27FC236}">
                    <a16:creationId xmlns:a16="http://schemas.microsoft.com/office/drawing/2014/main" id="{9AFAC744-9F38-4EDC-B002-A7E2FCEFEAA1}"/>
                  </a:ext>
                </a:extLst>
              </p:cNvPr>
              <p:cNvSpPr/>
              <p:nvPr/>
            </p:nvSpPr>
            <p:spPr>
              <a:xfrm>
                <a:off x="5493419" y="268037"/>
                <a:ext cx="1205163" cy="1205163"/>
              </a:xfrm>
              <a:prstGeom prst="diamond">
                <a:avLst/>
              </a:prstGeom>
              <a:solidFill>
                <a:srgbClr val="CC0808"/>
              </a:solidFill>
              <a:ln>
                <a:noFill/>
              </a:ln>
              <a:effectLst>
                <a:outerShdw blurRad="139700" sx="112000" sy="112000" algn="ctr" rotWithShape="0">
                  <a:prstClr val="black">
                    <a:alpha val="3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882"/>
                <a:endParaRPr lang="zh-CN" altLang="en-US" sz="1800" dirty="0">
                  <a:solidFill>
                    <a:prstClr val="white"/>
                  </a:solidFill>
                  <a:latin typeface="思源黑体 Light" panose="020B0300000000000000" pitchFamily="34" charset="-122"/>
                </a:endParaRPr>
              </a:p>
            </p:txBody>
          </p:sp>
          <p:sp>
            <p:nvSpPr>
              <p:cNvPr id="30" name="菱形 29">
                <a:extLst>
                  <a:ext uri="{FF2B5EF4-FFF2-40B4-BE49-F238E27FC236}">
                    <a16:creationId xmlns:a16="http://schemas.microsoft.com/office/drawing/2014/main" id="{CA08E713-3844-43BE-901E-20D96FB9309F}"/>
                  </a:ext>
                </a:extLst>
              </p:cNvPr>
              <p:cNvSpPr/>
              <p:nvPr/>
            </p:nvSpPr>
            <p:spPr>
              <a:xfrm>
                <a:off x="5646417" y="421035"/>
                <a:ext cx="899166" cy="899166"/>
              </a:xfrm>
              <a:prstGeom prst="diamond">
                <a:avLst/>
              </a:prstGeom>
              <a:noFill/>
              <a:ln>
                <a:solidFill>
                  <a:srgbClr val="F1E8C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882"/>
                <a:endParaRPr lang="zh-CN" altLang="en-US" sz="1800" dirty="0">
                  <a:solidFill>
                    <a:prstClr val="white"/>
                  </a:solidFill>
                  <a:latin typeface="思源黑体 Light" panose="020B0300000000000000" pitchFamily="34" charset="-122"/>
                </a:endParaRPr>
              </a:p>
            </p:txBody>
          </p:sp>
        </p:grp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B0F41414-5C4A-4276-869A-3FF50E814450}"/>
                </a:ext>
              </a:extLst>
            </p:cNvPr>
            <p:cNvSpPr txBox="1"/>
            <p:nvPr/>
          </p:nvSpPr>
          <p:spPr>
            <a:xfrm flipV="1">
              <a:off x="5644263" y="548573"/>
              <a:ext cx="807058" cy="8822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370882"/>
              <a:r>
                <a:rPr lang="zh-CN" altLang="en-US" sz="8000" dirty="0">
                  <a:solidFill>
                    <a:srgbClr val="F6F0DA"/>
                  </a:solidFill>
                  <a:latin typeface="字魂110号-武林江湖体" panose="00000500000000000000" pitchFamily="2" charset="-122"/>
                  <a:ea typeface="字魂110号-武林江湖体" panose="00000500000000000000" pitchFamily="2" charset="-122"/>
                </a:rPr>
                <a:t>福</a:t>
              </a:r>
            </a:p>
          </p:txBody>
        </p:sp>
      </p:grpSp>
      <p:sp>
        <p:nvSpPr>
          <p:cNvPr id="32" name="Google Shape;231;p5"/>
          <p:cNvSpPr/>
          <p:nvPr/>
        </p:nvSpPr>
        <p:spPr>
          <a:xfrm>
            <a:off x="472420" y="299593"/>
            <a:ext cx="16596380" cy="9644510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75000"/>
              </a:schemeClr>
            </a:solidFill>
            <a:prstDash val="sysDash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algn="ctr" defTabSz="914012">
              <a:buClr>
                <a:srgbClr val="000000"/>
              </a:buClr>
              <a:defRPr/>
            </a:pPr>
            <a:endParaRPr sz="1800" kern="0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026" y="4999633"/>
            <a:ext cx="3413976" cy="5789678"/>
          </a:xfrm>
          <a:prstGeom prst="rect">
            <a:avLst/>
          </a:prstGeom>
        </p:spPr>
      </p:pic>
      <p:sp>
        <p:nvSpPr>
          <p:cNvPr id="41" name="Rectangle 40"/>
          <p:cNvSpPr/>
          <p:nvPr/>
        </p:nvSpPr>
        <p:spPr>
          <a:xfrm>
            <a:off x="1932322" y="529061"/>
            <a:ext cx="8748356" cy="7694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 err="1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Bài</a:t>
            </a:r>
            <a:r>
              <a:rPr lang="en-US" sz="4400" dirty="0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1: </a:t>
            </a:r>
            <a:r>
              <a:rPr lang="en-US" sz="4400" dirty="0" err="1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Viết</a:t>
            </a:r>
            <a:r>
              <a:rPr lang="en-US" sz="4400" dirty="0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4400" dirty="0" err="1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số</a:t>
            </a:r>
            <a:r>
              <a:rPr lang="en-US" sz="4400" dirty="0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4400" dirty="0" err="1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thích</a:t>
            </a:r>
            <a:r>
              <a:rPr lang="en-US" sz="4400" dirty="0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4400" dirty="0" err="1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hợp</a:t>
            </a:r>
            <a:r>
              <a:rPr lang="en-US" sz="4400" dirty="0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4400" dirty="0" err="1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vào</a:t>
            </a:r>
            <a:r>
              <a:rPr lang="en-US" sz="4400" dirty="0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4400" dirty="0" err="1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chỗ</a:t>
            </a:r>
            <a:r>
              <a:rPr lang="en-US" sz="4400" dirty="0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4400" dirty="0" err="1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trống</a:t>
            </a:r>
            <a:endParaRPr lang="en-US" sz="4400" b="1" cap="all" dirty="0">
              <a:ln w="18415" cmpd="sng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</a:ln>
              <a:solidFill>
                <a:schemeClr val="tx1">
                  <a:lumMod val="65000"/>
                  <a:lumOff val="35000"/>
                </a:schemeClr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graphicFrame>
        <p:nvGraphicFramePr>
          <p:cNvPr id="42" name="Table 4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9629040"/>
              </p:ext>
            </p:extLst>
          </p:nvPr>
        </p:nvGraphicFramePr>
        <p:xfrm>
          <a:off x="2187604" y="2259551"/>
          <a:ext cx="12557608" cy="47321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29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90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90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4680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577392"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77392"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77392"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cxnSp>
        <p:nvCxnSpPr>
          <p:cNvPr id="12" name="Straight Connector 11"/>
          <p:cNvCxnSpPr/>
          <p:nvPr/>
        </p:nvCxnSpPr>
        <p:spPr>
          <a:xfrm>
            <a:off x="2193159" y="2251497"/>
            <a:ext cx="5023650" cy="1608254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4" name="TextBox 223"/>
          <p:cNvSpPr txBox="1"/>
          <p:nvPr/>
        </p:nvSpPr>
        <p:spPr>
          <a:xfrm>
            <a:off x="4726451" y="2275317"/>
            <a:ext cx="2460474" cy="1077218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b="1" dirty="0" err="1">
                <a:solidFill>
                  <a:srgbClr val="0070C0"/>
                </a:solidFill>
              </a:rPr>
              <a:t>Số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mặt</a:t>
            </a:r>
            <a:r>
              <a:rPr lang="en-US" b="1" dirty="0">
                <a:solidFill>
                  <a:srgbClr val="0070C0"/>
                </a:solidFill>
              </a:rPr>
              <a:t>, </a:t>
            </a:r>
            <a:r>
              <a:rPr lang="en-US" b="1" dirty="0" err="1">
                <a:solidFill>
                  <a:srgbClr val="0070C0"/>
                </a:solidFill>
              </a:rPr>
              <a:t>cạnh</a:t>
            </a:r>
            <a:r>
              <a:rPr lang="en-US" b="1" dirty="0">
                <a:solidFill>
                  <a:srgbClr val="0070C0"/>
                </a:solidFill>
              </a:rPr>
              <a:t>, </a:t>
            </a:r>
            <a:r>
              <a:rPr lang="en-US" b="1" dirty="0" err="1">
                <a:solidFill>
                  <a:srgbClr val="0070C0"/>
                </a:solidFill>
              </a:rPr>
              <a:t>đỉnh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2281325" y="3042462"/>
            <a:ext cx="2460474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b="1" dirty="0" err="1">
                <a:solidFill>
                  <a:srgbClr val="0070C0"/>
                </a:solidFill>
              </a:rPr>
              <a:t>Hình</a:t>
            </a:r>
            <a:r>
              <a:rPr lang="en-US" b="1" dirty="0">
                <a:solidFill>
                  <a:srgbClr val="0070C0"/>
                </a:solidFill>
              </a:rPr>
              <a:t> 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7216807" y="2648090"/>
            <a:ext cx="2460474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b="1" dirty="0" err="1">
                <a:solidFill>
                  <a:srgbClr val="0070C0"/>
                </a:solidFill>
              </a:rPr>
              <a:t>Số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mặt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9738959" y="2648090"/>
            <a:ext cx="2460474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b="1" dirty="0" err="1">
                <a:solidFill>
                  <a:srgbClr val="0070C0"/>
                </a:solidFill>
              </a:rPr>
              <a:t>Số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đỉnh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12283673" y="2618294"/>
            <a:ext cx="2460474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b="1" dirty="0" err="1">
                <a:solidFill>
                  <a:srgbClr val="0070C0"/>
                </a:solidFill>
              </a:rPr>
              <a:t>Số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cạnh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2466381" y="4374412"/>
            <a:ext cx="4391622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b="1" dirty="0" err="1">
                <a:solidFill>
                  <a:srgbClr val="0070C0"/>
                </a:solidFill>
              </a:rPr>
              <a:t>Hình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hộp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chữ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nhật</a:t>
            </a:r>
            <a:r>
              <a:rPr lang="en-US" b="1" dirty="0">
                <a:solidFill>
                  <a:srgbClr val="0070C0"/>
                </a:solidFill>
              </a:rPr>
              <a:t> 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2530641" y="5755136"/>
            <a:ext cx="4391622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b="1" dirty="0" err="1">
                <a:solidFill>
                  <a:srgbClr val="0070C0"/>
                </a:solidFill>
              </a:rPr>
              <a:t>Hình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lập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phương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7216525" y="4343637"/>
            <a:ext cx="2460474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6600"/>
                </a:solidFill>
              </a:rPr>
              <a:t>6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9885281" y="4398477"/>
            <a:ext cx="2460474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6600"/>
                </a:solidFill>
              </a:rPr>
              <a:t>8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12413555" y="4343637"/>
            <a:ext cx="2460474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6600"/>
                </a:solidFill>
              </a:rPr>
              <a:t>12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7284325" y="5900593"/>
            <a:ext cx="2460474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6600"/>
                </a:solidFill>
              </a:rPr>
              <a:t>6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9953081" y="5955433"/>
            <a:ext cx="2460474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6600"/>
                </a:solidFill>
              </a:rPr>
              <a:t>8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12481355" y="5900593"/>
            <a:ext cx="2460474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6600"/>
                </a:solidFill>
              </a:rPr>
              <a:t>12</a:t>
            </a:r>
          </a:p>
        </p:txBody>
      </p:sp>
      <p:grpSp>
        <p:nvGrpSpPr>
          <p:cNvPr id="85" name="Group 4"/>
          <p:cNvGrpSpPr>
            <a:grpSpLocks/>
          </p:cNvGrpSpPr>
          <p:nvPr/>
        </p:nvGrpSpPr>
        <p:grpSpPr bwMode="auto">
          <a:xfrm>
            <a:off x="4829641" y="7514162"/>
            <a:ext cx="2445998" cy="2223580"/>
            <a:chOff x="720" y="1817"/>
            <a:chExt cx="1008" cy="919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86" name="AutoShape 5"/>
            <p:cNvSpPr>
              <a:spLocks noChangeArrowheads="1"/>
            </p:cNvSpPr>
            <p:nvPr/>
          </p:nvSpPr>
          <p:spPr bwMode="auto">
            <a:xfrm>
              <a:off x="720" y="1824"/>
              <a:ext cx="1008" cy="912"/>
            </a:xfrm>
            <a:prstGeom prst="cube">
              <a:avLst>
                <a:gd name="adj" fmla="val 27630"/>
              </a:avLst>
            </a:prstGeom>
            <a:grpFill/>
            <a:ln w="38100">
              <a:solidFill>
                <a:schemeClr val="tx1">
                  <a:lumMod val="65000"/>
                  <a:lumOff val="35000"/>
                </a:schemeClr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vi-VN" altLang="en-US">
                <a:latin typeface="Times New Roman" pitchFamily="18" charset="0"/>
              </a:endParaRPr>
            </a:p>
          </p:txBody>
        </p:sp>
        <p:sp>
          <p:nvSpPr>
            <p:cNvPr id="87" name="Line 6"/>
            <p:cNvSpPr>
              <a:spLocks noChangeShapeType="1"/>
            </p:cNvSpPr>
            <p:nvPr/>
          </p:nvSpPr>
          <p:spPr bwMode="auto">
            <a:xfrm flipH="1">
              <a:off x="972" y="2484"/>
              <a:ext cx="720" cy="0"/>
            </a:xfrm>
            <a:prstGeom prst="line">
              <a:avLst/>
            </a:prstGeom>
            <a:grpFill/>
            <a:ln w="38100">
              <a:solidFill>
                <a:schemeClr val="tx1">
                  <a:lumMod val="65000"/>
                  <a:lumOff val="35000"/>
                </a:schemeClr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8" name="Line 7"/>
            <p:cNvSpPr>
              <a:spLocks noChangeShapeType="1"/>
            </p:cNvSpPr>
            <p:nvPr/>
          </p:nvSpPr>
          <p:spPr bwMode="auto">
            <a:xfrm flipH="1">
              <a:off x="986" y="1817"/>
              <a:ext cx="14" cy="679"/>
            </a:xfrm>
            <a:prstGeom prst="line">
              <a:avLst/>
            </a:prstGeom>
            <a:grpFill/>
            <a:ln w="38100">
              <a:solidFill>
                <a:schemeClr val="tx1">
                  <a:lumMod val="65000"/>
                  <a:lumOff val="35000"/>
                </a:schemeClr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9" name="Line 8"/>
            <p:cNvSpPr>
              <a:spLocks noChangeShapeType="1"/>
            </p:cNvSpPr>
            <p:nvPr/>
          </p:nvSpPr>
          <p:spPr bwMode="auto">
            <a:xfrm flipH="1">
              <a:off x="720" y="2496"/>
              <a:ext cx="252" cy="216"/>
            </a:xfrm>
            <a:prstGeom prst="line">
              <a:avLst/>
            </a:prstGeom>
            <a:grpFill/>
            <a:ln w="38100">
              <a:solidFill>
                <a:schemeClr val="tx1">
                  <a:lumMod val="65000"/>
                  <a:lumOff val="35000"/>
                </a:schemeClr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0" name="Group 89"/>
          <p:cNvGrpSpPr/>
          <p:nvPr/>
        </p:nvGrpSpPr>
        <p:grpSpPr>
          <a:xfrm>
            <a:off x="8390581" y="7511311"/>
            <a:ext cx="3389882" cy="2147014"/>
            <a:chOff x="9677400" y="2552700"/>
            <a:chExt cx="5181600" cy="3657600"/>
          </a:xfrm>
        </p:grpSpPr>
        <p:sp>
          <p:nvSpPr>
            <p:cNvPr id="91" name="Flowchart: Data 90"/>
            <p:cNvSpPr/>
            <p:nvPr/>
          </p:nvSpPr>
          <p:spPr>
            <a:xfrm>
              <a:off x="9677400" y="2552700"/>
              <a:ext cx="5181600" cy="1295400"/>
            </a:xfrm>
            <a:prstGeom prst="flowChartInputOutput">
              <a:avLst/>
            </a:prstGeom>
            <a:noFill/>
            <a:ln w="571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2" name="Straight Connector 91"/>
            <p:cNvCxnSpPr/>
            <p:nvPr/>
          </p:nvCxnSpPr>
          <p:spPr>
            <a:xfrm>
              <a:off x="9677400" y="3848100"/>
              <a:ext cx="0" cy="2362200"/>
            </a:xfrm>
            <a:prstGeom prst="line">
              <a:avLst/>
            </a:prstGeom>
            <a:ln w="571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/>
            <p:cNvCxnSpPr/>
            <p:nvPr/>
          </p:nvCxnSpPr>
          <p:spPr>
            <a:xfrm>
              <a:off x="13792200" y="3848100"/>
              <a:ext cx="0" cy="2362200"/>
            </a:xfrm>
            <a:prstGeom prst="line">
              <a:avLst/>
            </a:prstGeom>
            <a:ln w="571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/>
            <p:cNvCxnSpPr/>
            <p:nvPr/>
          </p:nvCxnSpPr>
          <p:spPr>
            <a:xfrm>
              <a:off x="14859000" y="2552700"/>
              <a:ext cx="0" cy="2362200"/>
            </a:xfrm>
            <a:prstGeom prst="line">
              <a:avLst/>
            </a:prstGeom>
            <a:ln w="571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/>
            <p:cNvCxnSpPr/>
            <p:nvPr/>
          </p:nvCxnSpPr>
          <p:spPr>
            <a:xfrm flipH="1">
              <a:off x="13792200" y="4914900"/>
              <a:ext cx="1066800" cy="1295400"/>
            </a:xfrm>
            <a:prstGeom prst="line">
              <a:avLst/>
            </a:prstGeom>
            <a:ln w="571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/>
            <p:cNvCxnSpPr/>
            <p:nvPr/>
          </p:nvCxnSpPr>
          <p:spPr>
            <a:xfrm flipH="1">
              <a:off x="9677400" y="4914900"/>
              <a:ext cx="1066800" cy="1295400"/>
            </a:xfrm>
            <a:prstGeom prst="line">
              <a:avLst/>
            </a:prstGeom>
            <a:ln w="57150">
              <a:solidFill>
                <a:schemeClr val="tx1">
                  <a:lumMod val="65000"/>
                  <a:lumOff val="3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/>
            <p:cNvCxnSpPr/>
            <p:nvPr/>
          </p:nvCxnSpPr>
          <p:spPr>
            <a:xfrm flipH="1">
              <a:off x="9677400" y="6210300"/>
              <a:ext cx="4114800" cy="0"/>
            </a:xfrm>
            <a:prstGeom prst="line">
              <a:avLst/>
            </a:prstGeom>
            <a:ln w="57150">
              <a:solidFill>
                <a:schemeClr val="tx1">
                  <a:lumMod val="65000"/>
                  <a:lumOff val="3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/>
            <p:cNvCxnSpPr/>
            <p:nvPr/>
          </p:nvCxnSpPr>
          <p:spPr>
            <a:xfrm flipH="1">
              <a:off x="10744200" y="4920343"/>
              <a:ext cx="4114800" cy="0"/>
            </a:xfrm>
            <a:prstGeom prst="line">
              <a:avLst/>
            </a:prstGeom>
            <a:ln w="57150">
              <a:solidFill>
                <a:schemeClr val="tx1">
                  <a:lumMod val="65000"/>
                  <a:lumOff val="3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/>
            <p:cNvCxnSpPr/>
            <p:nvPr/>
          </p:nvCxnSpPr>
          <p:spPr>
            <a:xfrm>
              <a:off x="10744200" y="2552700"/>
              <a:ext cx="0" cy="2362200"/>
            </a:xfrm>
            <a:prstGeom prst="line">
              <a:avLst/>
            </a:prstGeom>
            <a:ln w="57150">
              <a:solidFill>
                <a:schemeClr val="tx1">
                  <a:lumMod val="65000"/>
                  <a:lumOff val="3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106751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  <p:bldP spid="78" grpId="0"/>
      <p:bldP spid="79" grpId="0"/>
      <p:bldP spid="82" grpId="0"/>
      <p:bldP spid="83" grpId="0"/>
      <p:bldP spid="8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任意多边形: 形状 200">
            <a:extLst>
              <a:ext uri="{FF2B5EF4-FFF2-40B4-BE49-F238E27FC236}">
                <a16:creationId xmlns:a16="http://schemas.microsoft.com/office/drawing/2014/main" id="{06EB6008-A925-4262-97F4-67C45F9A0F37}"/>
              </a:ext>
            </a:extLst>
          </p:cNvPr>
          <p:cNvSpPr/>
          <p:nvPr/>
        </p:nvSpPr>
        <p:spPr>
          <a:xfrm>
            <a:off x="2636518" y="942303"/>
            <a:ext cx="13014964" cy="9745902"/>
          </a:xfrm>
          <a:custGeom>
            <a:avLst/>
            <a:gdLst>
              <a:gd name="connsiteX0" fmla="*/ 3981147 w 7962294"/>
              <a:gd name="connsiteY0" fmla="*/ 0 h 5962347"/>
              <a:gd name="connsiteX1" fmla="*/ 7962294 w 7962294"/>
              <a:gd name="connsiteY1" fmla="*/ 3981147 h 5962347"/>
              <a:gd name="connsiteX2" fmla="*/ 7481791 w 7962294"/>
              <a:gd name="connsiteY2" fmla="*/ 5878798 h 5962347"/>
              <a:gd name="connsiteX3" fmla="*/ 7431034 w 7962294"/>
              <a:gd name="connsiteY3" fmla="*/ 5962347 h 5962347"/>
              <a:gd name="connsiteX4" fmla="*/ 6768964 w 7962294"/>
              <a:gd name="connsiteY4" fmla="*/ 5962347 h 5962347"/>
              <a:gd name="connsiteX5" fmla="*/ 6819412 w 7962294"/>
              <a:gd name="connsiteY5" fmla="*/ 5894884 h 5962347"/>
              <a:gd name="connsiteX6" fmla="*/ 7403978 w 7962294"/>
              <a:gd name="connsiteY6" fmla="*/ 3981147 h 5962347"/>
              <a:gd name="connsiteX7" fmla="*/ 3981147 w 7962294"/>
              <a:gd name="connsiteY7" fmla="*/ 558316 h 5962347"/>
              <a:gd name="connsiteX8" fmla="*/ 558316 w 7962294"/>
              <a:gd name="connsiteY8" fmla="*/ 3981147 h 5962347"/>
              <a:gd name="connsiteX9" fmla="*/ 1142882 w 7962294"/>
              <a:gd name="connsiteY9" fmla="*/ 5894884 h 5962347"/>
              <a:gd name="connsiteX10" fmla="*/ 1193330 w 7962294"/>
              <a:gd name="connsiteY10" fmla="*/ 5962347 h 5962347"/>
              <a:gd name="connsiteX11" fmla="*/ 531260 w 7962294"/>
              <a:gd name="connsiteY11" fmla="*/ 5962347 h 5962347"/>
              <a:gd name="connsiteX12" fmla="*/ 480503 w 7962294"/>
              <a:gd name="connsiteY12" fmla="*/ 5878798 h 5962347"/>
              <a:gd name="connsiteX13" fmla="*/ 0 w 7962294"/>
              <a:gd name="connsiteY13" fmla="*/ 3981147 h 5962347"/>
              <a:gd name="connsiteX14" fmla="*/ 3981147 w 7962294"/>
              <a:gd name="connsiteY14" fmla="*/ 0 h 596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62294" h="5962347">
                <a:moveTo>
                  <a:pt x="3981147" y="0"/>
                </a:moveTo>
                <a:cubicBezTo>
                  <a:pt x="6179874" y="0"/>
                  <a:pt x="7962294" y="1782420"/>
                  <a:pt x="7962294" y="3981147"/>
                </a:cubicBezTo>
                <a:cubicBezTo>
                  <a:pt x="7962294" y="4668249"/>
                  <a:pt x="7788230" y="5314697"/>
                  <a:pt x="7481791" y="5878798"/>
                </a:cubicBezTo>
                <a:lnTo>
                  <a:pt x="7431034" y="5962347"/>
                </a:lnTo>
                <a:lnTo>
                  <a:pt x="6768964" y="5962347"/>
                </a:lnTo>
                <a:lnTo>
                  <a:pt x="6819412" y="5894884"/>
                </a:lnTo>
                <a:cubicBezTo>
                  <a:pt x="7188477" y="5348597"/>
                  <a:pt x="7403978" y="4690039"/>
                  <a:pt x="7403978" y="3981147"/>
                </a:cubicBezTo>
                <a:cubicBezTo>
                  <a:pt x="7403978" y="2090770"/>
                  <a:pt x="5871524" y="558316"/>
                  <a:pt x="3981147" y="558316"/>
                </a:cubicBezTo>
                <a:cubicBezTo>
                  <a:pt x="2090770" y="558316"/>
                  <a:pt x="558316" y="2090770"/>
                  <a:pt x="558316" y="3981147"/>
                </a:cubicBezTo>
                <a:cubicBezTo>
                  <a:pt x="558316" y="4690039"/>
                  <a:pt x="773818" y="5348597"/>
                  <a:pt x="1142882" y="5894884"/>
                </a:cubicBezTo>
                <a:lnTo>
                  <a:pt x="1193330" y="5962347"/>
                </a:lnTo>
                <a:lnTo>
                  <a:pt x="531260" y="5962347"/>
                </a:lnTo>
                <a:lnTo>
                  <a:pt x="480503" y="5878798"/>
                </a:lnTo>
                <a:cubicBezTo>
                  <a:pt x="174065" y="5314697"/>
                  <a:pt x="0" y="4668249"/>
                  <a:pt x="0" y="3981147"/>
                </a:cubicBezTo>
                <a:cubicBezTo>
                  <a:pt x="0" y="1782420"/>
                  <a:pt x="1782420" y="0"/>
                  <a:pt x="3981147" y="0"/>
                </a:cubicBezTo>
                <a:close/>
              </a:path>
            </a:pathLst>
          </a:custGeom>
          <a:solidFill>
            <a:srgbClr val="EEB9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2" tIns="68546" rIns="137092" bIns="68546" rtlCol="0" anchor="ctr"/>
          <a:lstStyle/>
          <a:p>
            <a:pPr algn="ctr" defTabSz="1370882"/>
            <a:endParaRPr lang="zh-CN" altLang="en-US" sz="1800" dirty="0">
              <a:solidFill>
                <a:prstClr val="black"/>
              </a:solidFill>
              <a:latin typeface="思源黑体 Light" panose="020B0300000000000000" pitchFamily="34" charset="-122"/>
            </a:endParaRPr>
          </a:p>
        </p:txBody>
      </p:sp>
      <p:pic>
        <p:nvPicPr>
          <p:cNvPr id="200" name="图片 199">
            <a:extLst>
              <a:ext uri="{FF2B5EF4-FFF2-40B4-BE49-F238E27FC236}">
                <a16:creationId xmlns:a16="http://schemas.microsoft.com/office/drawing/2014/main" id="{048844BE-76D4-436C-8417-C0A3F3E7C8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 b="65714"/>
          <a:stretch/>
        </p:blipFill>
        <p:spPr>
          <a:xfrm>
            <a:off x="-65895" y="-109586"/>
            <a:ext cx="18353898" cy="3177540"/>
          </a:xfrm>
          <a:custGeom>
            <a:avLst/>
            <a:gdLst>
              <a:gd name="connsiteX0" fmla="*/ 0 w 12192000"/>
              <a:gd name="connsiteY0" fmla="*/ 0 h 5511798"/>
              <a:gd name="connsiteX1" fmla="*/ 12192000 w 12192000"/>
              <a:gd name="connsiteY1" fmla="*/ 0 h 5511798"/>
              <a:gd name="connsiteX2" fmla="*/ 12192000 w 12192000"/>
              <a:gd name="connsiteY2" fmla="*/ 5511798 h 5511798"/>
              <a:gd name="connsiteX3" fmla="*/ 0 w 12192000"/>
              <a:gd name="connsiteY3" fmla="*/ 5511798 h 55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1798">
                <a:moveTo>
                  <a:pt x="0" y="0"/>
                </a:moveTo>
                <a:lnTo>
                  <a:pt x="12192000" y="0"/>
                </a:lnTo>
                <a:lnTo>
                  <a:pt x="12192000" y="5511798"/>
                </a:lnTo>
                <a:lnTo>
                  <a:pt x="0" y="5511798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4B05294-1E81-489C-B20B-A6F15E3211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/>
        </p:blipFill>
        <p:spPr>
          <a:xfrm>
            <a:off x="-81842" y="-135280"/>
            <a:ext cx="18369848" cy="8641080"/>
          </a:xfrm>
          <a:prstGeom prst="rect">
            <a:avLst/>
          </a:prstGeom>
        </p:spPr>
      </p:pic>
      <p:pic>
        <p:nvPicPr>
          <p:cNvPr id="202" name="图片 201">
            <a:extLst>
              <a:ext uri="{FF2B5EF4-FFF2-40B4-BE49-F238E27FC236}">
                <a16:creationId xmlns:a16="http://schemas.microsoft.com/office/drawing/2014/main" id="{5D96E13C-A163-4EEB-9971-5FC02DFB62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65" b="3575"/>
          <a:stretch/>
        </p:blipFill>
        <p:spPr>
          <a:xfrm>
            <a:off x="0" y="6309373"/>
            <a:ext cx="18288000" cy="3977642"/>
          </a:xfrm>
          <a:custGeom>
            <a:avLst/>
            <a:gdLst>
              <a:gd name="connsiteX0" fmla="*/ 0 w 12192000"/>
              <a:gd name="connsiteY0" fmla="*/ 0 h 3419517"/>
              <a:gd name="connsiteX1" fmla="*/ 12192000 w 12192000"/>
              <a:gd name="connsiteY1" fmla="*/ 0 h 3419517"/>
              <a:gd name="connsiteX2" fmla="*/ 12192000 w 12192000"/>
              <a:gd name="connsiteY2" fmla="*/ 3419517 h 3419517"/>
              <a:gd name="connsiteX3" fmla="*/ 0 w 12192000"/>
              <a:gd name="connsiteY3" fmla="*/ 3419517 h 3419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19517">
                <a:moveTo>
                  <a:pt x="0" y="0"/>
                </a:moveTo>
                <a:lnTo>
                  <a:pt x="12192000" y="0"/>
                </a:lnTo>
                <a:lnTo>
                  <a:pt x="12192000" y="3419517"/>
                </a:lnTo>
                <a:lnTo>
                  <a:pt x="0" y="3419517"/>
                </a:lnTo>
                <a:close/>
              </a:path>
            </a:pathLst>
          </a:cu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54FEA8CC-EE57-4A16-8269-CDD07B4763D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09" r="50968" b="39652"/>
          <a:stretch/>
        </p:blipFill>
        <p:spPr>
          <a:xfrm>
            <a:off x="3806899" y="5987390"/>
            <a:ext cx="2718110" cy="1173872"/>
          </a:xfrm>
          <a:prstGeom prst="rect">
            <a:avLst/>
          </a:prstGeom>
        </p:spPr>
      </p:pic>
      <p:pic>
        <p:nvPicPr>
          <p:cNvPr id="226" name="图片 225">
            <a:extLst>
              <a:ext uri="{FF2B5EF4-FFF2-40B4-BE49-F238E27FC236}">
                <a16:creationId xmlns:a16="http://schemas.microsoft.com/office/drawing/2014/main" id="{A6562178-06CB-479A-9FF3-80651A4601D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09" r="50968" b="39652"/>
          <a:stretch/>
        </p:blipFill>
        <p:spPr>
          <a:xfrm>
            <a:off x="11744503" y="5987390"/>
            <a:ext cx="2718110" cy="1173872"/>
          </a:xfrm>
          <a:prstGeom prst="rect">
            <a:avLst/>
          </a:pr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id="{1689B915-E25F-42C5-BBC7-B651AD1AFC6F}"/>
              </a:ext>
            </a:extLst>
          </p:cNvPr>
          <p:cNvSpPr/>
          <p:nvPr/>
        </p:nvSpPr>
        <p:spPr>
          <a:xfrm>
            <a:off x="19446044" y="4549747"/>
            <a:ext cx="1745232" cy="692430"/>
          </a:xfrm>
          <a:prstGeom prst="rect">
            <a:avLst/>
          </a:prstGeom>
        </p:spPr>
        <p:txBody>
          <a:bodyPr wrap="square" lIns="137092" tIns="68546" rIns="137092" bIns="68546">
            <a:spAutoFit/>
          </a:bodyPr>
          <a:lstStyle/>
          <a:p>
            <a:pPr defTabSz="1370882"/>
            <a:r>
              <a:rPr lang="de-DE" altLang="zh-CN" sz="1800" dirty="0">
                <a:solidFill>
                  <a:srgbClr val="F1E8C5"/>
                </a:solidFill>
                <a:latin typeface="思源黑体 Light"/>
              </a:rPr>
              <a:t>Family reunion dinner</a:t>
            </a:r>
            <a:endParaRPr lang="zh-CN" altLang="en-US" sz="1800" dirty="0">
              <a:solidFill>
                <a:srgbClr val="F1E8C5"/>
              </a:solidFill>
              <a:latin typeface="思源黑体 Light"/>
            </a:endParaRPr>
          </a:p>
        </p:txBody>
      </p:sp>
      <p:pic>
        <p:nvPicPr>
          <p:cNvPr id="20" name="图形 19">
            <a:extLst>
              <a:ext uri="{FF2B5EF4-FFF2-40B4-BE49-F238E27FC236}">
                <a16:creationId xmlns:a16="http://schemas.microsoft.com/office/drawing/2014/main" id="{7C3A9F86-03D5-45FA-9417-D3BE61F62C3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 rot="19922477">
            <a:off x="855449" y="4625479"/>
            <a:ext cx="2175526" cy="2175526"/>
          </a:xfrm>
          <a:prstGeom prst="rect">
            <a:avLst/>
          </a:prstGeom>
        </p:spPr>
      </p:pic>
      <p:pic>
        <p:nvPicPr>
          <p:cNvPr id="21" name="图形 20">
            <a:extLst>
              <a:ext uri="{FF2B5EF4-FFF2-40B4-BE49-F238E27FC236}">
                <a16:creationId xmlns:a16="http://schemas.microsoft.com/office/drawing/2014/main" id="{177F5716-F992-4CC2-A5A9-E4F5ACC25C4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 rot="929691">
            <a:off x="15257061" y="4625479"/>
            <a:ext cx="2175526" cy="2175526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3B9E046A-A4B5-4BB7-BB24-EA2BBDD240B5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-20000" contrast="20000"/>
          </a:blip>
          <a:stretch>
            <a:fillRect/>
          </a:stretch>
        </p:blipFill>
        <p:spPr>
          <a:xfrm>
            <a:off x="1510166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D264FEE-1D4A-4B0D-AA0D-774B9A1F26AB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-20000" contrast="20000"/>
          </a:blip>
          <a:stretch>
            <a:fillRect/>
          </a:stretch>
        </p:blipFill>
        <p:spPr>
          <a:xfrm>
            <a:off x="15135788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11DDE1A9-84EC-49CB-9DF2-BF32B72C46F2}"/>
              </a:ext>
            </a:extLst>
          </p:cNvPr>
          <p:cNvGrpSpPr/>
          <p:nvPr/>
        </p:nvGrpSpPr>
        <p:grpSpPr>
          <a:xfrm>
            <a:off x="7947583" y="196310"/>
            <a:ext cx="2392874" cy="2392872"/>
            <a:chOff x="5298377" y="130870"/>
            <a:chExt cx="1595248" cy="1595248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CCCDB738-ED80-4F4B-AA03-F846ADDF60B7}"/>
                </a:ext>
              </a:extLst>
            </p:cNvPr>
            <p:cNvGrpSpPr/>
            <p:nvPr/>
          </p:nvGrpSpPr>
          <p:grpSpPr>
            <a:xfrm>
              <a:off x="5298377" y="130870"/>
              <a:ext cx="1595248" cy="1595248"/>
              <a:chOff x="5493419" y="268037"/>
              <a:chExt cx="1205163" cy="1205163"/>
            </a:xfrm>
          </p:grpSpPr>
          <p:sp>
            <p:nvSpPr>
              <p:cNvPr id="5" name="菱形 4">
                <a:extLst>
                  <a:ext uri="{FF2B5EF4-FFF2-40B4-BE49-F238E27FC236}">
                    <a16:creationId xmlns:a16="http://schemas.microsoft.com/office/drawing/2014/main" id="{9AFAC744-9F38-4EDC-B002-A7E2FCEFEAA1}"/>
                  </a:ext>
                </a:extLst>
              </p:cNvPr>
              <p:cNvSpPr/>
              <p:nvPr/>
            </p:nvSpPr>
            <p:spPr>
              <a:xfrm>
                <a:off x="5493419" y="268037"/>
                <a:ext cx="1205163" cy="1205163"/>
              </a:xfrm>
              <a:prstGeom prst="diamond">
                <a:avLst/>
              </a:prstGeom>
              <a:solidFill>
                <a:srgbClr val="CC0808"/>
              </a:solidFill>
              <a:ln>
                <a:noFill/>
              </a:ln>
              <a:effectLst>
                <a:outerShdw blurRad="139700" sx="112000" sy="112000" algn="ctr" rotWithShape="0">
                  <a:prstClr val="black">
                    <a:alpha val="3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882"/>
                <a:endParaRPr lang="zh-CN" altLang="en-US" sz="1800" dirty="0">
                  <a:solidFill>
                    <a:prstClr val="white"/>
                  </a:solidFill>
                  <a:latin typeface="思源黑体 Light" panose="020B0300000000000000" pitchFamily="34" charset="-122"/>
                </a:endParaRPr>
              </a:p>
            </p:txBody>
          </p:sp>
          <p:sp>
            <p:nvSpPr>
              <p:cNvPr id="30" name="菱形 29">
                <a:extLst>
                  <a:ext uri="{FF2B5EF4-FFF2-40B4-BE49-F238E27FC236}">
                    <a16:creationId xmlns:a16="http://schemas.microsoft.com/office/drawing/2014/main" id="{CA08E713-3844-43BE-901E-20D96FB9309F}"/>
                  </a:ext>
                </a:extLst>
              </p:cNvPr>
              <p:cNvSpPr/>
              <p:nvPr/>
            </p:nvSpPr>
            <p:spPr>
              <a:xfrm>
                <a:off x="5646417" y="421035"/>
                <a:ext cx="899166" cy="899166"/>
              </a:xfrm>
              <a:prstGeom prst="diamond">
                <a:avLst/>
              </a:prstGeom>
              <a:noFill/>
              <a:ln>
                <a:solidFill>
                  <a:srgbClr val="F1E8C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882"/>
                <a:endParaRPr lang="zh-CN" altLang="en-US" sz="1800" dirty="0">
                  <a:solidFill>
                    <a:prstClr val="white"/>
                  </a:solidFill>
                  <a:latin typeface="思源黑体 Light" panose="020B0300000000000000" pitchFamily="34" charset="-122"/>
                </a:endParaRPr>
              </a:p>
            </p:txBody>
          </p:sp>
        </p:grp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B0F41414-5C4A-4276-869A-3FF50E814450}"/>
                </a:ext>
              </a:extLst>
            </p:cNvPr>
            <p:cNvSpPr txBox="1"/>
            <p:nvPr/>
          </p:nvSpPr>
          <p:spPr>
            <a:xfrm flipV="1">
              <a:off x="5644263" y="548573"/>
              <a:ext cx="807058" cy="8822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370882"/>
              <a:r>
                <a:rPr lang="zh-CN" altLang="en-US" sz="8000" dirty="0">
                  <a:solidFill>
                    <a:srgbClr val="F6F0DA"/>
                  </a:solidFill>
                  <a:latin typeface="字魂110号-武林江湖体" panose="00000500000000000000" pitchFamily="2" charset="-122"/>
                  <a:ea typeface="字魂110号-武林江湖体" panose="00000500000000000000" pitchFamily="2" charset="-122"/>
                </a:rPr>
                <a:t>福</a:t>
              </a:r>
            </a:p>
          </p:txBody>
        </p:sp>
      </p:grpSp>
      <p:sp>
        <p:nvSpPr>
          <p:cNvPr id="32" name="Google Shape;231;p5"/>
          <p:cNvSpPr/>
          <p:nvPr/>
        </p:nvSpPr>
        <p:spPr>
          <a:xfrm>
            <a:off x="450650" y="196313"/>
            <a:ext cx="16596380" cy="9644510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75000"/>
              </a:schemeClr>
            </a:solidFill>
            <a:prstDash val="sysDash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algn="ctr" defTabSz="914012">
              <a:buClr>
                <a:srgbClr val="000000"/>
              </a:buClr>
              <a:defRPr/>
            </a:pPr>
            <a:endParaRPr sz="1800" kern="0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026" y="4999633"/>
            <a:ext cx="3413976" cy="5789678"/>
          </a:xfrm>
          <a:prstGeom prst="rect">
            <a:avLst/>
          </a:prstGeom>
        </p:spPr>
      </p:pic>
      <p:sp>
        <p:nvSpPr>
          <p:cNvPr id="41" name="Rectangle 40"/>
          <p:cNvSpPr/>
          <p:nvPr/>
        </p:nvSpPr>
        <p:spPr>
          <a:xfrm>
            <a:off x="1733099" y="893315"/>
            <a:ext cx="184730" cy="7694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4400" b="1" cap="all" dirty="0">
              <a:ln w="18415" cmpd="sng">
                <a:solidFill>
                  <a:prstClr val="black">
                    <a:lumMod val="65000"/>
                    <a:lumOff val="35000"/>
                  </a:prstClr>
                </a:solidFill>
                <a:prstDash val="solid"/>
              </a:ln>
              <a:solidFill>
                <a:srgbClr val="9933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56946" y="942300"/>
            <a:ext cx="10221644" cy="8420768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defTabSz="914400" eaLnBrk="0" fontAlgn="base" hangingPunct="0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en-US" sz="4400" b="1" dirty="0" err="1">
                <a:solidFill>
                  <a:srgbClr val="993300"/>
                </a:solidFill>
                <a:latin typeface="Times New Roman" pitchFamily="18" charset="0"/>
              </a:rPr>
              <a:t>Bài</a:t>
            </a:r>
            <a:r>
              <a:rPr lang="en-US" altLang="en-US" sz="4400" b="1" dirty="0">
                <a:solidFill>
                  <a:srgbClr val="993300"/>
                </a:solidFill>
                <a:latin typeface="Times New Roman" pitchFamily="18" charset="0"/>
              </a:rPr>
              <a:t> 2:</a:t>
            </a:r>
          </a:p>
          <a:p>
            <a:pPr marL="742950" indent="-742950" defTabSz="914400" eaLnBrk="0" fontAlgn="base" hangingPunct="0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  <a:buAutoNum type="alphaLcPeriod"/>
            </a:pPr>
            <a:r>
              <a:rPr lang="en-US" altLang="en-US" sz="4400" b="1" dirty="0" err="1">
                <a:solidFill>
                  <a:srgbClr val="993300"/>
                </a:solidFill>
                <a:latin typeface="Times New Roman" pitchFamily="18" charset="0"/>
              </a:rPr>
              <a:t>Hãy</a:t>
            </a:r>
            <a:r>
              <a:rPr lang="en-US" altLang="en-US" sz="4400" b="1" dirty="0">
                <a:solidFill>
                  <a:srgbClr val="993300"/>
                </a:solidFill>
                <a:latin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993300"/>
                </a:solidFill>
                <a:latin typeface="Times New Roman" pitchFamily="18" charset="0"/>
              </a:rPr>
              <a:t>chỉ</a:t>
            </a:r>
            <a:r>
              <a:rPr lang="en-US" altLang="en-US" sz="4400" b="1" dirty="0">
                <a:solidFill>
                  <a:srgbClr val="993300"/>
                </a:solidFill>
                <a:latin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993300"/>
                </a:solidFill>
                <a:latin typeface="Times New Roman" pitchFamily="18" charset="0"/>
              </a:rPr>
              <a:t>ra</a:t>
            </a:r>
            <a:r>
              <a:rPr lang="en-US" altLang="en-US" sz="4400" b="1" dirty="0">
                <a:solidFill>
                  <a:srgbClr val="993300"/>
                </a:solidFill>
                <a:latin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993300"/>
                </a:solidFill>
                <a:latin typeface="Times New Roman" pitchFamily="18" charset="0"/>
              </a:rPr>
              <a:t>những</a:t>
            </a:r>
            <a:r>
              <a:rPr lang="en-US" altLang="en-US" sz="4400" b="1" dirty="0">
                <a:solidFill>
                  <a:srgbClr val="993300"/>
                </a:solidFill>
                <a:latin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993300"/>
                </a:solidFill>
                <a:latin typeface="Times New Roman" pitchFamily="18" charset="0"/>
              </a:rPr>
              <a:t>cạnh</a:t>
            </a:r>
            <a:r>
              <a:rPr lang="en-US" altLang="en-US" sz="4400" b="1" dirty="0">
                <a:solidFill>
                  <a:srgbClr val="993300"/>
                </a:solidFill>
                <a:latin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993300"/>
                </a:solidFill>
                <a:latin typeface="Times New Roman" pitchFamily="18" charset="0"/>
              </a:rPr>
              <a:t>bằng</a:t>
            </a:r>
            <a:r>
              <a:rPr lang="en-US" altLang="en-US" sz="4400" b="1" dirty="0">
                <a:solidFill>
                  <a:srgbClr val="993300"/>
                </a:solidFill>
                <a:latin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993300"/>
                </a:solidFill>
                <a:latin typeface="Times New Roman" pitchFamily="18" charset="0"/>
              </a:rPr>
              <a:t>nhau</a:t>
            </a:r>
            <a:r>
              <a:rPr lang="en-US" altLang="en-US" sz="4400" b="1" dirty="0">
                <a:solidFill>
                  <a:srgbClr val="993300"/>
                </a:solidFill>
                <a:latin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993300"/>
                </a:solidFill>
                <a:latin typeface="Times New Roman" pitchFamily="18" charset="0"/>
              </a:rPr>
              <a:t>của</a:t>
            </a:r>
            <a:r>
              <a:rPr lang="en-US" altLang="en-US" sz="4400" b="1" dirty="0">
                <a:solidFill>
                  <a:srgbClr val="993300"/>
                </a:solidFill>
                <a:latin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993300"/>
                </a:solidFill>
                <a:latin typeface="Times New Roman" pitchFamily="18" charset="0"/>
              </a:rPr>
              <a:t>hình</a:t>
            </a:r>
            <a:r>
              <a:rPr lang="en-US" altLang="en-US" sz="4400" b="1" dirty="0">
                <a:solidFill>
                  <a:srgbClr val="993300"/>
                </a:solidFill>
                <a:latin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993300"/>
                </a:solidFill>
                <a:latin typeface="Times New Roman" pitchFamily="18" charset="0"/>
              </a:rPr>
              <a:t>hộp</a:t>
            </a:r>
            <a:r>
              <a:rPr lang="en-US" altLang="en-US" sz="4400" b="1" dirty="0">
                <a:solidFill>
                  <a:srgbClr val="993300"/>
                </a:solidFill>
                <a:latin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993300"/>
                </a:solidFill>
                <a:latin typeface="Times New Roman" pitchFamily="18" charset="0"/>
              </a:rPr>
              <a:t>chữ</a:t>
            </a:r>
            <a:r>
              <a:rPr lang="en-US" altLang="en-US" sz="4400" b="1" dirty="0">
                <a:solidFill>
                  <a:srgbClr val="993300"/>
                </a:solidFill>
                <a:latin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993300"/>
                </a:solidFill>
                <a:latin typeface="Times New Roman" pitchFamily="18" charset="0"/>
              </a:rPr>
              <a:t>nhật</a:t>
            </a:r>
            <a:r>
              <a:rPr lang="en-US" altLang="en-US" sz="4400" b="1" dirty="0">
                <a:solidFill>
                  <a:srgbClr val="993300"/>
                </a:solidFill>
                <a:latin typeface="Times New Roman" pitchFamily="18" charset="0"/>
              </a:rPr>
              <a:t>   ( </a:t>
            </a:r>
            <a:r>
              <a:rPr lang="en-US" altLang="en-US" sz="4400" b="1" dirty="0" err="1">
                <a:solidFill>
                  <a:srgbClr val="993300"/>
                </a:solidFill>
                <a:latin typeface="Times New Roman" pitchFamily="18" charset="0"/>
              </a:rPr>
              <a:t>hình</a:t>
            </a:r>
            <a:r>
              <a:rPr lang="en-US" altLang="en-US" sz="4400" b="1" dirty="0">
                <a:solidFill>
                  <a:srgbClr val="993300"/>
                </a:solidFill>
                <a:latin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993300"/>
                </a:solidFill>
                <a:latin typeface="Times New Roman" pitchFamily="18" charset="0"/>
              </a:rPr>
              <a:t>trên</a:t>
            </a:r>
            <a:r>
              <a:rPr lang="en-US" altLang="en-US" sz="4400" b="1" dirty="0">
                <a:solidFill>
                  <a:srgbClr val="993300"/>
                </a:solidFill>
                <a:latin typeface="Times New Roman" pitchFamily="18" charset="0"/>
              </a:rPr>
              <a:t> )</a:t>
            </a:r>
          </a:p>
          <a:p>
            <a:pPr defTabSz="914400" eaLnBrk="0" fontAlgn="base" hangingPunct="0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en-US" sz="4400" b="1" dirty="0">
                <a:solidFill>
                  <a:srgbClr val="993300"/>
                </a:solidFill>
                <a:latin typeface="Times New Roman" pitchFamily="18" charset="0"/>
              </a:rPr>
              <a:t>b. </a:t>
            </a:r>
            <a:r>
              <a:rPr lang="vi-VN" altLang="en-US" sz="4400" b="1" dirty="0">
                <a:solidFill>
                  <a:srgbClr val="993300"/>
                </a:solidFill>
                <a:latin typeface="Times New Roman" pitchFamily="18" charset="0"/>
              </a:rPr>
              <a:t>Biết hình hộp chữ nhật có chiều dài bằng 6cm, chiều rộng bằng 3cm ,chiều cao  bằng 4cm . Tính diện tích của mặt đáy MNPQ ,và các mặt bên ABMN, BCPN. </a:t>
            </a:r>
          </a:p>
          <a:p>
            <a:pPr marL="742950" indent="-742950" defTabSz="914400" eaLnBrk="0" fontAlgn="base" hangingPunct="0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  <a:buAutoNum type="alphaLcPeriod"/>
            </a:pPr>
            <a:endParaRPr lang="en-US" altLang="en-US" sz="4400" b="1" dirty="0">
              <a:solidFill>
                <a:srgbClr val="993300"/>
              </a:solidFill>
              <a:latin typeface="Times New Roman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0036670" y="2329538"/>
            <a:ext cx="7867580" cy="4901802"/>
            <a:chOff x="10036670" y="2329537"/>
            <a:chExt cx="7867579" cy="4901801"/>
          </a:xfrm>
        </p:grpSpPr>
        <p:grpSp>
          <p:nvGrpSpPr>
            <p:cNvPr id="22" name="Group 21"/>
            <p:cNvGrpSpPr/>
            <p:nvPr/>
          </p:nvGrpSpPr>
          <p:grpSpPr>
            <a:xfrm>
              <a:off x="11227109" y="3067957"/>
              <a:ext cx="4987505" cy="3241415"/>
              <a:chOff x="9677400" y="2552700"/>
              <a:chExt cx="5181600" cy="3657600"/>
            </a:xfrm>
          </p:grpSpPr>
          <p:sp>
            <p:nvSpPr>
              <p:cNvPr id="23" name="Flowchart: Data 22"/>
              <p:cNvSpPr/>
              <p:nvPr/>
            </p:nvSpPr>
            <p:spPr>
              <a:xfrm>
                <a:off x="9677400" y="2552700"/>
                <a:ext cx="5181600" cy="1295400"/>
              </a:xfrm>
              <a:prstGeom prst="flowChartInputOutput">
                <a:avLst/>
              </a:prstGeom>
              <a:noFill/>
              <a:ln w="571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4" name="Straight Connector 23"/>
              <p:cNvCxnSpPr/>
              <p:nvPr/>
            </p:nvCxnSpPr>
            <p:spPr>
              <a:xfrm>
                <a:off x="9677400" y="3848100"/>
                <a:ext cx="0" cy="236220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>
              <a:xfrm>
                <a:off x="13792200" y="3848100"/>
                <a:ext cx="0" cy="236220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/>
            </p:nvCxnSpPr>
            <p:spPr>
              <a:xfrm>
                <a:off x="14859000" y="2552700"/>
                <a:ext cx="0" cy="236220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>
              <a:xfrm flipH="1">
                <a:off x="13792200" y="4914900"/>
                <a:ext cx="1066800" cy="129540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>
              <a:xfrm flipH="1">
                <a:off x="9677400" y="4914900"/>
                <a:ext cx="1066800" cy="129540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/>
            </p:nvCxnSpPr>
            <p:spPr>
              <a:xfrm flipH="1">
                <a:off x="9677400" y="6210300"/>
                <a:ext cx="4114800" cy="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/>
            </p:nvCxnSpPr>
            <p:spPr>
              <a:xfrm flipH="1">
                <a:off x="10744200" y="4920343"/>
                <a:ext cx="4114800" cy="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/>
            </p:nvCxnSpPr>
            <p:spPr>
              <a:xfrm>
                <a:off x="10744200" y="2552700"/>
                <a:ext cx="0" cy="236220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8" name="TextBox 37"/>
            <p:cNvSpPr txBox="1"/>
            <p:nvPr/>
          </p:nvSpPr>
          <p:spPr>
            <a:xfrm>
              <a:off x="11062956" y="2329537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/>
                <a:t>A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4817661" y="2360379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/>
                <a:t>B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13939194" y="3641957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/>
                <a:t>C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10036670" y="3654229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/>
                <a:t>D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10615760" y="4509071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/>
                <a:t>M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5770649" y="4645691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/>
                <a:t>N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13807226" y="6371052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/>
                <a:t>P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10058400" y="6523452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/>
                <a:t>Q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42671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任意多边形: 形状 200">
            <a:extLst>
              <a:ext uri="{FF2B5EF4-FFF2-40B4-BE49-F238E27FC236}">
                <a16:creationId xmlns:a16="http://schemas.microsoft.com/office/drawing/2014/main" id="{06EB6008-A925-4262-97F4-67C45F9A0F37}"/>
              </a:ext>
            </a:extLst>
          </p:cNvPr>
          <p:cNvSpPr/>
          <p:nvPr/>
        </p:nvSpPr>
        <p:spPr>
          <a:xfrm>
            <a:off x="2636518" y="942303"/>
            <a:ext cx="13014964" cy="9745902"/>
          </a:xfrm>
          <a:custGeom>
            <a:avLst/>
            <a:gdLst>
              <a:gd name="connsiteX0" fmla="*/ 3981147 w 7962294"/>
              <a:gd name="connsiteY0" fmla="*/ 0 h 5962347"/>
              <a:gd name="connsiteX1" fmla="*/ 7962294 w 7962294"/>
              <a:gd name="connsiteY1" fmla="*/ 3981147 h 5962347"/>
              <a:gd name="connsiteX2" fmla="*/ 7481791 w 7962294"/>
              <a:gd name="connsiteY2" fmla="*/ 5878798 h 5962347"/>
              <a:gd name="connsiteX3" fmla="*/ 7431034 w 7962294"/>
              <a:gd name="connsiteY3" fmla="*/ 5962347 h 5962347"/>
              <a:gd name="connsiteX4" fmla="*/ 6768964 w 7962294"/>
              <a:gd name="connsiteY4" fmla="*/ 5962347 h 5962347"/>
              <a:gd name="connsiteX5" fmla="*/ 6819412 w 7962294"/>
              <a:gd name="connsiteY5" fmla="*/ 5894884 h 5962347"/>
              <a:gd name="connsiteX6" fmla="*/ 7403978 w 7962294"/>
              <a:gd name="connsiteY6" fmla="*/ 3981147 h 5962347"/>
              <a:gd name="connsiteX7" fmla="*/ 3981147 w 7962294"/>
              <a:gd name="connsiteY7" fmla="*/ 558316 h 5962347"/>
              <a:gd name="connsiteX8" fmla="*/ 558316 w 7962294"/>
              <a:gd name="connsiteY8" fmla="*/ 3981147 h 5962347"/>
              <a:gd name="connsiteX9" fmla="*/ 1142882 w 7962294"/>
              <a:gd name="connsiteY9" fmla="*/ 5894884 h 5962347"/>
              <a:gd name="connsiteX10" fmla="*/ 1193330 w 7962294"/>
              <a:gd name="connsiteY10" fmla="*/ 5962347 h 5962347"/>
              <a:gd name="connsiteX11" fmla="*/ 531260 w 7962294"/>
              <a:gd name="connsiteY11" fmla="*/ 5962347 h 5962347"/>
              <a:gd name="connsiteX12" fmla="*/ 480503 w 7962294"/>
              <a:gd name="connsiteY12" fmla="*/ 5878798 h 5962347"/>
              <a:gd name="connsiteX13" fmla="*/ 0 w 7962294"/>
              <a:gd name="connsiteY13" fmla="*/ 3981147 h 5962347"/>
              <a:gd name="connsiteX14" fmla="*/ 3981147 w 7962294"/>
              <a:gd name="connsiteY14" fmla="*/ 0 h 596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62294" h="5962347">
                <a:moveTo>
                  <a:pt x="3981147" y="0"/>
                </a:moveTo>
                <a:cubicBezTo>
                  <a:pt x="6179874" y="0"/>
                  <a:pt x="7962294" y="1782420"/>
                  <a:pt x="7962294" y="3981147"/>
                </a:cubicBezTo>
                <a:cubicBezTo>
                  <a:pt x="7962294" y="4668249"/>
                  <a:pt x="7788230" y="5314697"/>
                  <a:pt x="7481791" y="5878798"/>
                </a:cubicBezTo>
                <a:lnTo>
                  <a:pt x="7431034" y="5962347"/>
                </a:lnTo>
                <a:lnTo>
                  <a:pt x="6768964" y="5962347"/>
                </a:lnTo>
                <a:lnTo>
                  <a:pt x="6819412" y="5894884"/>
                </a:lnTo>
                <a:cubicBezTo>
                  <a:pt x="7188477" y="5348597"/>
                  <a:pt x="7403978" y="4690039"/>
                  <a:pt x="7403978" y="3981147"/>
                </a:cubicBezTo>
                <a:cubicBezTo>
                  <a:pt x="7403978" y="2090770"/>
                  <a:pt x="5871524" y="558316"/>
                  <a:pt x="3981147" y="558316"/>
                </a:cubicBezTo>
                <a:cubicBezTo>
                  <a:pt x="2090770" y="558316"/>
                  <a:pt x="558316" y="2090770"/>
                  <a:pt x="558316" y="3981147"/>
                </a:cubicBezTo>
                <a:cubicBezTo>
                  <a:pt x="558316" y="4690039"/>
                  <a:pt x="773818" y="5348597"/>
                  <a:pt x="1142882" y="5894884"/>
                </a:cubicBezTo>
                <a:lnTo>
                  <a:pt x="1193330" y="5962347"/>
                </a:lnTo>
                <a:lnTo>
                  <a:pt x="531260" y="5962347"/>
                </a:lnTo>
                <a:lnTo>
                  <a:pt x="480503" y="5878798"/>
                </a:lnTo>
                <a:cubicBezTo>
                  <a:pt x="174065" y="5314697"/>
                  <a:pt x="0" y="4668249"/>
                  <a:pt x="0" y="3981147"/>
                </a:cubicBezTo>
                <a:cubicBezTo>
                  <a:pt x="0" y="1782420"/>
                  <a:pt x="1782420" y="0"/>
                  <a:pt x="3981147" y="0"/>
                </a:cubicBezTo>
                <a:close/>
              </a:path>
            </a:pathLst>
          </a:custGeom>
          <a:solidFill>
            <a:srgbClr val="EEB9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2" tIns="68546" rIns="137092" bIns="68546" rtlCol="0" anchor="ctr"/>
          <a:lstStyle/>
          <a:p>
            <a:pPr algn="ctr" defTabSz="1370882"/>
            <a:endParaRPr lang="zh-CN" altLang="en-US" sz="1800" dirty="0">
              <a:solidFill>
                <a:prstClr val="black"/>
              </a:solidFill>
              <a:latin typeface="思源黑体 Light" panose="020B0300000000000000" pitchFamily="34" charset="-122"/>
            </a:endParaRPr>
          </a:p>
        </p:txBody>
      </p:sp>
      <p:pic>
        <p:nvPicPr>
          <p:cNvPr id="200" name="图片 199">
            <a:extLst>
              <a:ext uri="{FF2B5EF4-FFF2-40B4-BE49-F238E27FC236}">
                <a16:creationId xmlns:a16="http://schemas.microsoft.com/office/drawing/2014/main" id="{048844BE-76D4-436C-8417-C0A3F3E7C8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 b="65714"/>
          <a:stretch/>
        </p:blipFill>
        <p:spPr>
          <a:xfrm>
            <a:off x="-65895" y="-109586"/>
            <a:ext cx="18353898" cy="3177540"/>
          </a:xfrm>
          <a:custGeom>
            <a:avLst/>
            <a:gdLst>
              <a:gd name="connsiteX0" fmla="*/ 0 w 12192000"/>
              <a:gd name="connsiteY0" fmla="*/ 0 h 5511798"/>
              <a:gd name="connsiteX1" fmla="*/ 12192000 w 12192000"/>
              <a:gd name="connsiteY1" fmla="*/ 0 h 5511798"/>
              <a:gd name="connsiteX2" fmla="*/ 12192000 w 12192000"/>
              <a:gd name="connsiteY2" fmla="*/ 5511798 h 5511798"/>
              <a:gd name="connsiteX3" fmla="*/ 0 w 12192000"/>
              <a:gd name="connsiteY3" fmla="*/ 5511798 h 55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1798">
                <a:moveTo>
                  <a:pt x="0" y="0"/>
                </a:moveTo>
                <a:lnTo>
                  <a:pt x="12192000" y="0"/>
                </a:lnTo>
                <a:lnTo>
                  <a:pt x="12192000" y="5511798"/>
                </a:lnTo>
                <a:lnTo>
                  <a:pt x="0" y="5511798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4B05294-1E81-489C-B20B-A6F15E3211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/>
        </p:blipFill>
        <p:spPr>
          <a:xfrm>
            <a:off x="-81842" y="-135280"/>
            <a:ext cx="18369848" cy="8641080"/>
          </a:xfrm>
          <a:prstGeom prst="rect">
            <a:avLst/>
          </a:prstGeom>
        </p:spPr>
      </p:pic>
      <p:pic>
        <p:nvPicPr>
          <p:cNvPr id="202" name="图片 201">
            <a:extLst>
              <a:ext uri="{FF2B5EF4-FFF2-40B4-BE49-F238E27FC236}">
                <a16:creationId xmlns:a16="http://schemas.microsoft.com/office/drawing/2014/main" id="{5D96E13C-A163-4EEB-9971-5FC02DFB62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65" b="3575"/>
          <a:stretch/>
        </p:blipFill>
        <p:spPr>
          <a:xfrm>
            <a:off x="0" y="6309373"/>
            <a:ext cx="18288000" cy="3977642"/>
          </a:xfrm>
          <a:custGeom>
            <a:avLst/>
            <a:gdLst>
              <a:gd name="connsiteX0" fmla="*/ 0 w 12192000"/>
              <a:gd name="connsiteY0" fmla="*/ 0 h 3419517"/>
              <a:gd name="connsiteX1" fmla="*/ 12192000 w 12192000"/>
              <a:gd name="connsiteY1" fmla="*/ 0 h 3419517"/>
              <a:gd name="connsiteX2" fmla="*/ 12192000 w 12192000"/>
              <a:gd name="connsiteY2" fmla="*/ 3419517 h 3419517"/>
              <a:gd name="connsiteX3" fmla="*/ 0 w 12192000"/>
              <a:gd name="connsiteY3" fmla="*/ 3419517 h 3419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19517">
                <a:moveTo>
                  <a:pt x="0" y="0"/>
                </a:moveTo>
                <a:lnTo>
                  <a:pt x="12192000" y="0"/>
                </a:lnTo>
                <a:lnTo>
                  <a:pt x="12192000" y="3419517"/>
                </a:lnTo>
                <a:lnTo>
                  <a:pt x="0" y="3419517"/>
                </a:lnTo>
                <a:close/>
              </a:path>
            </a:pathLst>
          </a:cu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54FEA8CC-EE57-4A16-8269-CDD07B4763D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09" r="50968" b="39652"/>
          <a:stretch/>
        </p:blipFill>
        <p:spPr>
          <a:xfrm>
            <a:off x="3806899" y="5987390"/>
            <a:ext cx="2718110" cy="1173872"/>
          </a:xfrm>
          <a:prstGeom prst="rect">
            <a:avLst/>
          </a:prstGeom>
        </p:spPr>
      </p:pic>
      <p:pic>
        <p:nvPicPr>
          <p:cNvPr id="226" name="图片 225">
            <a:extLst>
              <a:ext uri="{FF2B5EF4-FFF2-40B4-BE49-F238E27FC236}">
                <a16:creationId xmlns:a16="http://schemas.microsoft.com/office/drawing/2014/main" id="{A6562178-06CB-479A-9FF3-80651A4601D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09" r="50968" b="39652"/>
          <a:stretch/>
        </p:blipFill>
        <p:spPr>
          <a:xfrm>
            <a:off x="11744503" y="5987390"/>
            <a:ext cx="2718110" cy="1173872"/>
          </a:xfrm>
          <a:prstGeom prst="rect">
            <a:avLst/>
          </a:pr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id="{1689B915-E25F-42C5-BBC7-B651AD1AFC6F}"/>
              </a:ext>
            </a:extLst>
          </p:cNvPr>
          <p:cNvSpPr/>
          <p:nvPr/>
        </p:nvSpPr>
        <p:spPr>
          <a:xfrm>
            <a:off x="19446044" y="4549747"/>
            <a:ext cx="1745232" cy="692430"/>
          </a:xfrm>
          <a:prstGeom prst="rect">
            <a:avLst/>
          </a:prstGeom>
        </p:spPr>
        <p:txBody>
          <a:bodyPr wrap="square" lIns="137092" tIns="68546" rIns="137092" bIns="68546">
            <a:spAutoFit/>
          </a:bodyPr>
          <a:lstStyle/>
          <a:p>
            <a:pPr defTabSz="1370882"/>
            <a:r>
              <a:rPr lang="de-DE" altLang="zh-CN" sz="1800" dirty="0">
                <a:solidFill>
                  <a:srgbClr val="F1E8C5"/>
                </a:solidFill>
                <a:latin typeface="思源黑体 Light"/>
              </a:rPr>
              <a:t>Family reunion dinner</a:t>
            </a:r>
            <a:endParaRPr lang="zh-CN" altLang="en-US" sz="1800" dirty="0">
              <a:solidFill>
                <a:srgbClr val="F1E8C5"/>
              </a:solidFill>
              <a:latin typeface="思源黑体 Light"/>
            </a:endParaRPr>
          </a:p>
        </p:txBody>
      </p:sp>
      <p:pic>
        <p:nvPicPr>
          <p:cNvPr id="20" name="图形 19">
            <a:extLst>
              <a:ext uri="{FF2B5EF4-FFF2-40B4-BE49-F238E27FC236}">
                <a16:creationId xmlns:a16="http://schemas.microsoft.com/office/drawing/2014/main" id="{7C3A9F86-03D5-45FA-9417-D3BE61F62C3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 rot="19922477">
            <a:off x="855449" y="4625479"/>
            <a:ext cx="2175526" cy="2175526"/>
          </a:xfrm>
          <a:prstGeom prst="rect">
            <a:avLst/>
          </a:prstGeom>
        </p:spPr>
      </p:pic>
      <p:pic>
        <p:nvPicPr>
          <p:cNvPr id="21" name="图形 20">
            <a:extLst>
              <a:ext uri="{FF2B5EF4-FFF2-40B4-BE49-F238E27FC236}">
                <a16:creationId xmlns:a16="http://schemas.microsoft.com/office/drawing/2014/main" id="{177F5716-F992-4CC2-A5A9-E4F5ACC25C4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 rot="929691">
            <a:off x="15257061" y="4625479"/>
            <a:ext cx="2175526" cy="2175526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3B9E046A-A4B5-4BB7-BB24-EA2BBDD240B5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-20000" contrast="20000"/>
          </a:blip>
          <a:stretch>
            <a:fillRect/>
          </a:stretch>
        </p:blipFill>
        <p:spPr>
          <a:xfrm>
            <a:off x="1510166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D264FEE-1D4A-4B0D-AA0D-774B9A1F26AB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-20000" contrast="20000"/>
          </a:blip>
          <a:stretch>
            <a:fillRect/>
          </a:stretch>
        </p:blipFill>
        <p:spPr>
          <a:xfrm>
            <a:off x="15135788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11DDE1A9-84EC-49CB-9DF2-BF32B72C46F2}"/>
              </a:ext>
            </a:extLst>
          </p:cNvPr>
          <p:cNvGrpSpPr/>
          <p:nvPr/>
        </p:nvGrpSpPr>
        <p:grpSpPr>
          <a:xfrm>
            <a:off x="7947583" y="196310"/>
            <a:ext cx="2392874" cy="2392872"/>
            <a:chOff x="5298377" y="130870"/>
            <a:chExt cx="1595248" cy="1595248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CCCDB738-ED80-4F4B-AA03-F846ADDF60B7}"/>
                </a:ext>
              </a:extLst>
            </p:cNvPr>
            <p:cNvGrpSpPr/>
            <p:nvPr/>
          </p:nvGrpSpPr>
          <p:grpSpPr>
            <a:xfrm>
              <a:off x="5298377" y="130870"/>
              <a:ext cx="1595248" cy="1595248"/>
              <a:chOff x="5493419" y="268037"/>
              <a:chExt cx="1205163" cy="1205163"/>
            </a:xfrm>
          </p:grpSpPr>
          <p:sp>
            <p:nvSpPr>
              <p:cNvPr id="5" name="菱形 4">
                <a:extLst>
                  <a:ext uri="{FF2B5EF4-FFF2-40B4-BE49-F238E27FC236}">
                    <a16:creationId xmlns:a16="http://schemas.microsoft.com/office/drawing/2014/main" id="{9AFAC744-9F38-4EDC-B002-A7E2FCEFEAA1}"/>
                  </a:ext>
                </a:extLst>
              </p:cNvPr>
              <p:cNvSpPr/>
              <p:nvPr/>
            </p:nvSpPr>
            <p:spPr>
              <a:xfrm>
                <a:off x="5493419" y="268037"/>
                <a:ext cx="1205163" cy="1205163"/>
              </a:xfrm>
              <a:prstGeom prst="diamond">
                <a:avLst/>
              </a:prstGeom>
              <a:solidFill>
                <a:srgbClr val="CC0808"/>
              </a:solidFill>
              <a:ln>
                <a:noFill/>
              </a:ln>
              <a:effectLst>
                <a:outerShdw blurRad="139700" sx="112000" sy="112000" algn="ctr" rotWithShape="0">
                  <a:prstClr val="black">
                    <a:alpha val="3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882"/>
                <a:endParaRPr lang="zh-CN" altLang="en-US" sz="1800" dirty="0">
                  <a:solidFill>
                    <a:prstClr val="white"/>
                  </a:solidFill>
                  <a:latin typeface="思源黑体 Light" panose="020B0300000000000000" pitchFamily="34" charset="-122"/>
                </a:endParaRPr>
              </a:p>
            </p:txBody>
          </p:sp>
          <p:sp>
            <p:nvSpPr>
              <p:cNvPr id="30" name="菱形 29">
                <a:extLst>
                  <a:ext uri="{FF2B5EF4-FFF2-40B4-BE49-F238E27FC236}">
                    <a16:creationId xmlns:a16="http://schemas.microsoft.com/office/drawing/2014/main" id="{CA08E713-3844-43BE-901E-20D96FB9309F}"/>
                  </a:ext>
                </a:extLst>
              </p:cNvPr>
              <p:cNvSpPr/>
              <p:nvPr/>
            </p:nvSpPr>
            <p:spPr>
              <a:xfrm>
                <a:off x="5646417" y="421035"/>
                <a:ext cx="899166" cy="899166"/>
              </a:xfrm>
              <a:prstGeom prst="diamond">
                <a:avLst/>
              </a:prstGeom>
              <a:noFill/>
              <a:ln>
                <a:solidFill>
                  <a:srgbClr val="F1E8C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882"/>
                <a:endParaRPr lang="zh-CN" altLang="en-US" sz="1800" dirty="0">
                  <a:solidFill>
                    <a:prstClr val="white"/>
                  </a:solidFill>
                  <a:latin typeface="思源黑体 Light" panose="020B0300000000000000" pitchFamily="34" charset="-122"/>
                </a:endParaRPr>
              </a:p>
            </p:txBody>
          </p:sp>
        </p:grp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B0F41414-5C4A-4276-869A-3FF50E814450}"/>
                </a:ext>
              </a:extLst>
            </p:cNvPr>
            <p:cNvSpPr txBox="1"/>
            <p:nvPr/>
          </p:nvSpPr>
          <p:spPr>
            <a:xfrm flipV="1">
              <a:off x="5644263" y="548573"/>
              <a:ext cx="807058" cy="8822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370882"/>
              <a:r>
                <a:rPr lang="zh-CN" altLang="en-US" sz="8000" dirty="0">
                  <a:solidFill>
                    <a:srgbClr val="F6F0DA"/>
                  </a:solidFill>
                  <a:latin typeface="字魂110号-武林江湖体" panose="00000500000000000000" pitchFamily="2" charset="-122"/>
                  <a:ea typeface="字魂110号-武林江湖体" panose="00000500000000000000" pitchFamily="2" charset="-122"/>
                </a:rPr>
                <a:t>福</a:t>
              </a:r>
            </a:p>
          </p:txBody>
        </p:sp>
      </p:grpSp>
      <p:pic>
        <p:nvPicPr>
          <p:cNvPr id="39" name="Picture 3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6200" y="4903019"/>
            <a:ext cx="3413976" cy="5789678"/>
          </a:xfrm>
          <a:prstGeom prst="rect">
            <a:avLst/>
          </a:prstGeom>
        </p:spPr>
      </p:pic>
      <p:sp>
        <p:nvSpPr>
          <p:cNvPr id="44" name="Google Shape;231;p5"/>
          <p:cNvSpPr/>
          <p:nvPr/>
        </p:nvSpPr>
        <p:spPr>
          <a:xfrm>
            <a:off x="3" y="371879"/>
            <a:ext cx="15678170" cy="8654514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60000"/>
                <a:lumOff val="40000"/>
              </a:schemeClr>
            </a:solidFill>
            <a:prstDash val="dashDot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algn="ctr" defTabSz="914012">
              <a:buClr>
                <a:srgbClr val="000000"/>
              </a:buClr>
              <a:defRPr/>
            </a:pPr>
            <a:endParaRPr sz="1800" kern="0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grpSp>
        <p:nvGrpSpPr>
          <p:cNvPr id="45" name="Group 44"/>
          <p:cNvGrpSpPr/>
          <p:nvPr/>
        </p:nvGrpSpPr>
        <p:grpSpPr>
          <a:xfrm>
            <a:off x="8797750" y="2410256"/>
            <a:ext cx="7867580" cy="4901802"/>
            <a:chOff x="10036670" y="2329537"/>
            <a:chExt cx="7867579" cy="4901801"/>
          </a:xfrm>
        </p:grpSpPr>
        <p:grpSp>
          <p:nvGrpSpPr>
            <p:cNvPr id="46" name="Group 45"/>
            <p:cNvGrpSpPr/>
            <p:nvPr/>
          </p:nvGrpSpPr>
          <p:grpSpPr>
            <a:xfrm>
              <a:off x="11227109" y="3067957"/>
              <a:ext cx="4987505" cy="3241415"/>
              <a:chOff x="9677400" y="2552700"/>
              <a:chExt cx="5181600" cy="3657600"/>
            </a:xfrm>
          </p:grpSpPr>
          <p:sp>
            <p:nvSpPr>
              <p:cNvPr id="73" name="Flowchart: Data 72"/>
              <p:cNvSpPr/>
              <p:nvPr/>
            </p:nvSpPr>
            <p:spPr>
              <a:xfrm>
                <a:off x="9677400" y="2552700"/>
                <a:ext cx="5181600" cy="1295400"/>
              </a:xfrm>
              <a:prstGeom prst="flowChartInputOutput">
                <a:avLst/>
              </a:prstGeom>
              <a:noFill/>
              <a:ln w="571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74" name="Straight Connector 73"/>
              <p:cNvCxnSpPr/>
              <p:nvPr/>
            </p:nvCxnSpPr>
            <p:spPr>
              <a:xfrm>
                <a:off x="9677400" y="3848100"/>
                <a:ext cx="0" cy="236220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/>
              <p:cNvCxnSpPr/>
              <p:nvPr/>
            </p:nvCxnSpPr>
            <p:spPr>
              <a:xfrm>
                <a:off x="13792200" y="3848100"/>
                <a:ext cx="0" cy="236220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/>
              <p:cNvCxnSpPr/>
              <p:nvPr/>
            </p:nvCxnSpPr>
            <p:spPr>
              <a:xfrm>
                <a:off x="14859000" y="2552700"/>
                <a:ext cx="0" cy="236220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/>
              <p:cNvCxnSpPr/>
              <p:nvPr/>
            </p:nvCxnSpPr>
            <p:spPr>
              <a:xfrm flipH="1">
                <a:off x="13792200" y="4914900"/>
                <a:ext cx="1066800" cy="129540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/>
              <p:cNvCxnSpPr/>
              <p:nvPr/>
            </p:nvCxnSpPr>
            <p:spPr>
              <a:xfrm flipH="1">
                <a:off x="9677400" y="4914900"/>
                <a:ext cx="1066800" cy="129540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/>
              <p:cNvCxnSpPr/>
              <p:nvPr/>
            </p:nvCxnSpPr>
            <p:spPr>
              <a:xfrm flipH="1">
                <a:off x="9677400" y="6210300"/>
                <a:ext cx="4114800" cy="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/>
              <p:cNvCxnSpPr/>
              <p:nvPr/>
            </p:nvCxnSpPr>
            <p:spPr>
              <a:xfrm flipH="1">
                <a:off x="10744200" y="4920343"/>
                <a:ext cx="4114800" cy="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/>
              <p:cNvCxnSpPr/>
              <p:nvPr/>
            </p:nvCxnSpPr>
            <p:spPr>
              <a:xfrm>
                <a:off x="10744200" y="2552700"/>
                <a:ext cx="0" cy="236220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7" name="TextBox 46"/>
            <p:cNvSpPr txBox="1"/>
            <p:nvPr/>
          </p:nvSpPr>
          <p:spPr>
            <a:xfrm>
              <a:off x="11062956" y="2329537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/>
                <a:t>A</a:t>
              </a: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14817661" y="2360379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/>
                <a:t>B</a:t>
              </a: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13939194" y="3641957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/>
                <a:t>C</a:t>
              </a: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10036670" y="3654229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/>
                <a:t>D</a:t>
              </a: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10615760" y="4509071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/>
                <a:t>M</a:t>
              </a: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15770649" y="4645691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/>
                <a:t>N</a:t>
              </a: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13807226" y="6371052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/>
                <a:t>P</a:t>
              </a: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10058400" y="6523452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/>
                <a:t>Q</a:t>
              </a:r>
            </a:p>
          </p:txBody>
        </p:sp>
      </p:grpSp>
      <p:sp>
        <p:nvSpPr>
          <p:cNvPr id="82" name="Rectangle 81"/>
          <p:cNvSpPr/>
          <p:nvPr/>
        </p:nvSpPr>
        <p:spPr>
          <a:xfrm>
            <a:off x="472059" y="772063"/>
            <a:ext cx="161454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 err="1">
                <a:ln w="18415" cmpd="sng">
                  <a:solidFill>
                    <a:srgbClr val="993300"/>
                  </a:solidFill>
                  <a:prstDash val="solid"/>
                </a:ln>
                <a:solidFill>
                  <a:srgbClr val="993300"/>
                </a:solidFill>
              </a:rPr>
              <a:t>Bài</a:t>
            </a:r>
            <a:r>
              <a:rPr lang="en-US" sz="4400" b="1" dirty="0">
                <a:ln w="18415" cmpd="sng">
                  <a:solidFill>
                    <a:srgbClr val="993300"/>
                  </a:solidFill>
                  <a:prstDash val="solid"/>
                </a:ln>
                <a:solidFill>
                  <a:srgbClr val="993300"/>
                </a:solidFill>
              </a:rPr>
              <a:t> 2 :</a:t>
            </a:r>
            <a:endParaRPr lang="en-US" sz="4400" b="1" cap="all" dirty="0">
              <a:ln w="18415" cmpd="sng">
                <a:solidFill>
                  <a:srgbClr val="993300"/>
                </a:solidFill>
                <a:prstDash val="solid"/>
              </a:ln>
              <a:solidFill>
                <a:srgbClr val="993300"/>
              </a:solidFill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5579" y="1819745"/>
            <a:ext cx="11054122" cy="7694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400" b="1" dirty="0" err="1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</a:rPr>
              <a:t>Các</a:t>
            </a:r>
            <a:r>
              <a:rPr lang="en-US" sz="4400" b="1" dirty="0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</a:rPr>
              <a:t> </a:t>
            </a:r>
            <a:r>
              <a:rPr lang="en-US" sz="4400" b="1" dirty="0" err="1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</a:rPr>
              <a:t>cạnh</a:t>
            </a:r>
            <a:r>
              <a:rPr lang="en-US" sz="4400" b="1" dirty="0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</a:rPr>
              <a:t> </a:t>
            </a:r>
            <a:r>
              <a:rPr lang="en-US" sz="4400" b="1" dirty="0" err="1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</a:rPr>
              <a:t>bằng</a:t>
            </a:r>
            <a:r>
              <a:rPr lang="en-US" sz="4400" b="1" dirty="0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</a:rPr>
              <a:t> </a:t>
            </a:r>
            <a:r>
              <a:rPr lang="en-US" sz="4400" b="1" dirty="0" err="1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</a:rPr>
              <a:t>nhau</a:t>
            </a:r>
            <a:r>
              <a:rPr lang="en-US" sz="4400" b="1" dirty="0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</a:rPr>
              <a:t> </a:t>
            </a:r>
            <a:r>
              <a:rPr lang="en-US" sz="4400" b="1" dirty="0" err="1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</a:rPr>
              <a:t>của</a:t>
            </a:r>
            <a:r>
              <a:rPr lang="en-US" sz="4400" b="1" dirty="0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</a:rPr>
              <a:t> </a:t>
            </a:r>
            <a:r>
              <a:rPr lang="en-US" sz="4400" b="1" dirty="0" err="1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</a:rPr>
              <a:t>hình</a:t>
            </a:r>
            <a:r>
              <a:rPr lang="en-US" sz="4400" b="1" dirty="0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</a:rPr>
              <a:t> </a:t>
            </a:r>
            <a:r>
              <a:rPr lang="en-US" sz="4400" b="1" dirty="0" err="1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</a:rPr>
              <a:t>hộp</a:t>
            </a:r>
            <a:r>
              <a:rPr lang="en-US" sz="4400" b="1" dirty="0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</a:rPr>
              <a:t> </a:t>
            </a:r>
            <a:r>
              <a:rPr lang="en-US" sz="4400" b="1" dirty="0" err="1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</a:rPr>
              <a:t>chữ</a:t>
            </a:r>
            <a:r>
              <a:rPr lang="en-US" sz="4400" b="1" dirty="0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</a:rPr>
              <a:t> </a:t>
            </a:r>
            <a:r>
              <a:rPr lang="en-US" sz="4400" b="1" dirty="0" err="1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</a:rPr>
              <a:t>nhật</a:t>
            </a:r>
            <a:r>
              <a:rPr lang="en-US" sz="4400" b="1" dirty="0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</a:rPr>
              <a:t> </a:t>
            </a:r>
            <a:r>
              <a:rPr lang="en-US" sz="4400" b="1" dirty="0" err="1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</a:rPr>
              <a:t>là</a:t>
            </a:r>
            <a:r>
              <a:rPr lang="en-US" sz="4400" b="1" dirty="0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</a:rPr>
              <a:t>: </a:t>
            </a:r>
            <a:endParaRPr lang="en-US" sz="4400" b="1" cap="all" dirty="0">
              <a:ln w="18415" cmpd="sng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</a:ln>
            </a:endParaRPr>
          </a:p>
        </p:txBody>
      </p:sp>
      <p:sp>
        <p:nvSpPr>
          <p:cNvPr id="84" name="Line 64"/>
          <p:cNvSpPr>
            <a:spLocks noChangeShapeType="1"/>
          </p:cNvSpPr>
          <p:nvPr/>
        </p:nvSpPr>
        <p:spPr bwMode="auto">
          <a:xfrm flipV="1">
            <a:off x="11063649" y="3118143"/>
            <a:ext cx="3912050" cy="33786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85" name="Line 64"/>
          <p:cNvSpPr>
            <a:spLocks noChangeShapeType="1"/>
          </p:cNvSpPr>
          <p:nvPr/>
        </p:nvSpPr>
        <p:spPr bwMode="auto">
          <a:xfrm>
            <a:off x="10020901" y="4294913"/>
            <a:ext cx="3927958" cy="1766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86" name="Line 64"/>
          <p:cNvSpPr>
            <a:spLocks noChangeShapeType="1"/>
          </p:cNvSpPr>
          <p:nvPr/>
        </p:nvSpPr>
        <p:spPr bwMode="auto">
          <a:xfrm>
            <a:off x="11076406" y="5242090"/>
            <a:ext cx="3899288" cy="4824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87" name="Line 64"/>
          <p:cNvSpPr>
            <a:spLocks noChangeShapeType="1"/>
          </p:cNvSpPr>
          <p:nvPr/>
        </p:nvSpPr>
        <p:spPr bwMode="auto">
          <a:xfrm>
            <a:off x="9886281" y="6375791"/>
            <a:ext cx="3962594" cy="32130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88" name="Rectangle 87"/>
          <p:cNvSpPr/>
          <p:nvPr/>
        </p:nvSpPr>
        <p:spPr>
          <a:xfrm>
            <a:off x="1900329" y="3067961"/>
            <a:ext cx="5527062" cy="7694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400" b="1" dirty="0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</a:rPr>
              <a:t>AB = DC = MN = QP</a:t>
            </a:r>
            <a:endParaRPr lang="en-US" sz="4400" b="1" cap="all" dirty="0">
              <a:ln w="18415" cmpd="sng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</a:ln>
            </a:endParaRPr>
          </a:p>
        </p:txBody>
      </p:sp>
      <p:sp>
        <p:nvSpPr>
          <p:cNvPr id="89" name="Line 64"/>
          <p:cNvSpPr>
            <a:spLocks noChangeShapeType="1"/>
          </p:cNvSpPr>
          <p:nvPr/>
        </p:nvSpPr>
        <p:spPr bwMode="auto">
          <a:xfrm flipV="1">
            <a:off x="13993757" y="3135034"/>
            <a:ext cx="981942" cy="1159876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90" name="Line 64"/>
          <p:cNvSpPr>
            <a:spLocks noChangeShapeType="1"/>
          </p:cNvSpPr>
          <p:nvPr/>
        </p:nvSpPr>
        <p:spPr bwMode="auto">
          <a:xfrm flipV="1">
            <a:off x="9988190" y="3067957"/>
            <a:ext cx="1026840" cy="1228722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91" name="Line 64"/>
          <p:cNvSpPr>
            <a:spLocks noChangeShapeType="1"/>
          </p:cNvSpPr>
          <p:nvPr/>
        </p:nvSpPr>
        <p:spPr bwMode="auto">
          <a:xfrm flipV="1">
            <a:off x="10036673" y="5206260"/>
            <a:ext cx="996794" cy="1156440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92" name="Line 64"/>
          <p:cNvSpPr>
            <a:spLocks noChangeShapeType="1"/>
          </p:cNvSpPr>
          <p:nvPr/>
        </p:nvSpPr>
        <p:spPr bwMode="auto">
          <a:xfrm flipV="1">
            <a:off x="13993754" y="5297677"/>
            <a:ext cx="908476" cy="1019318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94" name="Rectangle 93"/>
          <p:cNvSpPr/>
          <p:nvPr/>
        </p:nvSpPr>
        <p:spPr>
          <a:xfrm>
            <a:off x="1981203" y="4045843"/>
            <a:ext cx="5527062" cy="7694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400" b="1" dirty="0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</a:rPr>
              <a:t>AD = BC = MQ = NP</a:t>
            </a:r>
            <a:endParaRPr lang="en-US" sz="4400" b="1" cap="all" dirty="0">
              <a:ln w="18415" cmpd="sng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</a:ln>
            </a:endParaRPr>
          </a:p>
        </p:txBody>
      </p:sp>
      <p:sp>
        <p:nvSpPr>
          <p:cNvPr id="95" name="Line 64"/>
          <p:cNvSpPr>
            <a:spLocks noChangeShapeType="1"/>
          </p:cNvSpPr>
          <p:nvPr/>
        </p:nvSpPr>
        <p:spPr bwMode="auto">
          <a:xfrm flipV="1">
            <a:off x="9988190" y="4430563"/>
            <a:ext cx="4708" cy="1878814"/>
          </a:xfrm>
          <a:prstGeom prst="line">
            <a:avLst/>
          </a:prstGeom>
          <a:noFill/>
          <a:ln w="76200">
            <a:solidFill>
              <a:schemeClr val="accent2">
                <a:lumMod val="60000"/>
                <a:lumOff val="40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96" name="Line 64"/>
          <p:cNvSpPr>
            <a:spLocks noChangeShapeType="1"/>
          </p:cNvSpPr>
          <p:nvPr/>
        </p:nvSpPr>
        <p:spPr bwMode="auto">
          <a:xfrm flipH="1" flipV="1">
            <a:off x="10994161" y="3141848"/>
            <a:ext cx="39306" cy="2155828"/>
          </a:xfrm>
          <a:prstGeom prst="line">
            <a:avLst/>
          </a:prstGeom>
          <a:noFill/>
          <a:ln w="76200">
            <a:solidFill>
              <a:schemeClr val="accent2">
                <a:lumMod val="60000"/>
                <a:lumOff val="40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97" name="Line 64"/>
          <p:cNvSpPr>
            <a:spLocks noChangeShapeType="1"/>
          </p:cNvSpPr>
          <p:nvPr/>
        </p:nvSpPr>
        <p:spPr bwMode="auto">
          <a:xfrm flipH="1" flipV="1">
            <a:off x="14955100" y="3199019"/>
            <a:ext cx="0" cy="2098658"/>
          </a:xfrm>
          <a:prstGeom prst="line">
            <a:avLst/>
          </a:prstGeom>
          <a:noFill/>
          <a:ln w="76200">
            <a:solidFill>
              <a:schemeClr val="accent2">
                <a:lumMod val="60000"/>
                <a:lumOff val="40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98" name="Line 64"/>
          <p:cNvSpPr>
            <a:spLocks noChangeShapeType="1"/>
          </p:cNvSpPr>
          <p:nvPr/>
        </p:nvSpPr>
        <p:spPr bwMode="auto">
          <a:xfrm flipH="1" flipV="1">
            <a:off x="13931604" y="4287343"/>
            <a:ext cx="0" cy="2075362"/>
          </a:xfrm>
          <a:prstGeom prst="line">
            <a:avLst/>
          </a:prstGeom>
          <a:noFill/>
          <a:ln w="76200">
            <a:solidFill>
              <a:schemeClr val="accent2">
                <a:lumMod val="60000"/>
                <a:lumOff val="40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99" name="Rectangle 98"/>
          <p:cNvSpPr/>
          <p:nvPr/>
        </p:nvSpPr>
        <p:spPr>
          <a:xfrm>
            <a:off x="1943211" y="5022303"/>
            <a:ext cx="5527062" cy="7694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400" b="1" dirty="0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</a:rPr>
              <a:t>AM = DQ = CP = BN</a:t>
            </a:r>
            <a:endParaRPr lang="en-US" sz="4400" b="1" cap="all" dirty="0">
              <a:ln w="18415" cmpd="sng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4815270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"/>
                            </p:stCondLst>
                            <p:childTnLst>
                              <p:par>
                                <p:cTn id="9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/>
      <p:bldP spid="84" grpId="0" animBg="1"/>
      <p:bldP spid="84" grpId="1" animBg="1"/>
      <p:bldP spid="85" grpId="0" animBg="1"/>
      <p:bldP spid="85" grpId="1" animBg="1"/>
      <p:bldP spid="86" grpId="0" animBg="1"/>
      <p:bldP spid="86" grpId="1" animBg="1"/>
      <p:bldP spid="87" grpId="0" animBg="1"/>
      <p:bldP spid="87" grpId="1" animBg="1"/>
      <p:bldP spid="88" grpId="0"/>
      <p:bldP spid="89" grpId="0" animBg="1"/>
      <p:bldP spid="89" grpId="1" animBg="1"/>
      <p:bldP spid="90" grpId="0" animBg="1"/>
      <p:bldP spid="90" grpId="1" animBg="1"/>
      <p:bldP spid="91" grpId="0" animBg="1"/>
      <p:bldP spid="91" grpId="1" animBg="1"/>
      <p:bldP spid="92" grpId="0" animBg="1"/>
      <p:bldP spid="92" grpId="1" animBg="1"/>
      <p:bldP spid="94" grpId="0"/>
      <p:bldP spid="95" grpId="0" animBg="1"/>
      <p:bldP spid="96" grpId="0" animBg="1"/>
      <p:bldP spid="97" grpId="0" animBg="1"/>
      <p:bldP spid="98" grpId="0" animBg="1"/>
      <p:bldP spid="9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任意多边形: 形状 200">
            <a:extLst>
              <a:ext uri="{FF2B5EF4-FFF2-40B4-BE49-F238E27FC236}">
                <a16:creationId xmlns:a16="http://schemas.microsoft.com/office/drawing/2014/main" id="{06EB6008-A925-4262-97F4-67C45F9A0F37}"/>
              </a:ext>
            </a:extLst>
          </p:cNvPr>
          <p:cNvSpPr/>
          <p:nvPr/>
        </p:nvSpPr>
        <p:spPr>
          <a:xfrm>
            <a:off x="2636518" y="942303"/>
            <a:ext cx="13014964" cy="9745902"/>
          </a:xfrm>
          <a:custGeom>
            <a:avLst/>
            <a:gdLst>
              <a:gd name="connsiteX0" fmla="*/ 3981147 w 7962294"/>
              <a:gd name="connsiteY0" fmla="*/ 0 h 5962347"/>
              <a:gd name="connsiteX1" fmla="*/ 7962294 w 7962294"/>
              <a:gd name="connsiteY1" fmla="*/ 3981147 h 5962347"/>
              <a:gd name="connsiteX2" fmla="*/ 7481791 w 7962294"/>
              <a:gd name="connsiteY2" fmla="*/ 5878798 h 5962347"/>
              <a:gd name="connsiteX3" fmla="*/ 7431034 w 7962294"/>
              <a:gd name="connsiteY3" fmla="*/ 5962347 h 5962347"/>
              <a:gd name="connsiteX4" fmla="*/ 6768964 w 7962294"/>
              <a:gd name="connsiteY4" fmla="*/ 5962347 h 5962347"/>
              <a:gd name="connsiteX5" fmla="*/ 6819412 w 7962294"/>
              <a:gd name="connsiteY5" fmla="*/ 5894884 h 5962347"/>
              <a:gd name="connsiteX6" fmla="*/ 7403978 w 7962294"/>
              <a:gd name="connsiteY6" fmla="*/ 3981147 h 5962347"/>
              <a:gd name="connsiteX7" fmla="*/ 3981147 w 7962294"/>
              <a:gd name="connsiteY7" fmla="*/ 558316 h 5962347"/>
              <a:gd name="connsiteX8" fmla="*/ 558316 w 7962294"/>
              <a:gd name="connsiteY8" fmla="*/ 3981147 h 5962347"/>
              <a:gd name="connsiteX9" fmla="*/ 1142882 w 7962294"/>
              <a:gd name="connsiteY9" fmla="*/ 5894884 h 5962347"/>
              <a:gd name="connsiteX10" fmla="*/ 1193330 w 7962294"/>
              <a:gd name="connsiteY10" fmla="*/ 5962347 h 5962347"/>
              <a:gd name="connsiteX11" fmla="*/ 531260 w 7962294"/>
              <a:gd name="connsiteY11" fmla="*/ 5962347 h 5962347"/>
              <a:gd name="connsiteX12" fmla="*/ 480503 w 7962294"/>
              <a:gd name="connsiteY12" fmla="*/ 5878798 h 5962347"/>
              <a:gd name="connsiteX13" fmla="*/ 0 w 7962294"/>
              <a:gd name="connsiteY13" fmla="*/ 3981147 h 5962347"/>
              <a:gd name="connsiteX14" fmla="*/ 3981147 w 7962294"/>
              <a:gd name="connsiteY14" fmla="*/ 0 h 596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62294" h="5962347">
                <a:moveTo>
                  <a:pt x="3981147" y="0"/>
                </a:moveTo>
                <a:cubicBezTo>
                  <a:pt x="6179874" y="0"/>
                  <a:pt x="7962294" y="1782420"/>
                  <a:pt x="7962294" y="3981147"/>
                </a:cubicBezTo>
                <a:cubicBezTo>
                  <a:pt x="7962294" y="4668249"/>
                  <a:pt x="7788230" y="5314697"/>
                  <a:pt x="7481791" y="5878798"/>
                </a:cubicBezTo>
                <a:lnTo>
                  <a:pt x="7431034" y="5962347"/>
                </a:lnTo>
                <a:lnTo>
                  <a:pt x="6768964" y="5962347"/>
                </a:lnTo>
                <a:lnTo>
                  <a:pt x="6819412" y="5894884"/>
                </a:lnTo>
                <a:cubicBezTo>
                  <a:pt x="7188477" y="5348597"/>
                  <a:pt x="7403978" y="4690039"/>
                  <a:pt x="7403978" y="3981147"/>
                </a:cubicBezTo>
                <a:cubicBezTo>
                  <a:pt x="7403978" y="2090770"/>
                  <a:pt x="5871524" y="558316"/>
                  <a:pt x="3981147" y="558316"/>
                </a:cubicBezTo>
                <a:cubicBezTo>
                  <a:pt x="2090770" y="558316"/>
                  <a:pt x="558316" y="2090770"/>
                  <a:pt x="558316" y="3981147"/>
                </a:cubicBezTo>
                <a:cubicBezTo>
                  <a:pt x="558316" y="4690039"/>
                  <a:pt x="773818" y="5348597"/>
                  <a:pt x="1142882" y="5894884"/>
                </a:cubicBezTo>
                <a:lnTo>
                  <a:pt x="1193330" y="5962347"/>
                </a:lnTo>
                <a:lnTo>
                  <a:pt x="531260" y="5962347"/>
                </a:lnTo>
                <a:lnTo>
                  <a:pt x="480503" y="5878798"/>
                </a:lnTo>
                <a:cubicBezTo>
                  <a:pt x="174065" y="5314697"/>
                  <a:pt x="0" y="4668249"/>
                  <a:pt x="0" y="3981147"/>
                </a:cubicBezTo>
                <a:cubicBezTo>
                  <a:pt x="0" y="1782420"/>
                  <a:pt x="1782420" y="0"/>
                  <a:pt x="3981147" y="0"/>
                </a:cubicBezTo>
                <a:close/>
              </a:path>
            </a:pathLst>
          </a:custGeom>
          <a:solidFill>
            <a:srgbClr val="EEB9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2" tIns="68546" rIns="137092" bIns="68546" rtlCol="0" anchor="ctr"/>
          <a:lstStyle/>
          <a:p>
            <a:pPr algn="ctr" defTabSz="1370882"/>
            <a:endParaRPr lang="zh-CN" altLang="en-US" sz="1800" dirty="0">
              <a:solidFill>
                <a:prstClr val="black"/>
              </a:solidFill>
              <a:latin typeface="思源黑体 Light" panose="020B0300000000000000" pitchFamily="34" charset="-122"/>
            </a:endParaRPr>
          </a:p>
        </p:txBody>
      </p:sp>
      <p:pic>
        <p:nvPicPr>
          <p:cNvPr id="200" name="图片 199">
            <a:extLst>
              <a:ext uri="{FF2B5EF4-FFF2-40B4-BE49-F238E27FC236}">
                <a16:creationId xmlns:a16="http://schemas.microsoft.com/office/drawing/2014/main" id="{048844BE-76D4-436C-8417-C0A3F3E7C8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 b="65714"/>
          <a:stretch/>
        </p:blipFill>
        <p:spPr>
          <a:xfrm>
            <a:off x="-65895" y="-109586"/>
            <a:ext cx="18353898" cy="3177540"/>
          </a:xfrm>
          <a:custGeom>
            <a:avLst/>
            <a:gdLst>
              <a:gd name="connsiteX0" fmla="*/ 0 w 12192000"/>
              <a:gd name="connsiteY0" fmla="*/ 0 h 5511798"/>
              <a:gd name="connsiteX1" fmla="*/ 12192000 w 12192000"/>
              <a:gd name="connsiteY1" fmla="*/ 0 h 5511798"/>
              <a:gd name="connsiteX2" fmla="*/ 12192000 w 12192000"/>
              <a:gd name="connsiteY2" fmla="*/ 5511798 h 5511798"/>
              <a:gd name="connsiteX3" fmla="*/ 0 w 12192000"/>
              <a:gd name="connsiteY3" fmla="*/ 5511798 h 55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1798">
                <a:moveTo>
                  <a:pt x="0" y="0"/>
                </a:moveTo>
                <a:lnTo>
                  <a:pt x="12192000" y="0"/>
                </a:lnTo>
                <a:lnTo>
                  <a:pt x="12192000" y="5511798"/>
                </a:lnTo>
                <a:lnTo>
                  <a:pt x="0" y="5511798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4B05294-1E81-489C-B20B-A6F15E3211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/>
        </p:blipFill>
        <p:spPr>
          <a:xfrm>
            <a:off x="-81842" y="-135280"/>
            <a:ext cx="18369848" cy="8641080"/>
          </a:xfrm>
          <a:prstGeom prst="rect">
            <a:avLst/>
          </a:prstGeom>
        </p:spPr>
      </p:pic>
      <p:pic>
        <p:nvPicPr>
          <p:cNvPr id="202" name="图片 201">
            <a:extLst>
              <a:ext uri="{FF2B5EF4-FFF2-40B4-BE49-F238E27FC236}">
                <a16:creationId xmlns:a16="http://schemas.microsoft.com/office/drawing/2014/main" id="{5D96E13C-A163-4EEB-9971-5FC02DFB62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65" b="3575"/>
          <a:stretch/>
        </p:blipFill>
        <p:spPr>
          <a:xfrm>
            <a:off x="0" y="6309373"/>
            <a:ext cx="18288000" cy="3977642"/>
          </a:xfrm>
          <a:custGeom>
            <a:avLst/>
            <a:gdLst>
              <a:gd name="connsiteX0" fmla="*/ 0 w 12192000"/>
              <a:gd name="connsiteY0" fmla="*/ 0 h 3419517"/>
              <a:gd name="connsiteX1" fmla="*/ 12192000 w 12192000"/>
              <a:gd name="connsiteY1" fmla="*/ 0 h 3419517"/>
              <a:gd name="connsiteX2" fmla="*/ 12192000 w 12192000"/>
              <a:gd name="connsiteY2" fmla="*/ 3419517 h 3419517"/>
              <a:gd name="connsiteX3" fmla="*/ 0 w 12192000"/>
              <a:gd name="connsiteY3" fmla="*/ 3419517 h 3419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19517">
                <a:moveTo>
                  <a:pt x="0" y="0"/>
                </a:moveTo>
                <a:lnTo>
                  <a:pt x="12192000" y="0"/>
                </a:lnTo>
                <a:lnTo>
                  <a:pt x="12192000" y="3419517"/>
                </a:lnTo>
                <a:lnTo>
                  <a:pt x="0" y="3419517"/>
                </a:lnTo>
                <a:close/>
              </a:path>
            </a:pathLst>
          </a:cu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54FEA8CC-EE57-4A16-8269-CDD07B4763D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09" r="50968" b="39652"/>
          <a:stretch/>
        </p:blipFill>
        <p:spPr>
          <a:xfrm>
            <a:off x="3806899" y="5987390"/>
            <a:ext cx="2718110" cy="1173872"/>
          </a:xfrm>
          <a:prstGeom prst="rect">
            <a:avLst/>
          </a:prstGeom>
        </p:spPr>
      </p:pic>
      <p:pic>
        <p:nvPicPr>
          <p:cNvPr id="226" name="图片 225">
            <a:extLst>
              <a:ext uri="{FF2B5EF4-FFF2-40B4-BE49-F238E27FC236}">
                <a16:creationId xmlns:a16="http://schemas.microsoft.com/office/drawing/2014/main" id="{A6562178-06CB-479A-9FF3-80651A4601D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09" r="50968" b="39652"/>
          <a:stretch/>
        </p:blipFill>
        <p:spPr>
          <a:xfrm>
            <a:off x="11744503" y="5987390"/>
            <a:ext cx="2718110" cy="1173872"/>
          </a:xfrm>
          <a:prstGeom prst="rect">
            <a:avLst/>
          </a:pr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id="{1689B915-E25F-42C5-BBC7-B651AD1AFC6F}"/>
              </a:ext>
            </a:extLst>
          </p:cNvPr>
          <p:cNvSpPr/>
          <p:nvPr/>
        </p:nvSpPr>
        <p:spPr>
          <a:xfrm>
            <a:off x="19446044" y="4549747"/>
            <a:ext cx="1745232" cy="692430"/>
          </a:xfrm>
          <a:prstGeom prst="rect">
            <a:avLst/>
          </a:prstGeom>
        </p:spPr>
        <p:txBody>
          <a:bodyPr wrap="square" lIns="137092" tIns="68546" rIns="137092" bIns="68546">
            <a:spAutoFit/>
          </a:bodyPr>
          <a:lstStyle/>
          <a:p>
            <a:pPr defTabSz="1370882"/>
            <a:r>
              <a:rPr lang="de-DE" altLang="zh-CN" sz="1800" dirty="0">
                <a:solidFill>
                  <a:srgbClr val="F1E8C5"/>
                </a:solidFill>
                <a:latin typeface="思源黑体 Light"/>
              </a:rPr>
              <a:t>Family reunion dinner</a:t>
            </a:r>
            <a:endParaRPr lang="zh-CN" altLang="en-US" sz="1800" dirty="0">
              <a:solidFill>
                <a:srgbClr val="F1E8C5"/>
              </a:solidFill>
              <a:latin typeface="思源黑体 Light"/>
            </a:endParaRPr>
          </a:p>
        </p:txBody>
      </p:sp>
      <p:pic>
        <p:nvPicPr>
          <p:cNvPr id="20" name="图形 19">
            <a:extLst>
              <a:ext uri="{FF2B5EF4-FFF2-40B4-BE49-F238E27FC236}">
                <a16:creationId xmlns:a16="http://schemas.microsoft.com/office/drawing/2014/main" id="{7C3A9F86-03D5-45FA-9417-D3BE61F62C3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 rot="19922477">
            <a:off x="855449" y="4625479"/>
            <a:ext cx="2175526" cy="2175526"/>
          </a:xfrm>
          <a:prstGeom prst="rect">
            <a:avLst/>
          </a:prstGeom>
        </p:spPr>
      </p:pic>
      <p:pic>
        <p:nvPicPr>
          <p:cNvPr id="21" name="图形 20">
            <a:extLst>
              <a:ext uri="{FF2B5EF4-FFF2-40B4-BE49-F238E27FC236}">
                <a16:creationId xmlns:a16="http://schemas.microsoft.com/office/drawing/2014/main" id="{177F5716-F992-4CC2-A5A9-E4F5ACC25C4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 rot="929691">
            <a:off x="15257061" y="4625479"/>
            <a:ext cx="2175526" cy="2175526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3B9E046A-A4B5-4BB7-BB24-EA2BBDD240B5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-20000" contrast="20000"/>
          </a:blip>
          <a:stretch>
            <a:fillRect/>
          </a:stretch>
        </p:blipFill>
        <p:spPr>
          <a:xfrm>
            <a:off x="1510166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D264FEE-1D4A-4B0D-AA0D-774B9A1F26AB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-20000" contrast="20000"/>
          </a:blip>
          <a:stretch>
            <a:fillRect/>
          </a:stretch>
        </p:blipFill>
        <p:spPr>
          <a:xfrm>
            <a:off x="15135788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11DDE1A9-84EC-49CB-9DF2-BF32B72C46F2}"/>
              </a:ext>
            </a:extLst>
          </p:cNvPr>
          <p:cNvGrpSpPr/>
          <p:nvPr/>
        </p:nvGrpSpPr>
        <p:grpSpPr>
          <a:xfrm>
            <a:off x="7947583" y="196310"/>
            <a:ext cx="2392874" cy="2392872"/>
            <a:chOff x="5298377" y="130870"/>
            <a:chExt cx="1595248" cy="1595248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CCCDB738-ED80-4F4B-AA03-F846ADDF60B7}"/>
                </a:ext>
              </a:extLst>
            </p:cNvPr>
            <p:cNvGrpSpPr/>
            <p:nvPr/>
          </p:nvGrpSpPr>
          <p:grpSpPr>
            <a:xfrm>
              <a:off x="5298377" y="130870"/>
              <a:ext cx="1595248" cy="1595248"/>
              <a:chOff x="5493419" y="268037"/>
              <a:chExt cx="1205163" cy="1205163"/>
            </a:xfrm>
          </p:grpSpPr>
          <p:sp>
            <p:nvSpPr>
              <p:cNvPr id="5" name="菱形 4">
                <a:extLst>
                  <a:ext uri="{FF2B5EF4-FFF2-40B4-BE49-F238E27FC236}">
                    <a16:creationId xmlns:a16="http://schemas.microsoft.com/office/drawing/2014/main" id="{9AFAC744-9F38-4EDC-B002-A7E2FCEFEAA1}"/>
                  </a:ext>
                </a:extLst>
              </p:cNvPr>
              <p:cNvSpPr/>
              <p:nvPr/>
            </p:nvSpPr>
            <p:spPr>
              <a:xfrm>
                <a:off x="5493419" y="268037"/>
                <a:ext cx="1205163" cy="1205163"/>
              </a:xfrm>
              <a:prstGeom prst="diamond">
                <a:avLst/>
              </a:prstGeom>
              <a:solidFill>
                <a:srgbClr val="CC0808"/>
              </a:solidFill>
              <a:ln>
                <a:noFill/>
              </a:ln>
              <a:effectLst>
                <a:outerShdw blurRad="139700" sx="112000" sy="112000" algn="ctr" rotWithShape="0">
                  <a:prstClr val="black">
                    <a:alpha val="3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882"/>
                <a:endParaRPr lang="zh-CN" altLang="en-US" sz="1800" dirty="0">
                  <a:solidFill>
                    <a:prstClr val="white"/>
                  </a:solidFill>
                  <a:latin typeface="思源黑体 Light" panose="020B0300000000000000" pitchFamily="34" charset="-122"/>
                </a:endParaRPr>
              </a:p>
            </p:txBody>
          </p:sp>
          <p:sp>
            <p:nvSpPr>
              <p:cNvPr id="30" name="菱形 29">
                <a:extLst>
                  <a:ext uri="{FF2B5EF4-FFF2-40B4-BE49-F238E27FC236}">
                    <a16:creationId xmlns:a16="http://schemas.microsoft.com/office/drawing/2014/main" id="{CA08E713-3844-43BE-901E-20D96FB9309F}"/>
                  </a:ext>
                </a:extLst>
              </p:cNvPr>
              <p:cNvSpPr/>
              <p:nvPr/>
            </p:nvSpPr>
            <p:spPr>
              <a:xfrm>
                <a:off x="5646417" y="421035"/>
                <a:ext cx="899166" cy="899166"/>
              </a:xfrm>
              <a:prstGeom prst="diamond">
                <a:avLst/>
              </a:prstGeom>
              <a:noFill/>
              <a:ln>
                <a:solidFill>
                  <a:srgbClr val="F1E8C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882"/>
                <a:endParaRPr lang="zh-CN" altLang="en-US" sz="1800" dirty="0">
                  <a:solidFill>
                    <a:prstClr val="white"/>
                  </a:solidFill>
                  <a:latin typeface="思源黑体 Light" panose="020B0300000000000000" pitchFamily="34" charset="-122"/>
                </a:endParaRPr>
              </a:p>
            </p:txBody>
          </p:sp>
        </p:grp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B0F41414-5C4A-4276-869A-3FF50E814450}"/>
                </a:ext>
              </a:extLst>
            </p:cNvPr>
            <p:cNvSpPr txBox="1"/>
            <p:nvPr/>
          </p:nvSpPr>
          <p:spPr>
            <a:xfrm flipV="1">
              <a:off x="5644263" y="548573"/>
              <a:ext cx="807058" cy="8822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370882"/>
              <a:r>
                <a:rPr lang="zh-CN" altLang="en-US" sz="8000" dirty="0">
                  <a:solidFill>
                    <a:srgbClr val="F6F0DA"/>
                  </a:solidFill>
                  <a:latin typeface="字魂110号-武林江湖体" panose="00000500000000000000" pitchFamily="2" charset="-122"/>
                  <a:ea typeface="字魂110号-武林江湖体" panose="00000500000000000000" pitchFamily="2" charset="-122"/>
                </a:rPr>
                <a:t>福</a:t>
              </a:r>
            </a:p>
          </p:txBody>
        </p:sp>
      </p:grpSp>
      <p:sp>
        <p:nvSpPr>
          <p:cNvPr id="32" name="Google Shape;231;p5"/>
          <p:cNvSpPr/>
          <p:nvPr/>
        </p:nvSpPr>
        <p:spPr>
          <a:xfrm>
            <a:off x="483306" y="172939"/>
            <a:ext cx="16596380" cy="9644510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75000"/>
              </a:schemeClr>
            </a:solidFill>
            <a:prstDash val="sysDash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algn="ctr" defTabSz="914012">
              <a:buClr>
                <a:srgbClr val="000000"/>
              </a:buClr>
              <a:defRPr/>
            </a:pPr>
            <a:endParaRPr sz="1800" kern="0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026" y="4999633"/>
            <a:ext cx="3413976" cy="5789678"/>
          </a:xfrm>
          <a:prstGeom prst="rect">
            <a:avLst/>
          </a:prstGeom>
        </p:spPr>
      </p:pic>
      <p:sp>
        <p:nvSpPr>
          <p:cNvPr id="41" name="Rectangle 40"/>
          <p:cNvSpPr/>
          <p:nvPr/>
        </p:nvSpPr>
        <p:spPr>
          <a:xfrm>
            <a:off x="1733099" y="893315"/>
            <a:ext cx="184730" cy="7694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4400" b="1" cap="all" dirty="0">
              <a:ln w="18415" cmpd="sng">
                <a:solidFill>
                  <a:prstClr val="black">
                    <a:lumMod val="65000"/>
                    <a:lumOff val="35000"/>
                  </a:prstClr>
                </a:solidFill>
                <a:prstDash val="solid"/>
              </a:ln>
              <a:solidFill>
                <a:srgbClr val="9933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81829" y="500090"/>
            <a:ext cx="15462994" cy="3681008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defTabSz="914400" eaLnBrk="0" fontAlgn="base" hangingPunct="0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en-US" sz="4400" b="1" dirty="0" err="1">
                <a:solidFill>
                  <a:srgbClr val="993300"/>
                </a:solidFill>
                <a:latin typeface="Times New Roman" pitchFamily="18" charset="0"/>
              </a:rPr>
              <a:t>Bài</a:t>
            </a:r>
            <a:r>
              <a:rPr lang="en-US" altLang="en-US" sz="4400" b="1" dirty="0">
                <a:solidFill>
                  <a:srgbClr val="993300"/>
                </a:solidFill>
                <a:latin typeface="Times New Roman" pitchFamily="18" charset="0"/>
              </a:rPr>
              <a:t> 2: b. </a:t>
            </a:r>
            <a:r>
              <a:rPr lang="vi-VN" altLang="en-US" sz="4400" b="1" dirty="0">
                <a:solidFill>
                  <a:srgbClr val="993300"/>
                </a:solidFill>
                <a:latin typeface="Times New Roman" pitchFamily="18" charset="0"/>
              </a:rPr>
              <a:t>Biết hình hộp chữ nhật có chiều dài bằng 6cm, chiều rộng bằng 3cm ,chiều cao  bằng 4cm . Tính diện tích của mặt đáy MNPQ ,và các mặt bên ABMN, BCPN. </a:t>
            </a:r>
          </a:p>
          <a:p>
            <a:pPr marL="742950" indent="-742950" defTabSz="914400" eaLnBrk="0" fontAlgn="base" hangingPunct="0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  <a:buFontTx/>
              <a:buAutoNum type="alphaLcPeriod"/>
            </a:pPr>
            <a:endParaRPr lang="en-US" altLang="en-US" sz="4400" b="1" dirty="0">
              <a:solidFill>
                <a:srgbClr val="993300"/>
              </a:solidFill>
              <a:latin typeface="Times New Roman" pitchFamily="18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7078490" y="7602084"/>
            <a:ext cx="4876800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6cm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10391322" y="6958568"/>
            <a:ext cx="4876800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3cm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11125200" y="4875802"/>
            <a:ext cx="4876800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4cm</a:t>
            </a:r>
          </a:p>
        </p:txBody>
      </p:sp>
      <p:sp>
        <p:nvSpPr>
          <p:cNvPr id="51" name="Flowchart: Data 50"/>
          <p:cNvSpPr/>
          <p:nvPr/>
        </p:nvSpPr>
        <p:spPr>
          <a:xfrm>
            <a:off x="5921317" y="6309375"/>
            <a:ext cx="4884822" cy="1172290"/>
          </a:xfrm>
          <a:prstGeom prst="flowChartInputOutput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679534" y="3501828"/>
            <a:ext cx="7867580" cy="4901802"/>
            <a:chOff x="10036670" y="2329537"/>
            <a:chExt cx="7867579" cy="4901801"/>
          </a:xfrm>
        </p:grpSpPr>
        <p:grpSp>
          <p:nvGrpSpPr>
            <p:cNvPr id="22" name="Group 21"/>
            <p:cNvGrpSpPr/>
            <p:nvPr/>
          </p:nvGrpSpPr>
          <p:grpSpPr>
            <a:xfrm>
              <a:off x="11227109" y="3067957"/>
              <a:ext cx="4987505" cy="3241415"/>
              <a:chOff x="9677400" y="2552700"/>
              <a:chExt cx="5181600" cy="3657600"/>
            </a:xfrm>
          </p:grpSpPr>
          <p:sp>
            <p:nvSpPr>
              <p:cNvPr id="23" name="Flowchart: Data 22"/>
              <p:cNvSpPr/>
              <p:nvPr/>
            </p:nvSpPr>
            <p:spPr>
              <a:xfrm>
                <a:off x="9677400" y="2552700"/>
                <a:ext cx="5181600" cy="1295400"/>
              </a:xfrm>
              <a:prstGeom prst="flowChartInputOutput">
                <a:avLst/>
              </a:prstGeom>
              <a:noFill/>
              <a:ln w="571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24" name="Straight Connector 23"/>
              <p:cNvCxnSpPr/>
              <p:nvPr/>
            </p:nvCxnSpPr>
            <p:spPr>
              <a:xfrm>
                <a:off x="9677400" y="3848100"/>
                <a:ext cx="0" cy="236220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>
              <a:xfrm>
                <a:off x="13792200" y="3848100"/>
                <a:ext cx="0" cy="236220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/>
            </p:nvCxnSpPr>
            <p:spPr>
              <a:xfrm>
                <a:off x="14859000" y="2552700"/>
                <a:ext cx="0" cy="236220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>
              <a:xfrm flipH="1">
                <a:off x="13792200" y="4914900"/>
                <a:ext cx="1066800" cy="129540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>
              <a:xfrm flipH="1">
                <a:off x="9677400" y="4914900"/>
                <a:ext cx="1066800" cy="129540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/>
            </p:nvCxnSpPr>
            <p:spPr>
              <a:xfrm flipH="1">
                <a:off x="9677400" y="6210300"/>
                <a:ext cx="4114800" cy="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/>
            </p:nvCxnSpPr>
            <p:spPr>
              <a:xfrm flipH="1">
                <a:off x="10744200" y="4920343"/>
                <a:ext cx="4114800" cy="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/>
            </p:nvCxnSpPr>
            <p:spPr>
              <a:xfrm>
                <a:off x="10744200" y="2552700"/>
                <a:ext cx="0" cy="236220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8" name="TextBox 37"/>
            <p:cNvSpPr txBox="1"/>
            <p:nvPr/>
          </p:nvSpPr>
          <p:spPr>
            <a:xfrm>
              <a:off x="11062956" y="2329537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prstClr val="black"/>
                  </a:solidFill>
                </a:rPr>
                <a:t>A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4817661" y="2360379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prstClr val="black"/>
                  </a:solidFill>
                </a:rPr>
                <a:t>B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13939194" y="3641957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prstClr val="black"/>
                  </a:solidFill>
                </a:rPr>
                <a:t>C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10036670" y="3654229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prstClr val="black"/>
                  </a:solidFill>
                </a:rPr>
                <a:t>D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10615760" y="4509071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prstClr val="black"/>
                  </a:solidFill>
                </a:rPr>
                <a:t>M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5770649" y="4645691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prstClr val="black"/>
                  </a:solidFill>
                </a:rPr>
                <a:t>N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13807226" y="6371052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prstClr val="black"/>
                  </a:solidFill>
                </a:rPr>
                <a:t>P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10058400" y="6523452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prstClr val="black"/>
                  </a:solidFill>
                </a:rPr>
                <a:t>Q</a:t>
              </a:r>
            </a:p>
          </p:txBody>
        </p:sp>
      </p:grpSp>
      <p:sp>
        <p:nvSpPr>
          <p:cNvPr id="52" name="Rectangle 51"/>
          <p:cNvSpPr/>
          <p:nvPr/>
        </p:nvSpPr>
        <p:spPr>
          <a:xfrm>
            <a:off x="6896815" y="4242450"/>
            <a:ext cx="4007986" cy="2066924"/>
          </a:xfrm>
          <a:prstGeom prst="rect">
            <a:avLst/>
          </a:prstGeom>
          <a:solidFill>
            <a:srgbClr val="3A9D13">
              <a:alpha val="5176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 sz="3600" b="1" dirty="0">
              <a:solidFill>
                <a:schemeClr val="tx1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9873256" y="4096399"/>
            <a:ext cx="1033832" cy="3478454"/>
            <a:chOff x="5578228" y="4946075"/>
            <a:chExt cx="1086172" cy="3478453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4" name="Diamond 3"/>
            <p:cNvSpPr/>
            <p:nvPr/>
          </p:nvSpPr>
          <p:spPr>
            <a:xfrm rot="1297034">
              <a:off x="5578228" y="5573055"/>
              <a:ext cx="1083761" cy="2851473"/>
            </a:xfrm>
            <a:prstGeom prst="diamond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Diamond 52"/>
            <p:cNvSpPr/>
            <p:nvPr/>
          </p:nvSpPr>
          <p:spPr>
            <a:xfrm rot="1297034">
              <a:off x="5580639" y="4946075"/>
              <a:ext cx="1083761" cy="2851473"/>
            </a:xfrm>
            <a:prstGeom prst="diamond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37427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49" grpId="0"/>
      <p:bldP spid="50" grpId="0"/>
      <p:bldP spid="51" grpId="0" animBg="1"/>
      <p:bldP spid="5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任意多边形: 形状 200">
            <a:extLst>
              <a:ext uri="{FF2B5EF4-FFF2-40B4-BE49-F238E27FC236}">
                <a16:creationId xmlns:a16="http://schemas.microsoft.com/office/drawing/2014/main" id="{06EB6008-A925-4262-97F4-67C45F9A0F37}"/>
              </a:ext>
            </a:extLst>
          </p:cNvPr>
          <p:cNvSpPr/>
          <p:nvPr/>
        </p:nvSpPr>
        <p:spPr>
          <a:xfrm>
            <a:off x="2636518" y="942303"/>
            <a:ext cx="13014964" cy="9745902"/>
          </a:xfrm>
          <a:custGeom>
            <a:avLst/>
            <a:gdLst>
              <a:gd name="connsiteX0" fmla="*/ 3981147 w 7962294"/>
              <a:gd name="connsiteY0" fmla="*/ 0 h 5962347"/>
              <a:gd name="connsiteX1" fmla="*/ 7962294 w 7962294"/>
              <a:gd name="connsiteY1" fmla="*/ 3981147 h 5962347"/>
              <a:gd name="connsiteX2" fmla="*/ 7481791 w 7962294"/>
              <a:gd name="connsiteY2" fmla="*/ 5878798 h 5962347"/>
              <a:gd name="connsiteX3" fmla="*/ 7431034 w 7962294"/>
              <a:gd name="connsiteY3" fmla="*/ 5962347 h 5962347"/>
              <a:gd name="connsiteX4" fmla="*/ 6768964 w 7962294"/>
              <a:gd name="connsiteY4" fmla="*/ 5962347 h 5962347"/>
              <a:gd name="connsiteX5" fmla="*/ 6819412 w 7962294"/>
              <a:gd name="connsiteY5" fmla="*/ 5894884 h 5962347"/>
              <a:gd name="connsiteX6" fmla="*/ 7403978 w 7962294"/>
              <a:gd name="connsiteY6" fmla="*/ 3981147 h 5962347"/>
              <a:gd name="connsiteX7" fmla="*/ 3981147 w 7962294"/>
              <a:gd name="connsiteY7" fmla="*/ 558316 h 5962347"/>
              <a:gd name="connsiteX8" fmla="*/ 558316 w 7962294"/>
              <a:gd name="connsiteY8" fmla="*/ 3981147 h 5962347"/>
              <a:gd name="connsiteX9" fmla="*/ 1142882 w 7962294"/>
              <a:gd name="connsiteY9" fmla="*/ 5894884 h 5962347"/>
              <a:gd name="connsiteX10" fmla="*/ 1193330 w 7962294"/>
              <a:gd name="connsiteY10" fmla="*/ 5962347 h 5962347"/>
              <a:gd name="connsiteX11" fmla="*/ 531260 w 7962294"/>
              <a:gd name="connsiteY11" fmla="*/ 5962347 h 5962347"/>
              <a:gd name="connsiteX12" fmla="*/ 480503 w 7962294"/>
              <a:gd name="connsiteY12" fmla="*/ 5878798 h 5962347"/>
              <a:gd name="connsiteX13" fmla="*/ 0 w 7962294"/>
              <a:gd name="connsiteY13" fmla="*/ 3981147 h 5962347"/>
              <a:gd name="connsiteX14" fmla="*/ 3981147 w 7962294"/>
              <a:gd name="connsiteY14" fmla="*/ 0 h 596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62294" h="5962347">
                <a:moveTo>
                  <a:pt x="3981147" y="0"/>
                </a:moveTo>
                <a:cubicBezTo>
                  <a:pt x="6179874" y="0"/>
                  <a:pt x="7962294" y="1782420"/>
                  <a:pt x="7962294" y="3981147"/>
                </a:cubicBezTo>
                <a:cubicBezTo>
                  <a:pt x="7962294" y="4668249"/>
                  <a:pt x="7788230" y="5314697"/>
                  <a:pt x="7481791" y="5878798"/>
                </a:cubicBezTo>
                <a:lnTo>
                  <a:pt x="7431034" y="5962347"/>
                </a:lnTo>
                <a:lnTo>
                  <a:pt x="6768964" y="5962347"/>
                </a:lnTo>
                <a:lnTo>
                  <a:pt x="6819412" y="5894884"/>
                </a:lnTo>
                <a:cubicBezTo>
                  <a:pt x="7188477" y="5348597"/>
                  <a:pt x="7403978" y="4690039"/>
                  <a:pt x="7403978" y="3981147"/>
                </a:cubicBezTo>
                <a:cubicBezTo>
                  <a:pt x="7403978" y="2090770"/>
                  <a:pt x="5871524" y="558316"/>
                  <a:pt x="3981147" y="558316"/>
                </a:cubicBezTo>
                <a:cubicBezTo>
                  <a:pt x="2090770" y="558316"/>
                  <a:pt x="558316" y="2090770"/>
                  <a:pt x="558316" y="3981147"/>
                </a:cubicBezTo>
                <a:cubicBezTo>
                  <a:pt x="558316" y="4690039"/>
                  <a:pt x="773818" y="5348597"/>
                  <a:pt x="1142882" y="5894884"/>
                </a:cubicBezTo>
                <a:lnTo>
                  <a:pt x="1193330" y="5962347"/>
                </a:lnTo>
                <a:lnTo>
                  <a:pt x="531260" y="5962347"/>
                </a:lnTo>
                <a:lnTo>
                  <a:pt x="480503" y="5878798"/>
                </a:lnTo>
                <a:cubicBezTo>
                  <a:pt x="174065" y="5314697"/>
                  <a:pt x="0" y="4668249"/>
                  <a:pt x="0" y="3981147"/>
                </a:cubicBezTo>
                <a:cubicBezTo>
                  <a:pt x="0" y="1782420"/>
                  <a:pt x="1782420" y="0"/>
                  <a:pt x="3981147" y="0"/>
                </a:cubicBezTo>
                <a:close/>
              </a:path>
            </a:pathLst>
          </a:custGeom>
          <a:solidFill>
            <a:srgbClr val="EEB9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2" tIns="68546" rIns="137092" bIns="68546" rtlCol="0" anchor="ctr"/>
          <a:lstStyle/>
          <a:p>
            <a:pPr algn="ctr" defTabSz="1370882"/>
            <a:endParaRPr lang="zh-CN" altLang="en-US" sz="1800" dirty="0">
              <a:solidFill>
                <a:prstClr val="black"/>
              </a:solidFill>
              <a:latin typeface="思源黑体 Light" panose="020B0300000000000000" pitchFamily="34" charset="-122"/>
            </a:endParaRPr>
          </a:p>
        </p:txBody>
      </p:sp>
      <p:pic>
        <p:nvPicPr>
          <p:cNvPr id="200" name="图片 199">
            <a:extLst>
              <a:ext uri="{FF2B5EF4-FFF2-40B4-BE49-F238E27FC236}">
                <a16:creationId xmlns:a16="http://schemas.microsoft.com/office/drawing/2014/main" id="{048844BE-76D4-436C-8417-C0A3F3E7C8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 b="65714"/>
          <a:stretch/>
        </p:blipFill>
        <p:spPr>
          <a:xfrm>
            <a:off x="-65895" y="-109586"/>
            <a:ext cx="18353898" cy="3177540"/>
          </a:xfrm>
          <a:custGeom>
            <a:avLst/>
            <a:gdLst>
              <a:gd name="connsiteX0" fmla="*/ 0 w 12192000"/>
              <a:gd name="connsiteY0" fmla="*/ 0 h 5511798"/>
              <a:gd name="connsiteX1" fmla="*/ 12192000 w 12192000"/>
              <a:gd name="connsiteY1" fmla="*/ 0 h 5511798"/>
              <a:gd name="connsiteX2" fmla="*/ 12192000 w 12192000"/>
              <a:gd name="connsiteY2" fmla="*/ 5511798 h 5511798"/>
              <a:gd name="connsiteX3" fmla="*/ 0 w 12192000"/>
              <a:gd name="connsiteY3" fmla="*/ 5511798 h 55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1798">
                <a:moveTo>
                  <a:pt x="0" y="0"/>
                </a:moveTo>
                <a:lnTo>
                  <a:pt x="12192000" y="0"/>
                </a:lnTo>
                <a:lnTo>
                  <a:pt x="12192000" y="5511798"/>
                </a:lnTo>
                <a:lnTo>
                  <a:pt x="0" y="5511798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4B05294-1E81-489C-B20B-A6F15E3211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/>
        </p:blipFill>
        <p:spPr>
          <a:xfrm>
            <a:off x="-81842" y="-135280"/>
            <a:ext cx="18369848" cy="8641080"/>
          </a:xfrm>
          <a:prstGeom prst="rect">
            <a:avLst/>
          </a:prstGeom>
        </p:spPr>
      </p:pic>
      <p:pic>
        <p:nvPicPr>
          <p:cNvPr id="202" name="图片 201">
            <a:extLst>
              <a:ext uri="{FF2B5EF4-FFF2-40B4-BE49-F238E27FC236}">
                <a16:creationId xmlns:a16="http://schemas.microsoft.com/office/drawing/2014/main" id="{5D96E13C-A163-4EEB-9971-5FC02DFB62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65" b="3575"/>
          <a:stretch/>
        </p:blipFill>
        <p:spPr>
          <a:xfrm>
            <a:off x="0" y="6309373"/>
            <a:ext cx="18288000" cy="3977642"/>
          </a:xfrm>
          <a:custGeom>
            <a:avLst/>
            <a:gdLst>
              <a:gd name="connsiteX0" fmla="*/ 0 w 12192000"/>
              <a:gd name="connsiteY0" fmla="*/ 0 h 3419517"/>
              <a:gd name="connsiteX1" fmla="*/ 12192000 w 12192000"/>
              <a:gd name="connsiteY1" fmla="*/ 0 h 3419517"/>
              <a:gd name="connsiteX2" fmla="*/ 12192000 w 12192000"/>
              <a:gd name="connsiteY2" fmla="*/ 3419517 h 3419517"/>
              <a:gd name="connsiteX3" fmla="*/ 0 w 12192000"/>
              <a:gd name="connsiteY3" fmla="*/ 3419517 h 3419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19517">
                <a:moveTo>
                  <a:pt x="0" y="0"/>
                </a:moveTo>
                <a:lnTo>
                  <a:pt x="12192000" y="0"/>
                </a:lnTo>
                <a:lnTo>
                  <a:pt x="12192000" y="3419517"/>
                </a:lnTo>
                <a:lnTo>
                  <a:pt x="0" y="3419517"/>
                </a:lnTo>
                <a:close/>
              </a:path>
            </a:pathLst>
          </a:cu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54FEA8CC-EE57-4A16-8269-CDD07B4763D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09" r="50968" b="39652"/>
          <a:stretch/>
        </p:blipFill>
        <p:spPr>
          <a:xfrm>
            <a:off x="3806899" y="5987390"/>
            <a:ext cx="2718110" cy="1173872"/>
          </a:xfrm>
          <a:prstGeom prst="rect">
            <a:avLst/>
          </a:prstGeom>
        </p:spPr>
      </p:pic>
      <p:pic>
        <p:nvPicPr>
          <p:cNvPr id="226" name="图片 225">
            <a:extLst>
              <a:ext uri="{FF2B5EF4-FFF2-40B4-BE49-F238E27FC236}">
                <a16:creationId xmlns:a16="http://schemas.microsoft.com/office/drawing/2014/main" id="{A6562178-06CB-479A-9FF3-80651A4601D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09" r="50968" b="39652"/>
          <a:stretch/>
        </p:blipFill>
        <p:spPr>
          <a:xfrm>
            <a:off x="11744503" y="5987390"/>
            <a:ext cx="2718110" cy="1173872"/>
          </a:xfrm>
          <a:prstGeom prst="rect">
            <a:avLst/>
          </a:pr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id="{1689B915-E25F-42C5-BBC7-B651AD1AFC6F}"/>
              </a:ext>
            </a:extLst>
          </p:cNvPr>
          <p:cNvSpPr/>
          <p:nvPr/>
        </p:nvSpPr>
        <p:spPr>
          <a:xfrm>
            <a:off x="19446044" y="4549747"/>
            <a:ext cx="1745232" cy="692430"/>
          </a:xfrm>
          <a:prstGeom prst="rect">
            <a:avLst/>
          </a:prstGeom>
        </p:spPr>
        <p:txBody>
          <a:bodyPr wrap="square" lIns="137092" tIns="68546" rIns="137092" bIns="68546">
            <a:spAutoFit/>
          </a:bodyPr>
          <a:lstStyle/>
          <a:p>
            <a:pPr defTabSz="1370882"/>
            <a:r>
              <a:rPr lang="de-DE" altLang="zh-CN" sz="1800" dirty="0">
                <a:solidFill>
                  <a:srgbClr val="F1E8C5"/>
                </a:solidFill>
                <a:latin typeface="思源黑体 Light"/>
              </a:rPr>
              <a:t>Family reunion dinner</a:t>
            </a:r>
            <a:endParaRPr lang="zh-CN" altLang="en-US" sz="1800" dirty="0">
              <a:solidFill>
                <a:srgbClr val="F1E8C5"/>
              </a:solidFill>
              <a:latin typeface="思源黑体 Light"/>
            </a:endParaRPr>
          </a:p>
        </p:txBody>
      </p:sp>
      <p:pic>
        <p:nvPicPr>
          <p:cNvPr id="20" name="图形 19">
            <a:extLst>
              <a:ext uri="{FF2B5EF4-FFF2-40B4-BE49-F238E27FC236}">
                <a16:creationId xmlns:a16="http://schemas.microsoft.com/office/drawing/2014/main" id="{7C3A9F86-03D5-45FA-9417-D3BE61F62C3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 rot="19922477">
            <a:off x="855449" y="4625479"/>
            <a:ext cx="2175526" cy="2175526"/>
          </a:xfrm>
          <a:prstGeom prst="rect">
            <a:avLst/>
          </a:prstGeom>
        </p:spPr>
      </p:pic>
      <p:pic>
        <p:nvPicPr>
          <p:cNvPr id="21" name="图形 20">
            <a:extLst>
              <a:ext uri="{FF2B5EF4-FFF2-40B4-BE49-F238E27FC236}">
                <a16:creationId xmlns:a16="http://schemas.microsoft.com/office/drawing/2014/main" id="{177F5716-F992-4CC2-A5A9-E4F5ACC25C4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 rot="929691">
            <a:off x="15257061" y="4625479"/>
            <a:ext cx="2175526" cy="2175526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3B9E046A-A4B5-4BB7-BB24-EA2BBDD240B5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-20000" contrast="20000"/>
          </a:blip>
          <a:stretch>
            <a:fillRect/>
          </a:stretch>
        </p:blipFill>
        <p:spPr>
          <a:xfrm>
            <a:off x="1510166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D264FEE-1D4A-4B0D-AA0D-774B9A1F26AB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-20000" contrast="20000"/>
          </a:blip>
          <a:stretch>
            <a:fillRect/>
          </a:stretch>
        </p:blipFill>
        <p:spPr>
          <a:xfrm>
            <a:off x="15135788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11DDE1A9-84EC-49CB-9DF2-BF32B72C46F2}"/>
              </a:ext>
            </a:extLst>
          </p:cNvPr>
          <p:cNvGrpSpPr/>
          <p:nvPr/>
        </p:nvGrpSpPr>
        <p:grpSpPr>
          <a:xfrm>
            <a:off x="7947583" y="196310"/>
            <a:ext cx="2392874" cy="2392872"/>
            <a:chOff x="5298377" y="130870"/>
            <a:chExt cx="1595248" cy="1595248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CCCDB738-ED80-4F4B-AA03-F846ADDF60B7}"/>
                </a:ext>
              </a:extLst>
            </p:cNvPr>
            <p:cNvGrpSpPr/>
            <p:nvPr/>
          </p:nvGrpSpPr>
          <p:grpSpPr>
            <a:xfrm>
              <a:off x="5298377" y="130870"/>
              <a:ext cx="1595248" cy="1595248"/>
              <a:chOff x="5493419" y="268037"/>
              <a:chExt cx="1205163" cy="1205163"/>
            </a:xfrm>
          </p:grpSpPr>
          <p:sp>
            <p:nvSpPr>
              <p:cNvPr id="5" name="菱形 4">
                <a:extLst>
                  <a:ext uri="{FF2B5EF4-FFF2-40B4-BE49-F238E27FC236}">
                    <a16:creationId xmlns:a16="http://schemas.microsoft.com/office/drawing/2014/main" id="{9AFAC744-9F38-4EDC-B002-A7E2FCEFEAA1}"/>
                  </a:ext>
                </a:extLst>
              </p:cNvPr>
              <p:cNvSpPr/>
              <p:nvPr/>
            </p:nvSpPr>
            <p:spPr>
              <a:xfrm>
                <a:off x="5493419" y="268037"/>
                <a:ext cx="1205163" cy="1205163"/>
              </a:xfrm>
              <a:prstGeom prst="diamond">
                <a:avLst/>
              </a:prstGeom>
              <a:solidFill>
                <a:srgbClr val="CC0808"/>
              </a:solidFill>
              <a:ln>
                <a:noFill/>
              </a:ln>
              <a:effectLst>
                <a:outerShdw blurRad="139700" sx="112000" sy="112000" algn="ctr" rotWithShape="0">
                  <a:prstClr val="black">
                    <a:alpha val="3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882"/>
                <a:endParaRPr lang="zh-CN" altLang="en-US" sz="1800" dirty="0">
                  <a:solidFill>
                    <a:prstClr val="white"/>
                  </a:solidFill>
                  <a:latin typeface="思源黑体 Light" panose="020B0300000000000000" pitchFamily="34" charset="-122"/>
                </a:endParaRPr>
              </a:p>
            </p:txBody>
          </p:sp>
          <p:sp>
            <p:nvSpPr>
              <p:cNvPr id="30" name="菱形 29">
                <a:extLst>
                  <a:ext uri="{FF2B5EF4-FFF2-40B4-BE49-F238E27FC236}">
                    <a16:creationId xmlns:a16="http://schemas.microsoft.com/office/drawing/2014/main" id="{CA08E713-3844-43BE-901E-20D96FB9309F}"/>
                  </a:ext>
                </a:extLst>
              </p:cNvPr>
              <p:cNvSpPr/>
              <p:nvPr/>
            </p:nvSpPr>
            <p:spPr>
              <a:xfrm>
                <a:off x="5646417" y="421035"/>
                <a:ext cx="899166" cy="899166"/>
              </a:xfrm>
              <a:prstGeom prst="diamond">
                <a:avLst/>
              </a:prstGeom>
              <a:noFill/>
              <a:ln>
                <a:solidFill>
                  <a:srgbClr val="F1E8C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882"/>
                <a:endParaRPr lang="zh-CN" altLang="en-US" sz="1800" dirty="0">
                  <a:solidFill>
                    <a:prstClr val="white"/>
                  </a:solidFill>
                  <a:latin typeface="思源黑体 Light" panose="020B0300000000000000" pitchFamily="34" charset="-122"/>
                </a:endParaRPr>
              </a:p>
            </p:txBody>
          </p:sp>
        </p:grp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B0F41414-5C4A-4276-869A-3FF50E814450}"/>
                </a:ext>
              </a:extLst>
            </p:cNvPr>
            <p:cNvSpPr txBox="1"/>
            <p:nvPr/>
          </p:nvSpPr>
          <p:spPr>
            <a:xfrm flipV="1">
              <a:off x="5644263" y="548573"/>
              <a:ext cx="807058" cy="8822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370882"/>
              <a:r>
                <a:rPr lang="zh-CN" altLang="en-US" sz="8000" dirty="0">
                  <a:solidFill>
                    <a:srgbClr val="F6F0DA"/>
                  </a:solidFill>
                  <a:latin typeface="字魂110号-武林江湖体" panose="00000500000000000000" pitchFamily="2" charset="-122"/>
                  <a:ea typeface="字魂110号-武林江湖体" panose="00000500000000000000" pitchFamily="2" charset="-122"/>
                </a:rPr>
                <a:t>福</a:t>
              </a:r>
            </a:p>
          </p:txBody>
        </p:sp>
      </p:grpSp>
      <p:sp>
        <p:nvSpPr>
          <p:cNvPr id="32" name="Google Shape;231;p5"/>
          <p:cNvSpPr/>
          <p:nvPr/>
        </p:nvSpPr>
        <p:spPr>
          <a:xfrm>
            <a:off x="483306" y="172939"/>
            <a:ext cx="16596380" cy="9644510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75000"/>
              </a:schemeClr>
            </a:solidFill>
            <a:prstDash val="sysDash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algn="ctr" defTabSz="914012">
              <a:buClr>
                <a:srgbClr val="000000"/>
              </a:buClr>
              <a:defRPr/>
            </a:pPr>
            <a:endParaRPr sz="1800" kern="0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026" y="4999633"/>
            <a:ext cx="3413976" cy="5789678"/>
          </a:xfrm>
          <a:prstGeom prst="rect">
            <a:avLst/>
          </a:prstGeom>
        </p:spPr>
      </p:pic>
      <p:sp>
        <p:nvSpPr>
          <p:cNvPr id="41" name="Rectangle 40"/>
          <p:cNvSpPr/>
          <p:nvPr/>
        </p:nvSpPr>
        <p:spPr>
          <a:xfrm>
            <a:off x="1733099" y="893315"/>
            <a:ext cx="184730" cy="7694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4400" b="1" cap="all" dirty="0">
              <a:ln w="18415" cmpd="sng">
                <a:solidFill>
                  <a:prstClr val="black">
                    <a:lumMod val="65000"/>
                    <a:lumOff val="35000"/>
                  </a:prstClr>
                </a:solidFill>
                <a:prstDash val="solid"/>
              </a:ln>
              <a:solidFill>
                <a:srgbClr val="9933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81829" y="500090"/>
            <a:ext cx="15462994" cy="904864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defTabSz="914400" eaLnBrk="0" fontAlgn="base" hangingPunct="0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en-US" sz="4400" b="1" dirty="0" err="1">
                <a:solidFill>
                  <a:srgbClr val="993300"/>
                </a:solidFill>
                <a:latin typeface="+mj-lt"/>
              </a:rPr>
              <a:t>Bài</a:t>
            </a:r>
            <a:r>
              <a:rPr lang="en-US" altLang="en-US" sz="4400" b="1" dirty="0">
                <a:solidFill>
                  <a:srgbClr val="993300"/>
                </a:solidFill>
                <a:latin typeface="+mj-lt"/>
              </a:rPr>
              <a:t> 2: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15005994" y="2483180"/>
            <a:ext cx="4876800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4cm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14142614" y="4447664"/>
            <a:ext cx="4876800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3cm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11125200" y="4875802"/>
            <a:ext cx="4876800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6cm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Rectangle 53"/>
              <p:cNvSpPr/>
              <p:nvPr/>
            </p:nvSpPr>
            <p:spPr>
              <a:xfrm>
                <a:off x="-871478" y="1318687"/>
                <a:ext cx="11670812" cy="1320323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                  b)              </a:t>
                </a:r>
                <a:r>
                  <a:rPr lang="en-US" sz="4400" b="1" dirty="0" err="1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Bài</a:t>
                </a: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4400" b="1" dirty="0" err="1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giải</a:t>
                </a:r>
                <a:endParaRPr lang="en-US" sz="4400" b="1" dirty="0">
                  <a:ln w="18415" cmpd="sng">
                    <a:solidFill>
                      <a:srgbClr val="993300"/>
                    </a:solidFill>
                    <a:prstDash val="solid"/>
                  </a:ln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  <a:p>
                <a:pPr algn="ctr">
                  <a:lnSpc>
                    <a:spcPct val="120000"/>
                  </a:lnSpc>
                </a:pPr>
                <a:r>
                  <a:rPr lang="en-US" sz="4400" b="1" dirty="0" err="1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Diện</a:t>
                </a: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4400" b="1" dirty="0" err="1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tích</a:t>
                </a: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4400" b="1" dirty="0" err="1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mặt</a:t>
                </a: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4400" b="1" dirty="0" err="1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đáy</a:t>
                </a: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MNPQ </a:t>
                </a:r>
                <a:r>
                  <a:rPr lang="en-US" sz="4400" b="1" dirty="0" err="1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là</a:t>
                </a: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:</a:t>
                </a:r>
              </a:p>
              <a:p>
                <a:pPr algn="ctr">
                  <a:lnSpc>
                    <a:spcPct val="120000"/>
                  </a:lnSpc>
                </a:pPr>
                <a:r>
                  <a:rPr lang="en-US" sz="4400" b="1" cap="all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6 </a:t>
                </a: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x </a:t>
                </a:r>
                <a:r>
                  <a:rPr lang="en-US" sz="4400" b="1" cap="all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3 = 18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400" b="1" i="1" cap="all">
                            <a:ln w="18415" cmpd="sng">
                              <a:solidFill>
                                <a:srgbClr val="993300"/>
                              </a:solidFill>
                              <a:prstDash val="solid"/>
                            </a:ln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400" b="1" i="1" cap="all">
                            <a:ln w="18415" cmpd="sng">
                              <a:solidFill>
                                <a:srgbClr val="993300"/>
                              </a:solidFill>
                              <a:prstDash val="solid"/>
                            </a:ln>
                            <a:solidFill>
                              <a:srgbClr val="C00000"/>
                            </a:solidFill>
                            <a:latin typeface="Cambria Math"/>
                          </a:rPr>
                          <m:t>𝒄𝒎</m:t>
                        </m:r>
                      </m:e>
                      <m:sup>
                        <m:r>
                          <a:rPr lang="en-US" sz="4400" b="1" i="1" cap="all">
                            <a:ln w="18415" cmpd="sng">
                              <a:solidFill>
                                <a:srgbClr val="993300"/>
                              </a:solidFill>
                              <a:prstDash val="solid"/>
                            </a:ln>
                            <a:solidFill>
                              <a:srgbClr val="C00000"/>
                            </a:solidFill>
                            <a:latin typeface="Cambria Math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4400" b="1" cap="all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)</a:t>
                </a:r>
              </a:p>
              <a:p>
                <a:pPr lvl="0" algn="ctr">
                  <a:lnSpc>
                    <a:spcPct val="120000"/>
                  </a:lnSpc>
                </a:pP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Diện </a:t>
                </a:r>
                <a:r>
                  <a:rPr lang="en-US" sz="4400" b="1" dirty="0" err="1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tích</a:t>
                </a: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4400" b="1" dirty="0" err="1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mặt</a:t>
                </a: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4400" b="1" dirty="0" err="1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bên</a:t>
                </a: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 ABNM </a:t>
                </a:r>
                <a:r>
                  <a:rPr lang="en-US" sz="4400" b="1" dirty="0" err="1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là</a:t>
                </a: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:</a:t>
                </a:r>
              </a:p>
              <a:p>
                <a:pPr lvl="0" algn="ctr">
                  <a:lnSpc>
                    <a:spcPct val="120000"/>
                  </a:lnSpc>
                </a:pPr>
                <a:r>
                  <a:rPr lang="en-US" sz="4400" b="1" cap="all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6 </a:t>
                </a: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x</a:t>
                </a:r>
                <a:r>
                  <a:rPr lang="en-US" sz="4400" b="1" cap="all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4 = 24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400" b="1" i="1" cap="all">
                            <a:ln w="18415" cmpd="sng">
                              <a:solidFill>
                                <a:srgbClr val="993300"/>
                              </a:solidFill>
                              <a:prstDash val="solid"/>
                            </a:ln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400" b="1" i="1" cap="all">
                            <a:ln w="18415" cmpd="sng">
                              <a:solidFill>
                                <a:srgbClr val="993300"/>
                              </a:solidFill>
                              <a:prstDash val="solid"/>
                            </a:ln>
                            <a:solidFill>
                              <a:srgbClr val="C00000"/>
                            </a:solidFill>
                            <a:latin typeface="Cambria Math"/>
                          </a:rPr>
                          <m:t>𝒄𝒎</m:t>
                        </m:r>
                      </m:e>
                      <m:sup>
                        <m:r>
                          <a:rPr lang="en-US" sz="4400" b="1" i="1" cap="all">
                            <a:ln w="18415" cmpd="sng">
                              <a:solidFill>
                                <a:srgbClr val="993300"/>
                              </a:solidFill>
                              <a:prstDash val="solid"/>
                            </a:ln>
                            <a:solidFill>
                              <a:srgbClr val="C00000"/>
                            </a:solidFill>
                            <a:latin typeface="Cambria Math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4400" b="1" cap="all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)</a:t>
                </a:r>
              </a:p>
              <a:p>
                <a:pPr lvl="0" algn="ctr">
                  <a:lnSpc>
                    <a:spcPct val="120000"/>
                  </a:lnSpc>
                </a:pP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Diện </a:t>
                </a:r>
                <a:r>
                  <a:rPr lang="en-US" sz="4400" b="1" dirty="0" err="1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tích</a:t>
                </a: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4400" b="1" dirty="0" err="1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mặt</a:t>
                </a: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4400" b="1" dirty="0" err="1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bên</a:t>
                </a: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 BCPN </a:t>
                </a:r>
                <a:r>
                  <a:rPr lang="en-US" sz="4400" b="1" dirty="0" err="1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là</a:t>
                </a: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:</a:t>
                </a:r>
              </a:p>
              <a:p>
                <a:pPr lvl="0" algn="ctr">
                  <a:lnSpc>
                    <a:spcPct val="120000"/>
                  </a:lnSpc>
                </a:pPr>
                <a:r>
                  <a:rPr lang="en-US" sz="4400" b="1" cap="all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4 </a:t>
                </a: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x</a:t>
                </a:r>
                <a:r>
                  <a:rPr lang="en-US" sz="4400" b="1" cap="all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3 = 24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400" b="1" i="1" cap="all">
                            <a:ln w="18415" cmpd="sng">
                              <a:solidFill>
                                <a:srgbClr val="993300"/>
                              </a:solidFill>
                              <a:prstDash val="solid"/>
                            </a:ln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400" b="1" i="1" cap="all">
                            <a:ln w="18415" cmpd="sng">
                              <a:solidFill>
                                <a:srgbClr val="993300"/>
                              </a:solidFill>
                              <a:prstDash val="solid"/>
                            </a:ln>
                            <a:solidFill>
                              <a:srgbClr val="C00000"/>
                            </a:solidFill>
                            <a:latin typeface="Cambria Math"/>
                          </a:rPr>
                          <m:t>𝒄𝒎</m:t>
                        </m:r>
                      </m:e>
                      <m:sup>
                        <m:r>
                          <a:rPr lang="en-US" sz="4400" b="1" i="1" cap="all">
                            <a:ln w="18415" cmpd="sng">
                              <a:solidFill>
                                <a:srgbClr val="993300"/>
                              </a:solidFill>
                              <a:prstDash val="solid"/>
                            </a:ln>
                            <a:solidFill>
                              <a:srgbClr val="C00000"/>
                            </a:solidFill>
                            <a:latin typeface="Cambria Math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4400" b="1" cap="all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)</a:t>
                </a:r>
              </a:p>
              <a:p>
                <a:pPr algn="ctr">
                  <a:lnSpc>
                    <a:spcPct val="120000"/>
                  </a:lnSpc>
                </a:pP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                 </a:t>
                </a:r>
                <a:r>
                  <a:rPr lang="en-US" sz="4400" b="1" dirty="0" err="1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Đáp</a:t>
                </a: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4400" b="1" dirty="0" err="1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số</a:t>
                </a: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: </a:t>
                </a:r>
                <a:r>
                  <a:rPr lang="en-US" sz="4400" b="1" dirty="0" err="1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Diện</a:t>
                </a: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4400" b="1" dirty="0" err="1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tích</a:t>
                </a: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MNPQ: 18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400" b="1" i="1" cap="all">
                            <a:ln w="18415" cmpd="sng">
                              <a:solidFill>
                                <a:srgbClr val="993300"/>
                              </a:solidFill>
                              <a:prstDash val="solid"/>
                            </a:ln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400" b="1" i="1" cap="all">
                            <a:ln w="18415" cmpd="sng">
                              <a:solidFill>
                                <a:srgbClr val="993300"/>
                              </a:solidFill>
                              <a:prstDash val="solid"/>
                            </a:ln>
                            <a:solidFill>
                              <a:srgbClr val="C00000"/>
                            </a:solidFill>
                            <a:latin typeface="Cambria Math"/>
                          </a:rPr>
                          <m:t>𝒄𝒎</m:t>
                        </m:r>
                      </m:e>
                      <m:sup>
                        <m:r>
                          <a:rPr lang="en-US" sz="4400" b="1" i="1" cap="all">
                            <a:ln w="18415" cmpd="sng">
                              <a:solidFill>
                                <a:srgbClr val="993300"/>
                              </a:solidFill>
                              <a:prstDash val="solid"/>
                            </a:ln>
                            <a:solidFill>
                              <a:srgbClr val="C00000"/>
                            </a:solidFill>
                            <a:latin typeface="Cambria Math"/>
                          </a:rPr>
                          <m:t>𝟐</m:t>
                        </m:r>
                      </m:sup>
                    </m:sSup>
                  </m:oMath>
                </a14:m>
                <a:endParaRPr lang="en-US" sz="4400" b="1" dirty="0">
                  <a:ln w="18415" cmpd="sng">
                    <a:solidFill>
                      <a:srgbClr val="993300"/>
                    </a:solidFill>
                    <a:prstDash val="solid"/>
                  </a:ln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  <a:p>
                <a:pPr lvl="0" algn="ctr">
                  <a:lnSpc>
                    <a:spcPct val="120000"/>
                  </a:lnSpc>
                </a:pP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                                </a:t>
                </a:r>
                <a:r>
                  <a:rPr lang="en-US" sz="4400" b="1" dirty="0" err="1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Diện</a:t>
                </a: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4400" b="1" dirty="0" err="1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tích</a:t>
                </a: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ABMN: 24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400" b="1" i="1" cap="all">
                            <a:ln w="18415" cmpd="sng">
                              <a:solidFill>
                                <a:srgbClr val="993300"/>
                              </a:solidFill>
                              <a:prstDash val="solid"/>
                            </a:ln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400" b="1" i="1" cap="all">
                            <a:ln w="18415" cmpd="sng">
                              <a:solidFill>
                                <a:srgbClr val="993300"/>
                              </a:solidFill>
                              <a:prstDash val="solid"/>
                            </a:ln>
                            <a:solidFill>
                              <a:srgbClr val="C00000"/>
                            </a:solidFill>
                            <a:latin typeface="Cambria Math"/>
                          </a:rPr>
                          <m:t>𝒄𝒎</m:t>
                        </m:r>
                      </m:e>
                      <m:sup>
                        <m:r>
                          <a:rPr lang="en-US" sz="4400" b="1" i="1" cap="all">
                            <a:ln w="18415" cmpd="sng">
                              <a:solidFill>
                                <a:srgbClr val="993300"/>
                              </a:solidFill>
                              <a:prstDash val="solid"/>
                            </a:ln>
                            <a:solidFill>
                              <a:srgbClr val="C00000"/>
                            </a:solidFill>
                            <a:latin typeface="Cambria Math"/>
                          </a:rPr>
                          <m:t>𝟐</m:t>
                        </m:r>
                      </m:sup>
                    </m:sSup>
                  </m:oMath>
                </a14:m>
                <a:endParaRPr lang="en-US" sz="4400" b="1" dirty="0">
                  <a:ln w="18415" cmpd="sng">
                    <a:solidFill>
                      <a:srgbClr val="993300"/>
                    </a:solidFill>
                    <a:prstDash val="solid"/>
                  </a:ln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  <a:p>
                <a:pPr lvl="0" algn="ctr">
                  <a:lnSpc>
                    <a:spcPct val="120000"/>
                  </a:lnSpc>
                </a:pP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                               </a:t>
                </a:r>
                <a:r>
                  <a:rPr lang="en-US" sz="4400" b="1" dirty="0" err="1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Diện</a:t>
                </a: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4400" b="1" dirty="0" err="1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tíchBCPN</a:t>
                </a:r>
                <a:r>
                  <a:rPr lang="en-US" sz="4400" b="1" dirty="0">
                    <a:ln w="18415" cmpd="sng">
                      <a:solidFill>
                        <a:srgbClr val="993300"/>
                      </a:solidFill>
                      <a:prstDash val="solid"/>
                    </a:ln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: 18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400" b="1" i="1" cap="all">
                            <a:ln w="18415" cmpd="sng">
                              <a:solidFill>
                                <a:srgbClr val="993300"/>
                              </a:solidFill>
                              <a:prstDash val="solid"/>
                            </a:ln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400" b="1" i="1" cap="all">
                            <a:ln w="18415" cmpd="sng">
                              <a:solidFill>
                                <a:srgbClr val="993300"/>
                              </a:solidFill>
                              <a:prstDash val="solid"/>
                            </a:ln>
                            <a:solidFill>
                              <a:srgbClr val="C00000"/>
                            </a:solidFill>
                            <a:latin typeface="Cambria Math"/>
                          </a:rPr>
                          <m:t>𝒄𝒎</m:t>
                        </m:r>
                      </m:e>
                      <m:sup>
                        <m:r>
                          <a:rPr lang="en-US" sz="4400" b="1" i="1" cap="all">
                            <a:ln w="18415" cmpd="sng">
                              <a:solidFill>
                                <a:srgbClr val="993300"/>
                              </a:solidFill>
                              <a:prstDash val="solid"/>
                            </a:ln>
                            <a:solidFill>
                              <a:srgbClr val="C00000"/>
                            </a:solidFill>
                            <a:latin typeface="Cambria Math"/>
                          </a:rPr>
                          <m:t>𝟐</m:t>
                        </m:r>
                      </m:sup>
                    </m:sSup>
                  </m:oMath>
                </a14:m>
                <a:endParaRPr lang="en-US" sz="4400" b="1" dirty="0">
                  <a:ln w="18415" cmpd="sng">
                    <a:solidFill>
                      <a:srgbClr val="993300"/>
                    </a:solidFill>
                    <a:prstDash val="solid"/>
                  </a:ln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  <a:p>
                <a:pPr algn="ctr">
                  <a:lnSpc>
                    <a:spcPct val="120000"/>
                  </a:lnSpc>
                </a:pPr>
                <a:endParaRPr lang="en-US" sz="4400" b="1" dirty="0">
                  <a:ln w="18415" cmpd="sng">
                    <a:solidFill>
                      <a:srgbClr val="993300"/>
                    </a:solidFill>
                    <a:prstDash val="solid"/>
                  </a:ln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  <a:p>
                <a:pPr algn="ctr">
                  <a:lnSpc>
                    <a:spcPct val="120000"/>
                  </a:lnSpc>
                </a:pPr>
                <a:endParaRPr lang="en-US" sz="4400" b="1" dirty="0">
                  <a:ln w="18415" cmpd="sng">
                    <a:solidFill>
                      <a:srgbClr val="993300"/>
                    </a:solidFill>
                    <a:prstDash val="solid"/>
                  </a:ln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  <a:p>
                <a:pPr lvl="0" algn="ctr">
                  <a:lnSpc>
                    <a:spcPct val="120000"/>
                  </a:lnSpc>
                </a:pPr>
                <a:endParaRPr lang="en-US" sz="4400" b="1" cap="all" dirty="0">
                  <a:ln w="18415" cmpd="sng">
                    <a:solidFill>
                      <a:srgbClr val="993300"/>
                    </a:solidFill>
                    <a:prstDash val="solid"/>
                  </a:ln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  <a:p>
                <a:pPr lvl="0" algn="ctr">
                  <a:lnSpc>
                    <a:spcPct val="120000"/>
                  </a:lnSpc>
                </a:pPr>
                <a:endParaRPr lang="en-US" sz="4400" b="1" cap="all" dirty="0">
                  <a:ln w="18415" cmpd="sng">
                    <a:solidFill>
                      <a:srgbClr val="993300"/>
                    </a:solidFill>
                    <a:prstDash val="solid"/>
                  </a:ln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  <a:p>
                <a:pPr lvl="0" algn="ctr">
                  <a:lnSpc>
                    <a:spcPct val="120000"/>
                  </a:lnSpc>
                </a:pPr>
                <a:endParaRPr lang="en-US" sz="4400" b="1" cap="all" dirty="0">
                  <a:ln w="18415" cmpd="sng">
                    <a:solidFill>
                      <a:srgbClr val="993300"/>
                    </a:solidFill>
                    <a:prstDash val="solid"/>
                  </a:ln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  <a:p>
                <a:pPr algn="ctr">
                  <a:lnSpc>
                    <a:spcPct val="120000"/>
                  </a:lnSpc>
                </a:pPr>
                <a:endParaRPr lang="en-US" sz="4400" b="1" cap="all" dirty="0">
                  <a:ln w="18415" cmpd="sng">
                    <a:solidFill>
                      <a:srgbClr val="993300"/>
                    </a:solidFill>
                    <a:prstDash val="solid"/>
                  </a:ln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54" name="Rectangle 5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871478" y="1318687"/>
                <a:ext cx="11670812" cy="13203230"/>
              </a:xfrm>
              <a:prstGeom prst="rect">
                <a:avLst/>
              </a:prstGeom>
              <a:blipFill rotWithShape="1">
                <a:blip r:embed="rId20"/>
                <a:stretch>
                  <a:fillRect t="-5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5" name="Flowchart: Data 54"/>
          <p:cNvSpPr/>
          <p:nvPr/>
        </p:nvSpPr>
        <p:spPr>
          <a:xfrm>
            <a:off x="9772499" y="3788268"/>
            <a:ext cx="4987506" cy="1107692"/>
          </a:xfrm>
          <a:prstGeom prst="flowChartInputOutput">
            <a:avLst/>
          </a:prstGeom>
          <a:solidFill>
            <a:srgbClr val="FFC0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8582058" y="933898"/>
            <a:ext cx="7867580" cy="4901802"/>
            <a:chOff x="10036670" y="2329537"/>
            <a:chExt cx="7867579" cy="4901801"/>
          </a:xfrm>
        </p:grpSpPr>
        <p:grpSp>
          <p:nvGrpSpPr>
            <p:cNvPr id="22" name="Group 21"/>
            <p:cNvGrpSpPr/>
            <p:nvPr/>
          </p:nvGrpSpPr>
          <p:grpSpPr>
            <a:xfrm>
              <a:off x="11227109" y="3067957"/>
              <a:ext cx="4987505" cy="3241415"/>
              <a:chOff x="9677400" y="2552700"/>
              <a:chExt cx="5181600" cy="3657600"/>
            </a:xfrm>
          </p:grpSpPr>
          <p:sp>
            <p:nvSpPr>
              <p:cNvPr id="23" name="Flowchart: Data 22"/>
              <p:cNvSpPr/>
              <p:nvPr/>
            </p:nvSpPr>
            <p:spPr>
              <a:xfrm>
                <a:off x="9677400" y="2552700"/>
                <a:ext cx="5181600" cy="1295400"/>
              </a:xfrm>
              <a:prstGeom prst="flowChartInputOutput">
                <a:avLst/>
              </a:prstGeom>
              <a:noFill/>
              <a:ln w="571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24" name="Straight Connector 23"/>
              <p:cNvCxnSpPr/>
              <p:nvPr/>
            </p:nvCxnSpPr>
            <p:spPr>
              <a:xfrm>
                <a:off x="9677400" y="3848100"/>
                <a:ext cx="0" cy="236220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>
              <a:xfrm>
                <a:off x="13792200" y="3848100"/>
                <a:ext cx="0" cy="236220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/>
            </p:nvCxnSpPr>
            <p:spPr>
              <a:xfrm>
                <a:off x="14859000" y="2552700"/>
                <a:ext cx="0" cy="236220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>
              <a:xfrm flipH="1">
                <a:off x="13792200" y="4914900"/>
                <a:ext cx="1066800" cy="129540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>
              <a:xfrm flipH="1">
                <a:off x="9677400" y="4914900"/>
                <a:ext cx="1066800" cy="129540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/>
            </p:nvCxnSpPr>
            <p:spPr>
              <a:xfrm flipH="1">
                <a:off x="9677400" y="6210300"/>
                <a:ext cx="4114800" cy="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/>
            </p:nvCxnSpPr>
            <p:spPr>
              <a:xfrm flipH="1">
                <a:off x="10744200" y="4920343"/>
                <a:ext cx="4114800" cy="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/>
            </p:nvCxnSpPr>
            <p:spPr>
              <a:xfrm>
                <a:off x="10744200" y="2552700"/>
                <a:ext cx="0" cy="2362200"/>
              </a:xfrm>
              <a:prstGeom prst="line">
                <a:avLst/>
              </a:prstGeom>
              <a:ln w="57150">
                <a:solidFill>
                  <a:schemeClr val="tx1">
                    <a:lumMod val="65000"/>
                    <a:lumOff val="3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8" name="TextBox 37"/>
            <p:cNvSpPr txBox="1"/>
            <p:nvPr/>
          </p:nvSpPr>
          <p:spPr>
            <a:xfrm>
              <a:off x="11062956" y="2329537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prstClr val="black"/>
                  </a:solidFill>
                </a:rPr>
                <a:t>A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4817661" y="2360379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prstClr val="black"/>
                  </a:solidFill>
                </a:rPr>
                <a:t>B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13939194" y="3641957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prstClr val="black"/>
                  </a:solidFill>
                </a:rPr>
                <a:t>C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10036670" y="3654229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prstClr val="black"/>
                  </a:solidFill>
                </a:rPr>
                <a:t>D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10615760" y="4509071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prstClr val="black"/>
                  </a:solidFill>
                </a:rPr>
                <a:t>M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5770649" y="4645691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prstClr val="black"/>
                  </a:solidFill>
                </a:rPr>
                <a:t>N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13807226" y="6371052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prstClr val="black"/>
                  </a:solidFill>
                </a:rPr>
                <a:t>P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10058400" y="6523452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prstClr val="black"/>
                  </a:solidFill>
                </a:rPr>
                <a:t>Q</a:t>
              </a:r>
            </a:p>
          </p:txBody>
        </p:sp>
      </p:grpSp>
      <p:sp>
        <p:nvSpPr>
          <p:cNvPr id="56" name="Rectangle 55"/>
          <p:cNvSpPr/>
          <p:nvPr/>
        </p:nvSpPr>
        <p:spPr>
          <a:xfrm>
            <a:off x="10799339" y="1672628"/>
            <a:ext cx="3946038" cy="2066924"/>
          </a:xfrm>
          <a:prstGeom prst="rect">
            <a:avLst/>
          </a:prstGeom>
          <a:solidFill>
            <a:srgbClr val="3A9D13">
              <a:alpha val="5176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 sz="3600" b="1" dirty="0">
              <a:solidFill>
                <a:schemeClr val="tx1"/>
              </a:solidFill>
            </a:endParaRPr>
          </a:p>
        </p:txBody>
      </p:sp>
      <p:grpSp>
        <p:nvGrpSpPr>
          <p:cNvPr id="57" name="Group 56"/>
          <p:cNvGrpSpPr/>
          <p:nvPr/>
        </p:nvGrpSpPr>
        <p:grpSpPr>
          <a:xfrm>
            <a:off x="13711542" y="1626125"/>
            <a:ext cx="1033832" cy="3478454"/>
            <a:chOff x="5578228" y="4946075"/>
            <a:chExt cx="1086172" cy="3478453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58" name="Diamond 57"/>
            <p:cNvSpPr/>
            <p:nvPr/>
          </p:nvSpPr>
          <p:spPr>
            <a:xfrm rot="1297034">
              <a:off x="5578228" y="5573055"/>
              <a:ext cx="1083761" cy="2851473"/>
            </a:xfrm>
            <a:prstGeom prst="diamond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Diamond 58"/>
            <p:cNvSpPr/>
            <p:nvPr/>
          </p:nvSpPr>
          <p:spPr>
            <a:xfrm rot="1297034">
              <a:off x="5580639" y="4946075"/>
              <a:ext cx="1083761" cy="2851473"/>
            </a:xfrm>
            <a:prstGeom prst="diamond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49036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5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5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5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5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5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5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"/>
                            </p:stCondLst>
                            <p:childTnLst>
                              <p:par>
                                <p:cTn id="10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55" grpId="0" animBg="1"/>
      <p:bldP spid="55" grpId="1" animBg="1"/>
      <p:bldP spid="56" grpId="0" animBg="1"/>
      <p:bldP spid="56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任意多边形: 形状 200">
            <a:extLst>
              <a:ext uri="{FF2B5EF4-FFF2-40B4-BE49-F238E27FC236}">
                <a16:creationId xmlns:a16="http://schemas.microsoft.com/office/drawing/2014/main" id="{06EB6008-A925-4262-97F4-67C45F9A0F37}"/>
              </a:ext>
            </a:extLst>
          </p:cNvPr>
          <p:cNvSpPr/>
          <p:nvPr/>
        </p:nvSpPr>
        <p:spPr>
          <a:xfrm>
            <a:off x="2636518" y="942303"/>
            <a:ext cx="13014964" cy="9745902"/>
          </a:xfrm>
          <a:custGeom>
            <a:avLst/>
            <a:gdLst>
              <a:gd name="connsiteX0" fmla="*/ 3981147 w 7962294"/>
              <a:gd name="connsiteY0" fmla="*/ 0 h 5962347"/>
              <a:gd name="connsiteX1" fmla="*/ 7962294 w 7962294"/>
              <a:gd name="connsiteY1" fmla="*/ 3981147 h 5962347"/>
              <a:gd name="connsiteX2" fmla="*/ 7481791 w 7962294"/>
              <a:gd name="connsiteY2" fmla="*/ 5878798 h 5962347"/>
              <a:gd name="connsiteX3" fmla="*/ 7431034 w 7962294"/>
              <a:gd name="connsiteY3" fmla="*/ 5962347 h 5962347"/>
              <a:gd name="connsiteX4" fmla="*/ 6768964 w 7962294"/>
              <a:gd name="connsiteY4" fmla="*/ 5962347 h 5962347"/>
              <a:gd name="connsiteX5" fmla="*/ 6819412 w 7962294"/>
              <a:gd name="connsiteY5" fmla="*/ 5894884 h 5962347"/>
              <a:gd name="connsiteX6" fmla="*/ 7403978 w 7962294"/>
              <a:gd name="connsiteY6" fmla="*/ 3981147 h 5962347"/>
              <a:gd name="connsiteX7" fmla="*/ 3981147 w 7962294"/>
              <a:gd name="connsiteY7" fmla="*/ 558316 h 5962347"/>
              <a:gd name="connsiteX8" fmla="*/ 558316 w 7962294"/>
              <a:gd name="connsiteY8" fmla="*/ 3981147 h 5962347"/>
              <a:gd name="connsiteX9" fmla="*/ 1142882 w 7962294"/>
              <a:gd name="connsiteY9" fmla="*/ 5894884 h 5962347"/>
              <a:gd name="connsiteX10" fmla="*/ 1193330 w 7962294"/>
              <a:gd name="connsiteY10" fmla="*/ 5962347 h 5962347"/>
              <a:gd name="connsiteX11" fmla="*/ 531260 w 7962294"/>
              <a:gd name="connsiteY11" fmla="*/ 5962347 h 5962347"/>
              <a:gd name="connsiteX12" fmla="*/ 480503 w 7962294"/>
              <a:gd name="connsiteY12" fmla="*/ 5878798 h 5962347"/>
              <a:gd name="connsiteX13" fmla="*/ 0 w 7962294"/>
              <a:gd name="connsiteY13" fmla="*/ 3981147 h 5962347"/>
              <a:gd name="connsiteX14" fmla="*/ 3981147 w 7962294"/>
              <a:gd name="connsiteY14" fmla="*/ 0 h 596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62294" h="5962347">
                <a:moveTo>
                  <a:pt x="3981147" y="0"/>
                </a:moveTo>
                <a:cubicBezTo>
                  <a:pt x="6179874" y="0"/>
                  <a:pt x="7962294" y="1782420"/>
                  <a:pt x="7962294" y="3981147"/>
                </a:cubicBezTo>
                <a:cubicBezTo>
                  <a:pt x="7962294" y="4668249"/>
                  <a:pt x="7788230" y="5314697"/>
                  <a:pt x="7481791" y="5878798"/>
                </a:cubicBezTo>
                <a:lnTo>
                  <a:pt x="7431034" y="5962347"/>
                </a:lnTo>
                <a:lnTo>
                  <a:pt x="6768964" y="5962347"/>
                </a:lnTo>
                <a:lnTo>
                  <a:pt x="6819412" y="5894884"/>
                </a:lnTo>
                <a:cubicBezTo>
                  <a:pt x="7188477" y="5348597"/>
                  <a:pt x="7403978" y="4690039"/>
                  <a:pt x="7403978" y="3981147"/>
                </a:cubicBezTo>
                <a:cubicBezTo>
                  <a:pt x="7403978" y="2090770"/>
                  <a:pt x="5871524" y="558316"/>
                  <a:pt x="3981147" y="558316"/>
                </a:cubicBezTo>
                <a:cubicBezTo>
                  <a:pt x="2090770" y="558316"/>
                  <a:pt x="558316" y="2090770"/>
                  <a:pt x="558316" y="3981147"/>
                </a:cubicBezTo>
                <a:cubicBezTo>
                  <a:pt x="558316" y="4690039"/>
                  <a:pt x="773818" y="5348597"/>
                  <a:pt x="1142882" y="5894884"/>
                </a:cubicBezTo>
                <a:lnTo>
                  <a:pt x="1193330" y="5962347"/>
                </a:lnTo>
                <a:lnTo>
                  <a:pt x="531260" y="5962347"/>
                </a:lnTo>
                <a:lnTo>
                  <a:pt x="480503" y="5878798"/>
                </a:lnTo>
                <a:cubicBezTo>
                  <a:pt x="174065" y="5314697"/>
                  <a:pt x="0" y="4668249"/>
                  <a:pt x="0" y="3981147"/>
                </a:cubicBezTo>
                <a:cubicBezTo>
                  <a:pt x="0" y="1782420"/>
                  <a:pt x="1782420" y="0"/>
                  <a:pt x="3981147" y="0"/>
                </a:cubicBezTo>
                <a:close/>
              </a:path>
            </a:pathLst>
          </a:custGeom>
          <a:solidFill>
            <a:srgbClr val="EEB9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2" tIns="68546" rIns="137092" bIns="68546" rtlCol="0" anchor="ctr"/>
          <a:lstStyle/>
          <a:p>
            <a:pPr algn="ctr" defTabSz="1370882"/>
            <a:endParaRPr lang="zh-CN" altLang="en-US" sz="1800" dirty="0">
              <a:solidFill>
                <a:prstClr val="black"/>
              </a:solidFill>
              <a:latin typeface="思源黑体 Light" panose="020B0300000000000000" pitchFamily="34" charset="-122"/>
            </a:endParaRPr>
          </a:p>
        </p:txBody>
      </p:sp>
      <p:pic>
        <p:nvPicPr>
          <p:cNvPr id="200" name="图片 199">
            <a:extLst>
              <a:ext uri="{FF2B5EF4-FFF2-40B4-BE49-F238E27FC236}">
                <a16:creationId xmlns:a16="http://schemas.microsoft.com/office/drawing/2014/main" id="{048844BE-76D4-436C-8417-C0A3F3E7C85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 b="65714"/>
          <a:stretch/>
        </p:blipFill>
        <p:spPr>
          <a:xfrm>
            <a:off x="-65895" y="-109586"/>
            <a:ext cx="18353898" cy="3177540"/>
          </a:xfrm>
          <a:custGeom>
            <a:avLst/>
            <a:gdLst>
              <a:gd name="connsiteX0" fmla="*/ 0 w 12192000"/>
              <a:gd name="connsiteY0" fmla="*/ 0 h 5511798"/>
              <a:gd name="connsiteX1" fmla="*/ 12192000 w 12192000"/>
              <a:gd name="connsiteY1" fmla="*/ 0 h 5511798"/>
              <a:gd name="connsiteX2" fmla="*/ 12192000 w 12192000"/>
              <a:gd name="connsiteY2" fmla="*/ 5511798 h 5511798"/>
              <a:gd name="connsiteX3" fmla="*/ 0 w 12192000"/>
              <a:gd name="connsiteY3" fmla="*/ 5511798 h 55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1798">
                <a:moveTo>
                  <a:pt x="0" y="0"/>
                </a:moveTo>
                <a:lnTo>
                  <a:pt x="12192000" y="0"/>
                </a:lnTo>
                <a:lnTo>
                  <a:pt x="12192000" y="5511798"/>
                </a:lnTo>
                <a:lnTo>
                  <a:pt x="0" y="5511798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4B05294-1E81-489C-B20B-A6F15E32113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/>
        </p:blipFill>
        <p:spPr>
          <a:xfrm>
            <a:off x="-81842" y="-135280"/>
            <a:ext cx="18369848" cy="8641080"/>
          </a:xfrm>
          <a:prstGeom prst="rect">
            <a:avLst/>
          </a:prstGeom>
        </p:spPr>
      </p:pic>
      <p:pic>
        <p:nvPicPr>
          <p:cNvPr id="202" name="图片 201">
            <a:extLst>
              <a:ext uri="{FF2B5EF4-FFF2-40B4-BE49-F238E27FC236}">
                <a16:creationId xmlns:a16="http://schemas.microsoft.com/office/drawing/2014/main" id="{5D96E13C-A163-4EEB-9971-5FC02DFB62A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65" b="3575"/>
          <a:stretch/>
        </p:blipFill>
        <p:spPr>
          <a:xfrm>
            <a:off x="0" y="6309373"/>
            <a:ext cx="18288000" cy="3977642"/>
          </a:xfrm>
          <a:custGeom>
            <a:avLst/>
            <a:gdLst>
              <a:gd name="connsiteX0" fmla="*/ 0 w 12192000"/>
              <a:gd name="connsiteY0" fmla="*/ 0 h 3419517"/>
              <a:gd name="connsiteX1" fmla="*/ 12192000 w 12192000"/>
              <a:gd name="connsiteY1" fmla="*/ 0 h 3419517"/>
              <a:gd name="connsiteX2" fmla="*/ 12192000 w 12192000"/>
              <a:gd name="connsiteY2" fmla="*/ 3419517 h 3419517"/>
              <a:gd name="connsiteX3" fmla="*/ 0 w 12192000"/>
              <a:gd name="connsiteY3" fmla="*/ 3419517 h 3419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19517">
                <a:moveTo>
                  <a:pt x="0" y="0"/>
                </a:moveTo>
                <a:lnTo>
                  <a:pt x="12192000" y="0"/>
                </a:lnTo>
                <a:lnTo>
                  <a:pt x="12192000" y="3419517"/>
                </a:lnTo>
                <a:lnTo>
                  <a:pt x="0" y="3419517"/>
                </a:lnTo>
                <a:close/>
              </a:path>
            </a:pathLst>
          </a:cu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54FEA8CC-EE57-4A16-8269-CDD07B4763D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09" r="50968" b="39652"/>
          <a:stretch/>
        </p:blipFill>
        <p:spPr>
          <a:xfrm>
            <a:off x="3806899" y="5987390"/>
            <a:ext cx="2718110" cy="1173872"/>
          </a:xfrm>
          <a:prstGeom prst="rect">
            <a:avLst/>
          </a:prstGeom>
        </p:spPr>
      </p:pic>
      <p:pic>
        <p:nvPicPr>
          <p:cNvPr id="226" name="图片 225">
            <a:extLst>
              <a:ext uri="{FF2B5EF4-FFF2-40B4-BE49-F238E27FC236}">
                <a16:creationId xmlns:a16="http://schemas.microsoft.com/office/drawing/2014/main" id="{A6562178-06CB-479A-9FF3-80651A4601D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09" r="50968" b="39652"/>
          <a:stretch/>
        </p:blipFill>
        <p:spPr>
          <a:xfrm>
            <a:off x="11744503" y="5987390"/>
            <a:ext cx="2718110" cy="1173872"/>
          </a:xfrm>
          <a:prstGeom prst="rect">
            <a:avLst/>
          </a:pr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id="{1689B915-E25F-42C5-BBC7-B651AD1AFC6F}"/>
              </a:ext>
            </a:extLst>
          </p:cNvPr>
          <p:cNvSpPr/>
          <p:nvPr/>
        </p:nvSpPr>
        <p:spPr>
          <a:xfrm>
            <a:off x="19446044" y="4549747"/>
            <a:ext cx="1745232" cy="692430"/>
          </a:xfrm>
          <a:prstGeom prst="rect">
            <a:avLst/>
          </a:prstGeom>
        </p:spPr>
        <p:txBody>
          <a:bodyPr wrap="square" lIns="137092" tIns="68546" rIns="137092" bIns="68546">
            <a:spAutoFit/>
          </a:bodyPr>
          <a:lstStyle/>
          <a:p>
            <a:pPr defTabSz="1370882"/>
            <a:r>
              <a:rPr lang="de-DE" altLang="zh-CN" sz="1800" dirty="0">
                <a:solidFill>
                  <a:srgbClr val="F1E8C5"/>
                </a:solidFill>
                <a:latin typeface="思源黑体 Light"/>
              </a:rPr>
              <a:t>Family reunion dinner</a:t>
            </a:r>
            <a:endParaRPr lang="zh-CN" altLang="en-US" sz="1800" dirty="0">
              <a:solidFill>
                <a:srgbClr val="F1E8C5"/>
              </a:solidFill>
              <a:latin typeface="思源黑体 Light"/>
            </a:endParaRPr>
          </a:p>
        </p:txBody>
      </p:sp>
      <p:pic>
        <p:nvPicPr>
          <p:cNvPr id="20" name="图形 19">
            <a:extLst>
              <a:ext uri="{FF2B5EF4-FFF2-40B4-BE49-F238E27FC236}">
                <a16:creationId xmlns:a16="http://schemas.microsoft.com/office/drawing/2014/main" id="{7C3A9F86-03D5-45FA-9417-D3BE61F62C3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 rot="19922477">
            <a:off x="855449" y="4625479"/>
            <a:ext cx="2175526" cy="2175526"/>
          </a:xfrm>
          <a:prstGeom prst="rect">
            <a:avLst/>
          </a:prstGeom>
        </p:spPr>
      </p:pic>
      <p:pic>
        <p:nvPicPr>
          <p:cNvPr id="21" name="图形 20">
            <a:extLst>
              <a:ext uri="{FF2B5EF4-FFF2-40B4-BE49-F238E27FC236}">
                <a16:creationId xmlns:a16="http://schemas.microsoft.com/office/drawing/2014/main" id="{177F5716-F992-4CC2-A5A9-E4F5ACC25C4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 rot="929691">
            <a:off x="15257061" y="4625479"/>
            <a:ext cx="2175526" cy="2175526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3B9E046A-A4B5-4BB7-BB24-EA2BBDD240B5}"/>
              </a:ext>
            </a:extLst>
          </p:cNvPr>
          <p:cNvPicPr>
            <a:picLocks noChangeAspect="1"/>
          </p:cNvPicPr>
          <p:nvPr/>
        </p:nvPicPr>
        <p:blipFill>
          <a:blip r:embed="rId11">
            <a:lum bright="-20000" contrast="20000"/>
          </a:blip>
          <a:stretch>
            <a:fillRect/>
          </a:stretch>
        </p:blipFill>
        <p:spPr>
          <a:xfrm>
            <a:off x="1510166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D264FEE-1D4A-4B0D-AA0D-774B9A1F26AB}"/>
              </a:ext>
            </a:extLst>
          </p:cNvPr>
          <p:cNvPicPr>
            <a:picLocks noChangeAspect="1"/>
          </p:cNvPicPr>
          <p:nvPr/>
        </p:nvPicPr>
        <p:blipFill>
          <a:blip r:embed="rId11">
            <a:lum bright="-20000" contrast="20000"/>
          </a:blip>
          <a:stretch>
            <a:fillRect/>
          </a:stretch>
        </p:blipFill>
        <p:spPr>
          <a:xfrm>
            <a:off x="15135788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11DDE1A9-84EC-49CB-9DF2-BF32B72C46F2}"/>
              </a:ext>
            </a:extLst>
          </p:cNvPr>
          <p:cNvGrpSpPr/>
          <p:nvPr/>
        </p:nvGrpSpPr>
        <p:grpSpPr>
          <a:xfrm>
            <a:off x="7947583" y="196310"/>
            <a:ext cx="2392874" cy="2392872"/>
            <a:chOff x="5298377" y="130870"/>
            <a:chExt cx="1595248" cy="1595248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CCCDB738-ED80-4F4B-AA03-F846ADDF60B7}"/>
                </a:ext>
              </a:extLst>
            </p:cNvPr>
            <p:cNvGrpSpPr/>
            <p:nvPr/>
          </p:nvGrpSpPr>
          <p:grpSpPr>
            <a:xfrm>
              <a:off x="5298377" y="130870"/>
              <a:ext cx="1595248" cy="1595248"/>
              <a:chOff x="5493419" y="268037"/>
              <a:chExt cx="1205163" cy="1205163"/>
            </a:xfrm>
          </p:grpSpPr>
          <p:sp>
            <p:nvSpPr>
              <p:cNvPr id="5" name="菱形 4">
                <a:extLst>
                  <a:ext uri="{FF2B5EF4-FFF2-40B4-BE49-F238E27FC236}">
                    <a16:creationId xmlns:a16="http://schemas.microsoft.com/office/drawing/2014/main" id="{9AFAC744-9F38-4EDC-B002-A7E2FCEFEAA1}"/>
                  </a:ext>
                </a:extLst>
              </p:cNvPr>
              <p:cNvSpPr/>
              <p:nvPr/>
            </p:nvSpPr>
            <p:spPr>
              <a:xfrm>
                <a:off x="5493419" y="268037"/>
                <a:ext cx="1205163" cy="1205163"/>
              </a:xfrm>
              <a:prstGeom prst="diamond">
                <a:avLst/>
              </a:prstGeom>
              <a:solidFill>
                <a:srgbClr val="CC0808"/>
              </a:solidFill>
              <a:ln>
                <a:noFill/>
              </a:ln>
              <a:effectLst>
                <a:outerShdw blurRad="139700" sx="112000" sy="112000" algn="ctr" rotWithShape="0">
                  <a:prstClr val="black">
                    <a:alpha val="3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882"/>
                <a:endParaRPr lang="zh-CN" altLang="en-US" sz="1800" dirty="0">
                  <a:solidFill>
                    <a:prstClr val="white"/>
                  </a:solidFill>
                  <a:latin typeface="思源黑体 Light" panose="020B0300000000000000" pitchFamily="34" charset="-122"/>
                </a:endParaRPr>
              </a:p>
            </p:txBody>
          </p:sp>
          <p:sp>
            <p:nvSpPr>
              <p:cNvPr id="30" name="菱形 29">
                <a:extLst>
                  <a:ext uri="{FF2B5EF4-FFF2-40B4-BE49-F238E27FC236}">
                    <a16:creationId xmlns:a16="http://schemas.microsoft.com/office/drawing/2014/main" id="{CA08E713-3844-43BE-901E-20D96FB9309F}"/>
                  </a:ext>
                </a:extLst>
              </p:cNvPr>
              <p:cNvSpPr/>
              <p:nvPr/>
            </p:nvSpPr>
            <p:spPr>
              <a:xfrm>
                <a:off x="5646417" y="421035"/>
                <a:ext cx="899166" cy="899166"/>
              </a:xfrm>
              <a:prstGeom prst="diamond">
                <a:avLst/>
              </a:prstGeom>
              <a:noFill/>
              <a:ln>
                <a:solidFill>
                  <a:srgbClr val="F1E8C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882"/>
                <a:endParaRPr lang="zh-CN" altLang="en-US" sz="1800" dirty="0">
                  <a:solidFill>
                    <a:prstClr val="white"/>
                  </a:solidFill>
                  <a:latin typeface="思源黑体 Light" panose="020B0300000000000000" pitchFamily="34" charset="-122"/>
                </a:endParaRPr>
              </a:p>
            </p:txBody>
          </p:sp>
        </p:grp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B0F41414-5C4A-4276-869A-3FF50E814450}"/>
                </a:ext>
              </a:extLst>
            </p:cNvPr>
            <p:cNvSpPr txBox="1"/>
            <p:nvPr/>
          </p:nvSpPr>
          <p:spPr>
            <a:xfrm flipV="1">
              <a:off x="5644263" y="548573"/>
              <a:ext cx="807058" cy="8822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370882"/>
              <a:r>
                <a:rPr lang="zh-CN" altLang="en-US" sz="8000" dirty="0">
                  <a:solidFill>
                    <a:srgbClr val="F6F0DA"/>
                  </a:solidFill>
                  <a:latin typeface="字魂110号-武林江湖体" panose="00000500000000000000" pitchFamily="2" charset="-122"/>
                  <a:ea typeface="字魂110号-武林江湖体" panose="00000500000000000000" pitchFamily="2" charset="-122"/>
                </a:rPr>
                <a:t>福</a:t>
              </a:r>
            </a:p>
          </p:txBody>
        </p:sp>
      </p:grpSp>
      <p:sp>
        <p:nvSpPr>
          <p:cNvPr id="32" name="Google Shape;231;p5"/>
          <p:cNvSpPr/>
          <p:nvPr/>
        </p:nvSpPr>
        <p:spPr>
          <a:xfrm>
            <a:off x="472420" y="299593"/>
            <a:ext cx="16596380" cy="9644510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75000"/>
              </a:schemeClr>
            </a:solidFill>
            <a:prstDash val="sysDash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algn="ctr" defTabSz="914012">
              <a:buClr>
                <a:srgbClr val="000000"/>
              </a:buClr>
              <a:defRPr/>
            </a:pPr>
            <a:endParaRPr sz="1800" kern="0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026" y="4999633"/>
            <a:ext cx="3413976" cy="5789678"/>
          </a:xfrm>
          <a:prstGeom prst="rect">
            <a:avLst/>
          </a:prstGeom>
        </p:spPr>
      </p:pic>
      <p:sp>
        <p:nvSpPr>
          <p:cNvPr id="51" name="Rectangle 50"/>
          <p:cNvSpPr/>
          <p:nvPr/>
        </p:nvSpPr>
        <p:spPr>
          <a:xfrm>
            <a:off x="802355" y="669473"/>
            <a:ext cx="14849130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400" dirty="0" err="1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Bài</a:t>
            </a:r>
            <a:r>
              <a:rPr lang="en-US" sz="4400" dirty="0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3: </a:t>
            </a:r>
            <a:r>
              <a:rPr lang="vi-VN" sz="4400" dirty="0">
                <a:ln w="1841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Trong các hình dưới đây hình nào là hình hộp chữ nhật, hình nào là hình lập phương ?</a:t>
            </a:r>
            <a:endParaRPr lang="en-US" sz="4400" b="1" cap="all" dirty="0">
              <a:ln w="18415" cmpd="sng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</a:ln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83" y="3672259"/>
            <a:ext cx="4327966" cy="2201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3939" y="2414650"/>
            <a:ext cx="5213350" cy="3453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2352" y="2548996"/>
            <a:ext cx="3818692" cy="3360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6" name="Text Box 5"/>
          <p:cNvSpPr txBox="1">
            <a:spLocks noChangeArrowheads="1"/>
          </p:cNvSpPr>
          <p:nvPr/>
        </p:nvSpPr>
        <p:spPr bwMode="auto">
          <a:xfrm>
            <a:off x="2636518" y="6158831"/>
            <a:ext cx="1219200" cy="830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800" b="1" dirty="0">
                <a:solidFill>
                  <a:srgbClr val="993300"/>
                </a:solidFill>
                <a:latin typeface="Goudy Stout" pitchFamily="18" charset="0"/>
              </a:rPr>
              <a:t>A</a:t>
            </a:r>
          </a:p>
        </p:txBody>
      </p:sp>
      <p:sp>
        <p:nvSpPr>
          <p:cNvPr id="77" name="Text Box 6"/>
          <p:cNvSpPr txBox="1">
            <a:spLocks noChangeArrowheads="1"/>
          </p:cNvSpPr>
          <p:nvPr/>
        </p:nvSpPr>
        <p:spPr bwMode="auto">
          <a:xfrm>
            <a:off x="7852502" y="6158829"/>
            <a:ext cx="1219200" cy="830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800" b="1" dirty="0">
                <a:solidFill>
                  <a:srgbClr val="993300"/>
                </a:solidFill>
                <a:latin typeface="Goudy Stout" pitchFamily="18" charset="0"/>
              </a:rPr>
              <a:t>B</a:t>
            </a:r>
          </a:p>
        </p:txBody>
      </p:sp>
      <p:sp>
        <p:nvSpPr>
          <p:cNvPr id="80" name="Text Box 7"/>
          <p:cNvSpPr txBox="1">
            <a:spLocks noChangeArrowheads="1"/>
          </p:cNvSpPr>
          <p:nvPr/>
        </p:nvSpPr>
        <p:spPr bwMode="auto">
          <a:xfrm>
            <a:off x="12760654" y="6191423"/>
            <a:ext cx="685800" cy="830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800" b="1" dirty="0">
                <a:solidFill>
                  <a:srgbClr val="993300"/>
                </a:solidFill>
                <a:latin typeface="Goudy Stout" pitchFamily="18" charset="0"/>
              </a:rPr>
              <a:t>C</a:t>
            </a:r>
          </a:p>
        </p:txBody>
      </p:sp>
      <p:sp>
        <p:nvSpPr>
          <p:cNvPr id="2" name="Flowchart: Connector 1"/>
          <p:cNvSpPr/>
          <p:nvPr/>
        </p:nvSpPr>
        <p:spPr>
          <a:xfrm>
            <a:off x="2362203" y="5987390"/>
            <a:ext cx="1493518" cy="1196636"/>
          </a:xfrm>
          <a:prstGeom prst="flowChartConnector">
            <a:avLst/>
          </a:prstGeom>
          <a:noFill/>
          <a:ln w="38100">
            <a:solidFill>
              <a:srgbClr val="3A9D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9538095" y="7885919"/>
            <a:ext cx="4331458" cy="1817642"/>
            <a:chOff x="1572841" y="7424859"/>
            <a:chExt cx="4331458" cy="1817642"/>
          </a:xfrm>
        </p:grpSpPr>
        <p:sp>
          <p:nvSpPr>
            <p:cNvPr id="3" name="Rounded Rectangular Callout 2"/>
            <p:cNvSpPr/>
            <p:nvPr/>
          </p:nvSpPr>
          <p:spPr>
            <a:xfrm>
              <a:off x="1711746" y="7424859"/>
              <a:ext cx="4192553" cy="1817642"/>
            </a:xfrm>
            <a:prstGeom prst="wedgeRoundRectCallout">
              <a:avLst>
                <a:gd name="adj1" fmla="val 37401"/>
                <a:gd name="adj2" fmla="val -97948"/>
                <a:gd name="adj3" fmla="val 16667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572841" y="8010515"/>
              <a:ext cx="433145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</a:rPr>
                <a:t>HÌNH LẬP PHƯƠNG</a:t>
              </a:r>
            </a:p>
          </p:txBody>
        </p:sp>
      </p:grpSp>
      <p:sp>
        <p:nvSpPr>
          <p:cNvPr id="81" name="Flowchart: Connector 80"/>
          <p:cNvSpPr/>
          <p:nvPr/>
        </p:nvSpPr>
        <p:spPr>
          <a:xfrm>
            <a:off x="12514941" y="5909332"/>
            <a:ext cx="1493518" cy="1196636"/>
          </a:xfrm>
          <a:prstGeom prst="flowChartConnector">
            <a:avLst/>
          </a:prstGeom>
          <a:noFill/>
          <a:ln w="38100">
            <a:solidFill>
              <a:srgbClr val="3A9D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grpSp>
        <p:nvGrpSpPr>
          <p:cNvPr id="100" name="Group 99"/>
          <p:cNvGrpSpPr/>
          <p:nvPr/>
        </p:nvGrpSpPr>
        <p:grpSpPr>
          <a:xfrm>
            <a:off x="3193795" y="7429561"/>
            <a:ext cx="4192554" cy="1817642"/>
            <a:chOff x="3041391" y="7277160"/>
            <a:chExt cx="4192553" cy="1817642"/>
          </a:xfrm>
        </p:grpSpPr>
        <p:sp>
          <p:nvSpPr>
            <p:cNvPr id="101" name="Rounded Rectangular Callout 100"/>
            <p:cNvSpPr/>
            <p:nvPr/>
          </p:nvSpPr>
          <p:spPr>
            <a:xfrm>
              <a:off x="3041391" y="7277160"/>
              <a:ext cx="4192553" cy="1817642"/>
            </a:xfrm>
            <a:prstGeom prst="wedgeRoundRectCallout">
              <a:avLst>
                <a:gd name="adj1" fmla="val -37896"/>
                <a:gd name="adj2" fmla="val -70399"/>
                <a:gd name="adj3" fmla="val 16667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3580677" y="7585816"/>
              <a:ext cx="311398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</a:rPr>
                <a:t>HÌNH HỘP CHỮ NHẬT</a:t>
              </a:r>
            </a:p>
          </p:txBody>
        </p:sp>
      </p:grpSp>
      <p:pic>
        <p:nvPicPr>
          <p:cNvPr id="35" name="Picture 15">
            <a:hlinkClick r:id="rId16" action="ppaction://hlinksldjump"/>
            <a:extLst>
              <a:ext uri="{FF2B5EF4-FFF2-40B4-BE49-F238E27FC236}">
                <a16:creationId xmlns:a16="http://schemas.microsoft.com/office/drawing/2014/main" id="{11187A09-6A63-440E-BA4C-FE68D3E652EF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-373386" y="7184030"/>
            <a:ext cx="2849368" cy="3139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012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/>
      <p:bldP spid="77" grpId="0"/>
      <p:bldP spid="80" grpId="0"/>
      <p:bldP spid="2" grpId="0" animBg="1"/>
      <p:bldP spid="8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692280" y="345038"/>
            <a:ext cx="16573015" cy="10378960"/>
          </a:xfrm>
          <a:prstGeom prst="rect">
            <a:avLst/>
          </a:prstGeom>
        </p:spPr>
      </p:pic>
      <p:pic>
        <p:nvPicPr>
          <p:cNvPr id="24" name="Picture 10" descr="amiya&amp;#39;s world">
            <a:extLst>
              <a:ext uri="{FF2B5EF4-FFF2-40B4-BE49-F238E27FC236}">
                <a16:creationId xmlns:a16="http://schemas.microsoft.com/office/drawing/2014/main" id="{C722F7B5-A1DB-48B0-B9A7-DF9E7E08854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9389" y="0"/>
            <a:ext cx="7828026" cy="1568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Cloud 1" descr="C:\Users\Joseph\Desktop\Cloud1.png">
            <a:extLst>
              <a:ext uri="{FF2B5EF4-FFF2-40B4-BE49-F238E27FC236}">
                <a16:creationId xmlns:a16="http://schemas.microsoft.com/office/drawing/2014/main" id="{3420FF42-F734-428D-9925-F71E0B863F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80523" y="-2308365"/>
            <a:ext cx="14080474" cy="563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Cloud 1" descr="C:\Users\Joseph\Desktop\Cloud1.png">
            <a:extLst>
              <a:ext uri="{FF2B5EF4-FFF2-40B4-BE49-F238E27FC236}">
                <a16:creationId xmlns:a16="http://schemas.microsoft.com/office/drawing/2014/main" id="{216BAEF0-3450-42F1-9CC0-9F83C27C1A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35183" y="-4151317"/>
            <a:ext cx="14080474" cy="563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Google Shape;963;p30">
            <a:extLst>
              <a:ext uri="{FF2B5EF4-FFF2-40B4-BE49-F238E27FC236}">
                <a16:creationId xmlns:a16="http://schemas.microsoft.com/office/drawing/2014/main" id="{23883896-A9B4-4AD5-94E9-6890684A4D21}"/>
              </a:ext>
            </a:extLst>
          </p:cNvPr>
          <p:cNvSpPr/>
          <p:nvPr/>
        </p:nvSpPr>
        <p:spPr>
          <a:xfrm>
            <a:off x="12387801" y="2607330"/>
            <a:ext cx="1692686" cy="739512"/>
          </a:xfrm>
          <a:custGeom>
            <a:avLst/>
            <a:gdLst/>
            <a:ahLst/>
            <a:cxnLst/>
            <a:rect l="l" t="t" r="r" b="b"/>
            <a:pathLst>
              <a:path w="56477" h="26068" extrusionOk="0">
                <a:moveTo>
                  <a:pt x="20818" y="1"/>
                </a:moveTo>
                <a:cubicBezTo>
                  <a:pt x="17845" y="1"/>
                  <a:pt x="14862" y="1741"/>
                  <a:pt x="13632" y="4463"/>
                </a:cubicBezTo>
                <a:cubicBezTo>
                  <a:pt x="13384" y="5008"/>
                  <a:pt x="13201" y="5599"/>
                  <a:pt x="13225" y="6196"/>
                </a:cubicBezTo>
                <a:cubicBezTo>
                  <a:pt x="13246" y="6693"/>
                  <a:pt x="13405" y="7169"/>
                  <a:pt x="13467" y="7663"/>
                </a:cubicBezTo>
                <a:cubicBezTo>
                  <a:pt x="13639" y="9060"/>
                  <a:pt x="12852" y="10603"/>
                  <a:pt x="11510" y="11027"/>
                </a:cubicBezTo>
                <a:cubicBezTo>
                  <a:pt x="11307" y="11091"/>
                  <a:pt x="11097" y="11120"/>
                  <a:pt x="10886" y="11120"/>
                </a:cubicBezTo>
                <a:cubicBezTo>
                  <a:pt x="9697" y="11120"/>
                  <a:pt x="8493" y="10176"/>
                  <a:pt x="8524" y="8980"/>
                </a:cubicBezTo>
                <a:cubicBezTo>
                  <a:pt x="8538" y="8418"/>
                  <a:pt x="8852" y="7828"/>
                  <a:pt x="9387" y="7649"/>
                </a:cubicBezTo>
                <a:cubicBezTo>
                  <a:pt x="9475" y="7619"/>
                  <a:pt x="9567" y="7605"/>
                  <a:pt x="9659" y="7605"/>
                </a:cubicBezTo>
                <a:cubicBezTo>
                  <a:pt x="10128" y="7605"/>
                  <a:pt x="10609" y="7963"/>
                  <a:pt x="10592" y="8435"/>
                </a:cubicBezTo>
                <a:cubicBezTo>
                  <a:pt x="10481" y="8129"/>
                  <a:pt x="10155" y="7964"/>
                  <a:pt x="9827" y="7964"/>
                </a:cubicBezTo>
                <a:cubicBezTo>
                  <a:pt x="9656" y="7964"/>
                  <a:pt x="9484" y="8009"/>
                  <a:pt x="9343" y="8104"/>
                </a:cubicBezTo>
                <a:cubicBezTo>
                  <a:pt x="8932" y="8380"/>
                  <a:pt x="8787" y="8950"/>
                  <a:pt x="8901" y="9433"/>
                </a:cubicBezTo>
                <a:cubicBezTo>
                  <a:pt x="9090" y="10253"/>
                  <a:pt x="9946" y="10799"/>
                  <a:pt x="10790" y="10799"/>
                </a:cubicBezTo>
                <a:cubicBezTo>
                  <a:pt x="10932" y="10799"/>
                  <a:pt x="11075" y="10784"/>
                  <a:pt x="11213" y="10751"/>
                </a:cubicBezTo>
                <a:cubicBezTo>
                  <a:pt x="12176" y="10527"/>
                  <a:pt x="12898" y="9643"/>
                  <a:pt x="13101" y="8677"/>
                </a:cubicBezTo>
                <a:cubicBezTo>
                  <a:pt x="13384" y="7355"/>
                  <a:pt x="12970" y="5546"/>
                  <a:pt x="11621" y="4946"/>
                </a:cubicBezTo>
                <a:cubicBezTo>
                  <a:pt x="11293" y="4801"/>
                  <a:pt x="10934" y="4705"/>
                  <a:pt x="10579" y="4653"/>
                </a:cubicBezTo>
                <a:cubicBezTo>
                  <a:pt x="10357" y="4620"/>
                  <a:pt x="10133" y="4604"/>
                  <a:pt x="9908" y="4604"/>
                </a:cubicBezTo>
                <a:cubicBezTo>
                  <a:pt x="9050" y="4604"/>
                  <a:pt x="8185" y="4833"/>
                  <a:pt x="7427" y="5219"/>
                </a:cubicBezTo>
                <a:cubicBezTo>
                  <a:pt x="6036" y="5923"/>
                  <a:pt x="4843" y="7072"/>
                  <a:pt x="4249" y="8512"/>
                </a:cubicBezTo>
                <a:cubicBezTo>
                  <a:pt x="3655" y="9954"/>
                  <a:pt x="3717" y="11693"/>
                  <a:pt x="4573" y="12998"/>
                </a:cubicBezTo>
                <a:cubicBezTo>
                  <a:pt x="1847" y="13775"/>
                  <a:pt x="0" y="16781"/>
                  <a:pt x="421" y="19583"/>
                </a:cubicBezTo>
                <a:cubicBezTo>
                  <a:pt x="839" y="22386"/>
                  <a:pt x="3379" y="24684"/>
                  <a:pt x="6199" y="24949"/>
                </a:cubicBezTo>
                <a:cubicBezTo>
                  <a:pt x="6390" y="24967"/>
                  <a:pt x="6582" y="24976"/>
                  <a:pt x="6774" y="24976"/>
                </a:cubicBezTo>
                <a:cubicBezTo>
                  <a:pt x="9403" y="24976"/>
                  <a:pt x="11970" y="23330"/>
                  <a:pt x="13111" y="20949"/>
                </a:cubicBezTo>
                <a:cubicBezTo>
                  <a:pt x="13781" y="19555"/>
                  <a:pt x="13957" y="17795"/>
                  <a:pt x="13073" y="16525"/>
                </a:cubicBezTo>
                <a:cubicBezTo>
                  <a:pt x="12572" y="15804"/>
                  <a:pt x="11661" y="15386"/>
                  <a:pt x="10799" y="15386"/>
                </a:cubicBezTo>
                <a:cubicBezTo>
                  <a:pt x="10142" y="15386"/>
                  <a:pt x="9513" y="15629"/>
                  <a:pt x="9115" y="16166"/>
                </a:cubicBezTo>
                <a:cubicBezTo>
                  <a:pt x="8773" y="16629"/>
                  <a:pt x="8649" y="17281"/>
                  <a:pt x="8922" y="17789"/>
                </a:cubicBezTo>
                <a:cubicBezTo>
                  <a:pt x="9112" y="18141"/>
                  <a:pt x="9516" y="18370"/>
                  <a:pt x="9906" y="18370"/>
                </a:cubicBezTo>
                <a:cubicBezTo>
                  <a:pt x="10076" y="18370"/>
                  <a:pt x="10243" y="18327"/>
                  <a:pt x="10388" y="18230"/>
                </a:cubicBezTo>
                <a:lnTo>
                  <a:pt x="10388" y="18230"/>
                </a:lnTo>
                <a:cubicBezTo>
                  <a:pt x="10245" y="18509"/>
                  <a:pt x="9929" y="18657"/>
                  <a:pt x="9613" y="18657"/>
                </a:cubicBezTo>
                <a:cubicBezTo>
                  <a:pt x="9487" y="18657"/>
                  <a:pt x="9361" y="18634"/>
                  <a:pt x="9246" y="18585"/>
                </a:cubicBezTo>
                <a:cubicBezTo>
                  <a:pt x="8839" y="18413"/>
                  <a:pt x="8573" y="18002"/>
                  <a:pt x="8480" y="17574"/>
                </a:cubicBezTo>
                <a:cubicBezTo>
                  <a:pt x="8189" y="16249"/>
                  <a:pt x="9534" y="14984"/>
                  <a:pt x="10887" y="14984"/>
                </a:cubicBezTo>
                <a:cubicBezTo>
                  <a:pt x="10964" y="14984"/>
                  <a:pt x="11040" y="14988"/>
                  <a:pt x="11117" y="14996"/>
                </a:cubicBezTo>
                <a:cubicBezTo>
                  <a:pt x="12542" y="15148"/>
                  <a:pt x="13664" y="16401"/>
                  <a:pt x="14081" y="17774"/>
                </a:cubicBezTo>
                <a:cubicBezTo>
                  <a:pt x="14588" y="19431"/>
                  <a:pt x="14278" y="21281"/>
                  <a:pt x="14940" y="22886"/>
                </a:cubicBezTo>
                <a:cubicBezTo>
                  <a:pt x="15767" y="24897"/>
                  <a:pt x="18030" y="26068"/>
                  <a:pt x="20211" y="26068"/>
                </a:cubicBezTo>
                <a:cubicBezTo>
                  <a:pt x="20234" y="26068"/>
                  <a:pt x="20257" y="26068"/>
                  <a:pt x="20280" y="26067"/>
                </a:cubicBezTo>
                <a:cubicBezTo>
                  <a:pt x="22478" y="26043"/>
                  <a:pt x="24559" y="25015"/>
                  <a:pt x="26316" y="23690"/>
                </a:cubicBezTo>
                <a:cubicBezTo>
                  <a:pt x="27397" y="24741"/>
                  <a:pt x="28905" y="25316"/>
                  <a:pt x="30408" y="25316"/>
                </a:cubicBezTo>
                <a:cubicBezTo>
                  <a:pt x="31007" y="25316"/>
                  <a:pt x="31606" y="25225"/>
                  <a:pt x="32176" y="25036"/>
                </a:cubicBezTo>
                <a:cubicBezTo>
                  <a:pt x="34178" y="24374"/>
                  <a:pt x="35741" y="22540"/>
                  <a:pt x="36083" y="20463"/>
                </a:cubicBezTo>
                <a:cubicBezTo>
                  <a:pt x="36283" y="19255"/>
                  <a:pt x="36069" y="17943"/>
                  <a:pt x="35310" y="16988"/>
                </a:cubicBezTo>
                <a:cubicBezTo>
                  <a:pt x="34729" y="16257"/>
                  <a:pt x="33800" y="15784"/>
                  <a:pt x="32881" y="15784"/>
                </a:cubicBezTo>
                <a:cubicBezTo>
                  <a:pt x="32598" y="15784"/>
                  <a:pt x="32315" y="15829"/>
                  <a:pt x="32045" y="15925"/>
                </a:cubicBezTo>
                <a:cubicBezTo>
                  <a:pt x="30892" y="16332"/>
                  <a:pt x="30154" y="17760"/>
                  <a:pt x="30651" y="18875"/>
                </a:cubicBezTo>
                <a:cubicBezTo>
                  <a:pt x="30885" y="19403"/>
                  <a:pt x="31438" y="19818"/>
                  <a:pt x="31992" y="19818"/>
                </a:cubicBezTo>
                <a:cubicBezTo>
                  <a:pt x="32122" y="19818"/>
                  <a:pt x="32253" y="19795"/>
                  <a:pt x="32379" y="19745"/>
                </a:cubicBezTo>
                <a:cubicBezTo>
                  <a:pt x="33042" y="19479"/>
                  <a:pt x="33153" y="18330"/>
                  <a:pt x="32480" y="18099"/>
                </a:cubicBezTo>
                <a:lnTo>
                  <a:pt x="32480" y="18099"/>
                </a:lnTo>
                <a:cubicBezTo>
                  <a:pt x="33332" y="18189"/>
                  <a:pt x="33484" y="19583"/>
                  <a:pt x="32759" y="20042"/>
                </a:cubicBezTo>
                <a:cubicBezTo>
                  <a:pt x="32551" y="20173"/>
                  <a:pt x="32317" y="20231"/>
                  <a:pt x="32079" y="20231"/>
                </a:cubicBezTo>
                <a:cubicBezTo>
                  <a:pt x="31491" y="20231"/>
                  <a:pt x="30875" y="19872"/>
                  <a:pt x="30544" y="19358"/>
                </a:cubicBezTo>
                <a:cubicBezTo>
                  <a:pt x="29936" y="18413"/>
                  <a:pt x="30130" y="17060"/>
                  <a:pt x="30920" y="16260"/>
                </a:cubicBezTo>
                <a:cubicBezTo>
                  <a:pt x="31455" y="15717"/>
                  <a:pt x="32217" y="15439"/>
                  <a:pt x="32981" y="15439"/>
                </a:cubicBezTo>
                <a:cubicBezTo>
                  <a:pt x="33345" y="15439"/>
                  <a:pt x="33710" y="15503"/>
                  <a:pt x="34050" y="15631"/>
                </a:cubicBezTo>
                <a:cubicBezTo>
                  <a:pt x="34644" y="15859"/>
                  <a:pt x="35154" y="16252"/>
                  <a:pt x="35672" y="16618"/>
                </a:cubicBezTo>
                <a:cubicBezTo>
                  <a:pt x="37515" y="17919"/>
                  <a:pt x="39555" y="18917"/>
                  <a:pt x="41584" y="19911"/>
                </a:cubicBezTo>
                <a:cubicBezTo>
                  <a:pt x="42835" y="20522"/>
                  <a:pt x="44162" y="21148"/>
                  <a:pt x="45538" y="21148"/>
                </a:cubicBezTo>
                <a:cubicBezTo>
                  <a:pt x="45684" y="21148"/>
                  <a:pt x="45830" y="21141"/>
                  <a:pt x="45977" y="21126"/>
                </a:cubicBezTo>
                <a:cubicBezTo>
                  <a:pt x="48031" y="20919"/>
                  <a:pt x="49591" y="19275"/>
                  <a:pt x="51071" y="17837"/>
                </a:cubicBezTo>
                <a:cubicBezTo>
                  <a:pt x="52377" y="16564"/>
                  <a:pt x="54018" y="15305"/>
                  <a:pt x="55779" y="15305"/>
                </a:cubicBezTo>
                <a:cubicBezTo>
                  <a:pt x="56009" y="15305"/>
                  <a:pt x="56242" y="15326"/>
                  <a:pt x="56476" y="15372"/>
                </a:cubicBezTo>
                <a:cubicBezTo>
                  <a:pt x="56404" y="15314"/>
                  <a:pt x="56328" y="15251"/>
                  <a:pt x="56252" y="15196"/>
                </a:cubicBezTo>
                <a:cubicBezTo>
                  <a:pt x="55330" y="14518"/>
                  <a:pt x="54182" y="14164"/>
                  <a:pt x="53037" y="14164"/>
                </a:cubicBezTo>
                <a:cubicBezTo>
                  <a:pt x="52288" y="14164"/>
                  <a:pt x="51540" y="14316"/>
                  <a:pt x="50858" y="14627"/>
                </a:cubicBezTo>
                <a:cubicBezTo>
                  <a:pt x="49812" y="15103"/>
                  <a:pt x="48949" y="15904"/>
                  <a:pt x="47972" y="16508"/>
                </a:cubicBezTo>
                <a:cubicBezTo>
                  <a:pt x="47265" y="16948"/>
                  <a:pt x="46433" y="17286"/>
                  <a:pt x="45619" y="17286"/>
                </a:cubicBezTo>
                <a:cubicBezTo>
                  <a:pt x="45309" y="17286"/>
                  <a:pt x="45001" y="17237"/>
                  <a:pt x="44704" y="17126"/>
                </a:cubicBezTo>
                <a:cubicBezTo>
                  <a:pt x="43320" y="16604"/>
                  <a:pt x="42740" y="15017"/>
                  <a:pt x="42064" y="13702"/>
                </a:cubicBezTo>
                <a:cubicBezTo>
                  <a:pt x="40042" y="9761"/>
                  <a:pt x="35649" y="7228"/>
                  <a:pt x="31247" y="7228"/>
                </a:cubicBezTo>
                <a:cubicBezTo>
                  <a:pt x="30495" y="7228"/>
                  <a:pt x="29742" y="7302"/>
                  <a:pt x="29001" y="7456"/>
                </a:cubicBezTo>
                <a:cubicBezTo>
                  <a:pt x="29387" y="9063"/>
                  <a:pt x="29001" y="10837"/>
                  <a:pt x="27986" y="12142"/>
                </a:cubicBezTo>
                <a:cubicBezTo>
                  <a:pt x="26971" y="13447"/>
                  <a:pt x="25343" y="14251"/>
                  <a:pt x="23690" y="14272"/>
                </a:cubicBezTo>
                <a:cubicBezTo>
                  <a:pt x="23673" y="14272"/>
                  <a:pt x="23656" y="14272"/>
                  <a:pt x="23638" y="14272"/>
                </a:cubicBezTo>
                <a:cubicBezTo>
                  <a:pt x="22670" y="14272"/>
                  <a:pt x="21672" y="13994"/>
                  <a:pt x="20956" y="13340"/>
                </a:cubicBezTo>
                <a:cubicBezTo>
                  <a:pt x="20228" y="12674"/>
                  <a:pt x="19859" y="11580"/>
                  <a:pt x="20200" y="10654"/>
                </a:cubicBezTo>
                <a:cubicBezTo>
                  <a:pt x="20470" y="9925"/>
                  <a:pt x="21235" y="9400"/>
                  <a:pt x="21992" y="9400"/>
                </a:cubicBezTo>
                <a:cubicBezTo>
                  <a:pt x="22195" y="9400"/>
                  <a:pt x="22397" y="9437"/>
                  <a:pt x="22589" y="9519"/>
                </a:cubicBezTo>
                <a:cubicBezTo>
                  <a:pt x="22474" y="9489"/>
                  <a:pt x="22360" y="9475"/>
                  <a:pt x="22248" y="9475"/>
                </a:cubicBezTo>
                <a:cubicBezTo>
                  <a:pt x="21081" y="9475"/>
                  <a:pt x="20158" y="11024"/>
                  <a:pt x="20622" y="12180"/>
                </a:cubicBezTo>
                <a:cubicBezTo>
                  <a:pt x="21088" y="13352"/>
                  <a:pt x="22431" y="13944"/>
                  <a:pt x="23706" y="13944"/>
                </a:cubicBezTo>
                <a:cubicBezTo>
                  <a:pt x="23809" y="13944"/>
                  <a:pt x="23912" y="13941"/>
                  <a:pt x="24014" y="13933"/>
                </a:cubicBezTo>
                <a:cubicBezTo>
                  <a:pt x="25798" y="13795"/>
                  <a:pt x="27468" y="12656"/>
                  <a:pt x="28245" y="11045"/>
                </a:cubicBezTo>
                <a:cubicBezTo>
                  <a:pt x="28707" y="10089"/>
                  <a:pt x="28863" y="9004"/>
                  <a:pt x="28814" y="7942"/>
                </a:cubicBezTo>
                <a:cubicBezTo>
                  <a:pt x="28649" y="4380"/>
                  <a:pt x="25995" y="1036"/>
                  <a:pt x="22527" y="200"/>
                </a:cubicBezTo>
                <a:cubicBezTo>
                  <a:pt x="21966" y="65"/>
                  <a:pt x="21392" y="1"/>
                  <a:pt x="20818" y="1"/>
                </a:cubicBezTo>
                <a:close/>
              </a:path>
            </a:pathLst>
          </a:custGeom>
          <a:solidFill>
            <a:srgbClr val="FBFBFB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" name="Google Shape;963;p30">
            <a:extLst>
              <a:ext uri="{FF2B5EF4-FFF2-40B4-BE49-F238E27FC236}">
                <a16:creationId xmlns:a16="http://schemas.microsoft.com/office/drawing/2014/main" id="{1B08A96A-4CE8-40E9-B022-2BB14CAF53DF}"/>
              </a:ext>
            </a:extLst>
          </p:cNvPr>
          <p:cNvSpPr/>
          <p:nvPr/>
        </p:nvSpPr>
        <p:spPr>
          <a:xfrm>
            <a:off x="10521501" y="1239934"/>
            <a:ext cx="1692686" cy="739512"/>
          </a:xfrm>
          <a:custGeom>
            <a:avLst/>
            <a:gdLst/>
            <a:ahLst/>
            <a:cxnLst/>
            <a:rect l="l" t="t" r="r" b="b"/>
            <a:pathLst>
              <a:path w="56477" h="26068" extrusionOk="0">
                <a:moveTo>
                  <a:pt x="20818" y="1"/>
                </a:moveTo>
                <a:cubicBezTo>
                  <a:pt x="17845" y="1"/>
                  <a:pt x="14862" y="1741"/>
                  <a:pt x="13632" y="4463"/>
                </a:cubicBezTo>
                <a:cubicBezTo>
                  <a:pt x="13384" y="5008"/>
                  <a:pt x="13201" y="5599"/>
                  <a:pt x="13225" y="6196"/>
                </a:cubicBezTo>
                <a:cubicBezTo>
                  <a:pt x="13246" y="6693"/>
                  <a:pt x="13405" y="7169"/>
                  <a:pt x="13467" y="7663"/>
                </a:cubicBezTo>
                <a:cubicBezTo>
                  <a:pt x="13639" y="9060"/>
                  <a:pt x="12852" y="10603"/>
                  <a:pt x="11510" y="11027"/>
                </a:cubicBezTo>
                <a:cubicBezTo>
                  <a:pt x="11307" y="11091"/>
                  <a:pt x="11097" y="11120"/>
                  <a:pt x="10886" y="11120"/>
                </a:cubicBezTo>
                <a:cubicBezTo>
                  <a:pt x="9697" y="11120"/>
                  <a:pt x="8493" y="10176"/>
                  <a:pt x="8524" y="8980"/>
                </a:cubicBezTo>
                <a:cubicBezTo>
                  <a:pt x="8538" y="8418"/>
                  <a:pt x="8852" y="7828"/>
                  <a:pt x="9387" y="7649"/>
                </a:cubicBezTo>
                <a:cubicBezTo>
                  <a:pt x="9475" y="7619"/>
                  <a:pt x="9567" y="7605"/>
                  <a:pt x="9659" y="7605"/>
                </a:cubicBezTo>
                <a:cubicBezTo>
                  <a:pt x="10128" y="7605"/>
                  <a:pt x="10609" y="7963"/>
                  <a:pt x="10592" y="8435"/>
                </a:cubicBezTo>
                <a:cubicBezTo>
                  <a:pt x="10481" y="8129"/>
                  <a:pt x="10155" y="7964"/>
                  <a:pt x="9827" y="7964"/>
                </a:cubicBezTo>
                <a:cubicBezTo>
                  <a:pt x="9656" y="7964"/>
                  <a:pt x="9484" y="8009"/>
                  <a:pt x="9343" y="8104"/>
                </a:cubicBezTo>
                <a:cubicBezTo>
                  <a:pt x="8932" y="8380"/>
                  <a:pt x="8787" y="8950"/>
                  <a:pt x="8901" y="9433"/>
                </a:cubicBezTo>
                <a:cubicBezTo>
                  <a:pt x="9090" y="10253"/>
                  <a:pt x="9946" y="10799"/>
                  <a:pt x="10790" y="10799"/>
                </a:cubicBezTo>
                <a:cubicBezTo>
                  <a:pt x="10932" y="10799"/>
                  <a:pt x="11075" y="10784"/>
                  <a:pt x="11213" y="10751"/>
                </a:cubicBezTo>
                <a:cubicBezTo>
                  <a:pt x="12176" y="10527"/>
                  <a:pt x="12898" y="9643"/>
                  <a:pt x="13101" y="8677"/>
                </a:cubicBezTo>
                <a:cubicBezTo>
                  <a:pt x="13384" y="7355"/>
                  <a:pt x="12970" y="5546"/>
                  <a:pt x="11621" y="4946"/>
                </a:cubicBezTo>
                <a:cubicBezTo>
                  <a:pt x="11293" y="4801"/>
                  <a:pt x="10934" y="4705"/>
                  <a:pt x="10579" y="4653"/>
                </a:cubicBezTo>
                <a:cubicBezTo>
                  <a:pt x="10357" y="4620"/>
                  <a:pt x="10133" y="4604"/>
                  <a:pt x="9908" y="4604"/>
                </a:cubicBezTo>
                <a:cubicBezTo>
                  <a:pt x="9050" y="4604"/>
                  <a:pt x="8185" y="4833"/>
                  <a:pt x="7427" y="5219"/>
                </a:cubicBezTo>
                <a:cubicBezTo>
                  <a:pt x="6036" y="5923"/>
                  <a:pt x="4843" y="7072"/>
                  <a:pt x="4249" y="8512"/>
                </a:cubicBezTo>
                <a:cubicBezTo>
                  <a:pt x="3655" y="9954"/>
                  <a:pt x="3717" y="11693"/>
                  <a:pt x="4573" y="12998"/>
                </a:cubicBezTo>
                <a:cubicBezTo>
                  <a:pt x="1847" y="13775"/>
                  <a:pt x="0" y="16781"/>
                  <a:pt x="421" y="19583"/>
                </a:cubicBezTo>
                <a:cubicBezTo>
                  <a:pt x="839" y="22386"/>
                  <a:pt x="3379" y="24684"/>
                  <a:pt x="6199" y="24949"/>
                </a:cubicBezTo>
                <a:cubicBezTo>
                  <a:pt x="6390" y="24967"/>
                  <a:pt x="6582" y="24976"/>
                  <a:pt x="6774" y="24976"/>
                </a:cubicBezTo>
                <a:cubicBezTo>
                  <a:pt x="9403" y="24976"/>
                  <a:pt x="11970" y="23330"/>
                  <a:pt x="13111" y="20949"/>
                </a:cubicBezTo>
                <a:cubicBezTo>
                  <a:pt x="13781" y="19555"/>
                  <a:pt x="13957" y="17795"/>
                  <a:pt x="13073" y="16525"/>
                </a:cubicBezTo>
                <a:cubicBezTo>
                  <a:pt x="12572" y="15804"/>
                  <a:pt x="11661" y="15386"/>
                  <a:pt x="10799" y="15386"/>
                </a:cubicBezTo>
                <a:cubicBezTo>
                  <a:pt x="10142" y="15386"/>
                  <a:pt x="9513" y="15629"/>
                  <a:pt x="9115" y="16166"/>
                </a:cubicBezTo>
                <a:cubicBezTo>
                  <a:pt x="8773" y="16629"/>
                  <a:pt x="8649" y="17281"/>
                  <a:pt x="8922" y="17789"/>
                </a:cubicBezTo>
                <a:cubicBezTo>
                  <a:pt x="9112" y="18141"/>
                  <a:pt x="9516" y="18370"/>
                  <a:pt x="9906" y="18370"/>
                </a:cubicBezTo>
                <a:cubicBezTo>
                  <a:pt x="10076" y="18370"/>
                  <a:pt x="10243" y="18327"/>
                  <a:pt x="10388" y="18230"/>
                </a:cubicBezTo>
                <a:lnTo>
                  <a:pt x="10388" y="18230"/>
                </a:lnTo>
                <a:cubicBezTo>
                  <a:pt x="10245" y="18509"/>
                  <a:pt x="9929" y="18657"/>
                  <a:pt x="9613" y="18657"/>
                </a:cubicBezTo>
                <a:cubicBezTo>
                  <a:pt x="9487" y="18657"/>
                  <a:pt x="9361" y="18634"/>
                  <a:pt x="9246" y="18585"/>
                </a:cubicBezTo>
                <a:cubicBezTo>
                  <a:pt x="8839" y="18413"/>
                  <a:pt x="8573" y="18002"/>
                  <a:pt x="8480" y="17574"/>
                </a:cubicBezTo>
                <a:cubicBezTo>
                  <a:pt x="8189" y="16249"/>
                  <a:pt x="9534" y="14984"/>
                  <a:pt x="10887" y="14984"/>
                </a:cubicBezTo>
                <a:cubicBezTo>
                  <a:pt x="10964" y="14984"/>
                  <a:pt x="11040" y="14988"/>
                  <a:pt x="11117" y="14996"/>
                </a:cubicBezTo>
                <a:cubicBezTo>
                  <a:pt x="12542" y="15148"/>
                  <a:pt x="13664" y="16401"/>
                  <a:pt x="14081" y="17774"/>
                </a:cubicBezTo>
                <a:cubicBezTo>
                  <a:pt x="14588" y="19431"/>
                  <a:pt x="14278" y="21281"/>
                  <a:pt x="14940" y="22886"/>
                </a:cubicBezTo>
                <a:cubicBezTo>
                  <a:pt x="15767" y="24897"/>
                  <a:pt x="18030" y="26068"/>
                  <a:pt x="20211" y="26068"/>
                </a:cubicBezTo>
                <a:cubicBezTo>
                  <a:pt x="20234" y="26068"/>
                  <a:pt x="20257" y="26068"/>
                  <a:pt x="20280" y="26067"/>
                </a:cubicBezTo>
                <a:cubicBezTo>
                  <a:pt x="22478" y="26043"/>
                  <a:pt x="24559" y="25015"/>
                  <a:pt x="26316" y="23690"/>
                </a:cubicBezTo>
                <a:cubicBezTo>
                  <a:pt x="27397" y="24741"/>
                  <a:pt x="28905" y="25316"/>
                  <a:pt x="30408" y="25316"/>
                </a:cubicBezTo>
                <a:cubicBezTo>
                  <a:pt x="31007" y="25316"/>
                  <a:pt x="31606" y="25225"/>
                  <a:pt x="32176" y="25036"/>
                </a:cubicBezTo>
                <a:cubicBezTo>
                  <a:pt x="34178" y="24374"/>
                  <a:pt x="35741" y="22540"/>
                  <a:pt x="36083" y="20463"/>
                </a:cubicBezTo>
                <a:cubicBezTo>
                  <a:pt x="36283" y="19255"/>
                  <a:pt x="36069" y="17943"/>
                  <a:pt x="35310" y="16988"/>
                </a:cubicBezTo>
                <a:cubicBezTo>
                  <a:pt x="34729" y="16257"/>
                  <a:pt x="33800" y="15784"/>
                  <a:pt x="32881" y="15784"/>
                </a:cubicBezTo>
                <a:cubicBezTo>
                  <a:pt x="32598" y="15784"/>
                  <a:pt x="32315" y="15829"/>
                  <a:pt x="32045" y="15925"/>
                </a:cubicBezTo>
                <a:cubicBezTo>
                  <a:pt x="30892" y="16332"/>
                  <a:pt x="30154" y="17760"/>
                  <a:pt x="30651" y="18875"/>
                </a:cubicBezTo>
                <a:cubicBezTo>
                  <a:pt x="30885" y="19403"/>
                  <a:pt x="31438" y="19818"/>
                  <a:pt x="31992" y="19818"/>
                </a:cubicBezTo>
                <a:cubicBezTo>
                  <a:pt x="32122" y="19818"/>
                  <a:pt x="32253" y="19795"/>
                  <a:pt x="32379" y="19745"/>
                </a:cubicBezTo>
                <a:cubicBezTo>
                  <a:pt x="33042" y="19479"/>
                  <a:pt x="33153" y="18330"/>
                  <a:pt x="32480" y="18099"/>
                </a:cubicBezTo>
                <a:lnTo>
                  <a:pt x="32480" y="18099"/>
                </a:lnTo>
                <a:cubicBezTo>
                  <a:pt x="33332" y="18189"/>
                  <a:pt x="33484" y="19583"/>
                  <a:pt x="32759" y="20042"/>
                </a:cubicBezTo>
                <a:cubicBezTo>
                  <a:pt x="32551" y="20173"/>
                  <a:pt x="32317" y="20231"/>
                  <a:pt x="32079" y="20231"/>
                </a:cubicBezTo>
                <a:cubicBezTo>
                  <a:pt x="31491" y="20231"/>
                  <a:pt x="30875" y="19872"/>
                  <a:pt x="30544" y="19358"/>
                </a:cubicBezTo>
                <a:cubicBezTo>
                  <a:pt x="29936" y="18413"/>
                  <a:pt x="30130" y="17060"/>
                  <a:pt x="30920" y="16260"/>
                </a:cubicBezTo>
                <a:cubicBezTo>
                  <a:pt x="31455" y="15717"/>
                  <a:pt x="32217" y="15439"/>
                  <a:pt x="32981" y="15439"/>
                </a:cubicBezTo>
                <a:cubicBezTo>
                  <a:pt x="33345" y="15439"/>
                  <a:pt x="33710" y="15503"/>
                  <a:pt x="34050" y="15631"/>
                </a:cubicBezTo>
                <a:cubicBezTo>
                  <a:pt x="34644" y="15859"/>
                  <a:pt x="35154" y="16252"/>
                  <a:pt x="35672" y="16618"/>
                </a:cubicBezTo>
                <a:cubicBezTo>
                  <a:pt x="37515" y="17919"/>
                  <a:pt x="39555" y="18917"/>
                  <a:pt x="41584" y="19911"/>
                </a:cubicBezTo>
                <a:cubicBezTo>
                  <a:pt x="42835" y="20522"/>
                  <a:pt x="44162" y="21148"/>
                  <a:pt x="45538" y="21148"/>
                </a:cubicBezTo>
                <a:cubicBezTo>
                  <a:pt x="45684" y="21148"/>
                  <a:pt x="45830" y="21141"/>
                  <a:pt x="45977" y="21126"/>
                </a:cubicBezTo>
                <a:cubicBezTo>
                  <a:pt x="48031" y="20919"/>
                  <a:pt x="49591" y="19275"/>
                  <a:pt x="51071" y="17837"/>
                </a:cubicBezTo>
                <a:cubicBezTo>
                  <a:pt x="52377" y="16564"/>
                  <a:pt x="54018" y="15305"/>
                  <a:pt x="55779" y="15305"/>
                </a:cubicBezTo>
                <a:cubicBezTo>
                  <a:pt x="56009" y="15305"/>
                  <a:pt x="56242" y="15326"/>
                  <a:pt x="56476" y="15372"/>
                </a:cubicBezTo>
                <a:cubicBezTo>
                  <a:pt x="56404" y="15314"/>
                  <a:pt x="56328" y="15251"/>
                  <a:pt x="56252" y="15196"/>
                </a:cubicBezTo>
                <a:cubicBezTo>
                  <a:pt x="55330" y="14518"/>
                  <a:pt x="54182" y="14164"/>
                  <a:pt x="53037" y="14164"/>
                </a:cubicBezTo>
                <a:cubicBezTo>
                  <a:pt x="52288" y="14164"/>
                  <a:pt x="51540" y="14316"/>
                  <a:pt x="50858" y="14627"/>
                </a:cubicBezTo>
                <a:cubicBezTo>
                  <a:pt x="49812" y="15103"/>
                  <a:pt x="48949" y="15904"/>
                  <a:pt x="47972" y="16508"/>
                </a:cubicBezTo>
                <a:cubicBezTo>
                  <a:pt x="47265" y="16948"/>
                  <a:pt x="46433" y="17286"/>
                  <a:pt x="45619" y="17286"/>
                </a:cubicBezTo>
                <a:cubicBezTo>
                  <a:pt x="45309" y="17286"/>
                  <a:pt x="45001" y="17237"/>
                  <a:pt x="44704" y="17126"/>
                </a:cubicBezTo>
                <a:cubicBezTo>
                  <a:pt x="43320" y="16604"/>
                  <a:pt x="42740" y="15017"/>
                  <a:pt x="42064" y="13702"/>
                </a:cubicBezTo>
                <a:cubicBezTo>
                  <a:pt x="40042" y="9761"/>
                  <a:pt x="35649" y="7228"/>
                  <a:pt x="31247" y="7228"/>
                </a:cubicBezTo>
                <a:cubicBezTo>
                  <a:pt x="30495" y="7228"/>
                  <a:pt x="29742" y="7302"/>
                  <a:pt x="29001" y="7456"/>
                </a:cubicBezTo>
                <a:cubicBezTo>
                  <a:pt x="29387" y="9063"/>
                  <a:pt x="29001" y="10837"/>
                  <a:pt x="27986" y="12142"/>
                </a:cubicBezTo>
                <a:cubicBezTo>
                  <a:pt x="26971" y="13447"/>
                  <a:pt x="25343" y="14251"/>
                  <a:pt x="23690" y="14272"/>
                </a:cubicBezTo>
                <a:cubicBezTo>
                  <a:pt x="23673" y="14272"/>
                  <a:pt x="23656" y="14272"/>
                  <a:pt x="23638" y="14272"/>
                </a:cubicBezTo>
                <a:cubicBezTo>
                  <a:pt x="22670" y="14272"/>
                  <a:pt x="21672" y="13994"/>
                  <a:pt x="20956" y="13340"/>
                </a:cubicBezTo>
                <a:cubicBezTo>
                  <a:pt x="20228" y="12674"/>
                  <a:pt x="19859" y="11580"/>
                  <a:pt x="20200" y="10654"/>
                </a:cubicBezTo>
                <a:cubicBezTo>
                  <a:pt x="20470" y="9925"/>
                  <a:pt x="21235" y="9400"/>
                  <a:pt x="21992" y="9400"/>
                </a:cubicBezTo>
                <a:cubicBezTo>
                  <a:pt x="22195" y="9400"/>
                  <a:pt x="22397" y="9437"/>
                  <a:pt x="22589" y="9519"/>
                </a:cubicBezTo>
                <a:cubicBezTo>
                  <a:pt x="22474" y="9489"/>
                  <a:pt x="22360" y="9475"/>
                  <a:pt x="22248" y="9475"/>
                </a:cubicBezTo>
                <a:cubicBezTo>
                  <a:pt x="21081" y="9475"/>
                  <a:pt x="20158" y="11024"/>
                  <a:pt x="20622" y="12180"/>
                </a:cubicBezTo>
                <a:cubicBezTo>
                  <a:pt x="21088" y="13352"/>
                  <a:pt x="22431" y="13944"/>
                  <a:pt x="23706" y="13944"/>
                </a:cubicBezTo>
                <a:cubicBezTo>
                  <a:pt x="23809" y="13944"/>
                  <a:pt x="23912" y="13941"/>
                  <a:pt x="24014" y="13933"/>
                </a:cubicBezTo>
                <a:cubicBezTo>
                  <a:pt x="25798" y="13795"/>
                  <a:pt x="27468" y="12656"/>
                  <a:pt x="28245" y="11045"/>
                </a:cubicBezTo>
                <a:cubicBezTo>
                  <a:pt x="28707" y="10089"/>
                  <a:pt x="28863" y="9004"/>
                  <a:pt x="28814" y="7942"/>
                </a:cubicBezTo>
                <a:cubicBezTo>
                  <a:pt x="28649" y="4380"/>
                  <a:pt x="25995" y="1036"/>
                  <a:pt x="22527" y="200"/>
                </a:cubicBezTo>
                <a:cubicBezTo>
                  <a:pt x="21966" y="65"/>
                  <a:pt x="21392" y="1"/>
                  <a:pt x="20818" y="1"/>
                </a:cubicBezTo>
                <a:close/>
              </a:path>
            </a:pathLst>
          </a:custGeom>
          <a:solidFill>
            <a:srgbClr val="FBFBFB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47" name="Cloud 1" descr="C:\Users\Joseph\Desktop\Cloud1.png">
            <a:extLst>
              <a:ext uri="{FF2B5EF4-FFF2-40B4-BE49-F238E27FC236}">
                <a16:creationId xmlns:a16="http://schemas.microsoft.com/office/drawing/2014/main" id="{BED7BF86-1733-47CD-9208-E35A5619B4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591051" y="7907903"/>
            <a:ext cx="14080474" cy="563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Cloud 1" descr="C:\Users\Joseph\Desktop\Cloud1.png">
            <a:extLst>
              <a:ext uri="{FF2B5EF4-FFF2-40B4-BE49-F238E27FC236}">
                <a16:creationId xmlns:a16="http://schemas.microsoft.com/office/drawing/2014/main" id="{A63B1C9F-8D7B-4021-958E-C6FD4CADD4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73892" y="5984745"/>
            <a:ext cx="9592488" cy="563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hlinkClick r:id="rId7" action="ppaction://hlinksldjump"/>
            <a:extLst>
              <a:ext uri="{FF2B5EF4-FFF2-40B4-BE49-F238E27FC236}">
                <a16:creationId xmlns:a16="http://schemas.microsoft.com/office/drawing/2014/main" id="{423BDA86-3665-4AFE-9F1F-006ADBE3EBB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581674" y="395450"/>
            <a:ext cx="1158340" cy="132904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5584438" y="1435934"/>
            <a:ext cx="6629749" cy="66044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vi-VN" sz="13800" b="1" dirty="0">
                <a:ln w="1905"/>
                <a:solidFill>
                  <a:schemeClr val="bg1">
                    <a:lumMod val="1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</a:rPr>
              <a:t>Thần tài đến</a:t>
            </a:r>
            <a:endParaRPr lang="en-US" sz="13800" b="1" dirty="0">
              <a:ln w="1905"/>
              <a:solidFill>
                <a:schemeClr val="bg1">
                  <a:lumMod val="1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.VnAristoteH" pitchFamily="34" charset="0"/>
            </a:endParaRPr>
          </a:p>
        </p:txBody>
      </p:sp>
      <p:pic>
        <p:nvPicPr>
          <p:cNvPr id="1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20027463">
            <a:off x="2918095" y="4175501"/>
            <a:ext cx="14136596" cy="2086337"/>
          </a:xfrm>
          <a:prstGeom prst="rect">
            <a:avLst/>
          </a:prstGeom>
        </p:spPr>
      </p:pic>
      <p:pic>
        <p:nvPicPr>
          <p:cNvPr id="17" name="house 5">
            <a:hlinkClick r:id="rId11" action="ppaction://hlinksldjump"/>
            <a:extLst>
              <a:ext uri="{FF2B5EF4-FFF2-40B4-BE49-F238E27FC236}">
                <a16:creationId xmlns:a16="http://schemas.microsoft.com/office/drawing/2014/main" id="{C23B2C42-8A45-4B2D-B6EE-F6A20E006CA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6700329" y="5244157"/>
            <a:ext cx="1665859" cy="1779288"/>
          </a:xfrm>
          <a:prstGeom prst="rect">
            <a:avLst/>
          </a:prstGeom>
        </p:spPr>
      </p:pic>
      <p:pic>
        <p:nvPicPr>
          <p:cNvPr id="16" name="Picture 5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4082071" y="6029827"/>
            <a:ext cx="1110201" cy="150842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22C2612-1C55-40DE-84EA-C70480BBEFD3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 b="12522"/>
          <a:stretch/>
        </p:blipFill>
        <p:spPr>
          <a:xfrm>
            <a:off x="13807650" y="274558"/>
            <a:ext cx="2981057" cy="2332772"/>
          </a:xfrm>
          <a:prstGeom prst="rect">
            <a:avLst/>
          </a:prstGeom>
        </p:spPr>
      </p:pic>
      <p:pic>
        <p:nvPicPr>
          <p:cNvPr id="21" name="house 9">
            <a:hlinkClick r:id="rId19" action="ppaction://hlinksldjump"/>
            <a:extLst>
              <a:ext uri="{FF2B5EF4-FFF2-40B4-BE49-F238E27FC236}">
                <a16:creationId xmlns:a16="http://schemas.microsoft.com/office/drawing/2014/main" id="{E08166C5-F5DD-4B53-BAA2-AB9BE3129426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/>
          <a:stretch>
            <a:fillRect/>
          </a:stretch>
        </p:blipFill>
        <p:spPr>
          <a:xfrm>
            <a:off x="8978787" y="3197659"/>
            <a:ext cx="1876930" cy="1788424"/>
          </a:xfrm>
          <a:prstGeom prst="rect">
            <a:avLst/>
          </a:prstGeom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id="{2CD969D4-F407-4D4E-A679-F8346BF3041C}"/>
              </a:ext>
            </a:extLst>
          </p:cNvPr>
          <p:cNvSpPr/>
          <p:nvPr/>
        </p:nvSpPr>
        <p:spPr>
          <a:xfrm>
            <a:off x="12585829" y="4404716"/>
            <a:ext cx="1834784" cy="834866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82880" tIns="91440" rIns="182880" bIns="91440" rtlCol="0" anchor="ctr"/>
          <a:lstStyle/>
          <a:p>
            <a:pPr algn="ctr" defTabSz="1828800">
              <a:buClr>
                <a:srgbClr val="000000"/>
              </a:buClr>
            </a:pPr>
            <a:endParaRPr lang="en-US" sz="2800" kern="0">
              <a:solidFill>
                <a:srgbClr val="B73030"/>
              </a:solidFill>
              <a:sym typeface="Arial"/>
            </a:endParaRPr>
          </a:p>
        </p:txBody>
      </p:sp>
      <p:pic>
        <p:nvPicPr>
          <p:cNvPr id="23" name="house 7">
            <a:hlinkClick r:id="rId22" action="ppaction://hlinksldjump"/>
            <a:extLst>
              <a:ext uri="{FF2B5EF4-FFF2-40B4-BE49-F238E27FC236}">
                <a16:creationId xmlns:a16="http://schemas.microsoft.com/office/drawing/2014/main" id="{1FAE5229-B16F-4FB3-B345-518CEBD9B68B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4"/>
              </a:ext>
            </a:extLst>
          </a:blip>
          <a:srcRect/>
          <a:stretch>
            <a:fillRect/>
          </a:stretch>
        </p:blipFill>
        <p:spPr>
          <a:xfrm>
            <a:off x="12669969" y="3125457"/>
            <a:ext cx="1750644" cy="1638062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2001756" y="3944488"/>
            <a:ext cx="2851052" cy="1736256"/>
            <a:chOff x="2177960" y="2960757"/>
            <a:chExt cx="3095308" cy="1769540"/>
          </a:xfrm>
        </p:grpSpPr>
        <p:sp>
          <p:nvSpPr>
            <p:cNvPr id="28" name="Cloud Callout 27"/>
            <p:cNvSpPr/>
            <p:nvPr/>
          </p:nvSpPr>
          <p:spPr>
            <a:xfrm>
              <a:off x="2177960" y="2960757"/>
              <a:ext cx="2603021" cy="1769540"/>
            </a:xfrm>
            <a:prstGeom prst="cloudCallout">
              <a:avLst>
                <a:gd name="adj1" fmla="val 60151"/>
                <a:gd name="adj2" fmla="val 123869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2560907" y="3507254"/>
              <a:ext cx="2712361" cy="5959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n w="10541" cmpd="sng">
                    <a:solidFill>
                      <a:schemeClr val="accent2">
                        <a:lumMod val="10000"/>
                      </a:schemeClr>
                    </a:solidFill>
                    <a:prstDash val="solid"/>
                  </a:ln>
                  <a:solidFill>
                    <a:schemeClr val="accent2">
                      <a:lumMod val="25000"/>
                    </a:schemeClr>
                  </a:solidFill>
                </a:rPr>
                <a:t>TRẠM 1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4560281" y="3470042"/>
            <a:ext cx="2750164" cy="1769540"/>
            <a:chOff x="2513667" y="3441252"/>
            <a:chExt cx="2750163" cy="1769540"/>
          </a:xfrm>
        </p:grpSpPr>
        <p:sp>
          <p:nvSpPr>
            <p:cNvPr id="31" name="Cloud Callout 30"/>
            <p:cNvSpPr/>
            <p:nvPr/>
          </p:nvSpPr>
          <p:spPr>
            <a:xfrm>
              <a:off x="2513667" y="3441252"/>
              <a:ext cx="2308292" cy="1769540"/>
            </a:xfrm>
            <a:prstGeom prst="cloudCallout">
              <a:avLst>
                <a:gd name="adj1" fmla="val 49725"/>
                <a:gd name="adj2" fmla="val 90462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2769417" y="3979456"/>
              <a:ext cx="249441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n w="10541" cmpd="sng">
                    <a:solidFill>
                      <a:schemeClr val="accent2">
                        <a:lumMod val="10000"/>
                      </a:schemeClr>
                    </a:solidFill>
                    <a:prstDash val="solid"/>
                  </a:ln>
                  <a:solidFill>
                    <a:schemeClr val="accent2">
                      <a:lumMod val="25000"/>
                    </a:schemeClr>
                  </a:solidFill>
                </a:rPr>
                <a:t>TRẠM 2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10120432" y="5097422"/>
            <a:ext cx="2712362" cy="1769540"/>
            <a:chOff x="2177961" y="2960757"/>
            <a:chExt cx="2712362" cy="1769540"/>
          </a:xfrm>
        </p:grpSpPr>
        <p:sp>
          <p:nvSpPr>
            <p:cNvPr id="36" name="Cloud Callout 35"/>
            <p:cNvSpPr/>
            <p:nvPr/>
          </p:nvSpPr>
          <p:spPr>
            <a:xfrm>
              <a:off x="2177961" y="2960757"/>
              <a:ext cx="2308292" cy="1769540"/>
            </a:xfrm>
            <a:prstGeom prst="cloudCallout">
              <a:avLst>
                <a:gd name="adj1" fmla="val -73832"/>
                <a:gd name="adj2" fmla="val -85478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2395909" y="3503125"/>
              <a:ext cx="249441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n w="10541" cmpd="sng">
                    <a:solidFill>
                      <a:schemeClr val="accent2">
                        <a:lumMod val="10000"/>
                      </a:schemeClr>
                    </a:solidFill>
                    <a:prstDash val="solid"/>
                  </a:ln>
                  <a:solidFill>
                    <a:schemeClr val="accent2">
                      <a:lumMod val="25000"/>
                    </a:schemeClr>
                  </a:solidFill>
                </a:rPr>
                <a:t>TRẠM 3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14447758" y="3595936"/>
            <a:ext cx="2494414" cy="1769540"/>
            <a:chOff x="2820954" y="2960757"/>
            <a:chExt cx="2494414" cy="1769540"/>
          </a:xfrm>
        </p:grpSpPr>
        <p:sp>
          <p:nvSpPr>
            <p:cNvPr id="39" name="Cloud Callout 38"/>
            <p:cNvSpPr/>
            <p:nvPr/>
          </p:nvSpPr>
          <p:spPr>
            <a:xfrm>
              <a:off x="2820954" y="2960757"/>
              <a:ext cx="2308292" cy="1769540"/>
            </a:xfrm>
            <a:prstGeom prst="cloudCallout">
              <a:avLst>
                <a:gd name="adj1" fmla="val -85150"/>
                <a:gd name="adj2" fmla="val -12887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820954" y="3456692"/>
              <a:ext cx="249441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n w="10541" cmpd="sng">
                    <a:solidFill>
                      <a:schemeClr val="accent2">
                        <a:lumMod val="10000"/>
                      </a:schemeClr>
                    </a:solidFill>
                    <a:prstDash val="solid"/>
                  </a:ln>
                  <a:solidFill>
                    <a:schemeClr val="accent2">
                      <a:lumMod val="25000"/>
                    </a:schemeClr>
                  </a:solidFill>
                </a:rPr>
                <a:t>TRẠM4</a:t>
              </a: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100000" l="0" r="100000">
                        <a14:foregroundMark x1="24000" y1="35462" x2="26000" y2="52773"/>
                        <a14:foregroundMark x1="23333" y1="46218" x2="26000" y2="53613"/>
                        <a14:foregroundMark x1="75167" y1="51261" x2="67167" y2="569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0328" y="3365604"/>
            <a:ext cx="2040462" cy="2023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4193353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86111E-6 -2.96296E-6 L 0.16658 -0.0473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25" y="-23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-1588"/>
            <a:ext cx="18362614" cy="10290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15">
            <a:hlinkClick r:id="rId4" action="ppaction://hlinksldjump"/>
            <a:extLst>
              <a:ext uri="{FF2B5EF4-FFF2-40B4-BE49-F238E27FC236}">
                <a16:creationId xmlns:a16="http://schemas.microsoft.com/office/drawing/2014/main" id="{11187A09-6A63-440E-BA4C-FE68D3E652E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086600" y="6286503"/>
            <a:ext cx="3802460" cy="419004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090953" y="5216236"/>
            <a:ext cx="9849172" cy="1200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13800" b="1" dirty="0" err="1">
                <a:ln w="1905"/>
                <a:solidFill>
                  <a:srgbClr val="99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</a:rPr>
              <a:t>Vận</a:t>
            </a:r>
            <a:r>
              <a:rPr lang="en-US" sz="13800" b="1" dirty="0">
                <a:ln w="1905"/>
                <a:solidFill>
                  <a:srgbClr val="99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</a:rPr>
              <a:t> </a:t>
            </a:r>
            <a:r>
              <a:rPr lang="en-US" sz="13800" b="1" dirty="0" err="1">
                <a:ln w="1905"/>
                <a:solidFill>
                  <a:srgbClr val="99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</a:rPr>
              <a:t>dụng</a:t>
            </a:r>
            <a:endParaRPr lang="en-US" sz="13800" b="1" dirty="0">
              <a:ln w="1905"/>
              <a:solidFill>
                <a:srgbClr val="9933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Jokerman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94678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weave">
          <a:fgClr>
            <a:srgbClr val="FFC00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5746" r="10724"/>
          <a:stretch>
            <a:fillRect/>
          </a:stretch>
        </p:blipFill>
        <p:spPr>
          <a:xfrm>
            <a:off x="10030691" y="3477493"/>
            <a:ext cx="6456830" cy="572096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47711" y="4545865"/>
            <a:ext cx="6047966" cy="574114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1569553" y="3337233"/>
            <a:ext cx="3612538" cy="361253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636631" flipH="1">
            <a:off x="-41089" y="-762503"/>
            <a:ext cx="4168146" cy="438463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1145795" flipH="1">
            <a:off x="15774596" y="5024715"/>
            <a:ext cx="1425844" cy="149990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3173778" y="-603471"/>
            <a:ext cx="5414024" cy="427707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3195536" y="1359111"/>
            <a:ext cx="3800136" cy="441555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510605" y="1708686"/>
            <a:ext cx="1779786" cy="135931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3176069" y="1249772"/>
            <a:ext cx="1779786" cy="135931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3135066" y="733732"/>
            <a:ext cx="836624" cy="625376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947706" y="8071831"/>
            <a:ext cx="1698156" cy="221517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 rot="2700000">
            <a:off x="1848659" y="8511249"/>
            <a:ext cx="1024438" cy="133633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8928243" y="8448961"/>
            <a:ext cx="1240890" cy="161869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8307801" y="8668317"/>
            <a:ext cx="1240890" cy="161869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13889691" y="8750387"/>
            <a:ext cx="3369614" cy="145455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>
            <a:off x="10314955" y="8668312"/>
            <a:ext cx="2200886" cy="153662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>
            <a:off x="14955855" y="8038964"/>
            <a:ext cx="1701898" cy="1258696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>
            <a:off x="14316491" y="9179414"/>
            <a:ext cx="1564302" cy="1159540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2"/>
              </a:ext>
            </a:extLst>
          </a:blip>
          <a:srcRect/>
          <a:stretch>
            <a:fillRect/>
          </a:stretch>
        </p:blipFill>
        <p:spPr>
          <a:xfrm>
            <a:off x="14796980" y="8038969"/>
            <a:ext cx="1860768" cy="1159490"/>
          </a:xfrm>
          <a:prstGeom prst="rect">
            <a:avLst/>
          </a:prstGeom>
        </p:spPr>
      </p:pic>
      <p:pic>
        <p:nvPicPr>
          <p:cNvPr id="25" name="图片 11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3440" y="-23126"/>
            <a:ext cx="3844676" cy="2712960"/>
          </a:xfrm>
          <a:prstGeom prst="rect">
            <a:avLst/>
          </a:prstGeom>
        </p:spPr>
      </p:pic>
      <p:pic>
        <p:nvPicPr>
          <p:cNvPr id="26" name="图片 11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5818" y="2628"/>
            <a:ext cx="3844676" cy="2712960"/>
          </a:xfrm>
          <a:prstGeom prst="rect">
            <a:avLst/>
          </a:prstGeom>
        </p:spPr>
      </p:pic>
      <p:pic>
        <p:nvPicPr>
          <p:cNvPr id="27" name="Picture 3">
            <a:extLst>
              <a:ext uri="{FF2B5EF4-FFF2-40B4-BE49-F238E27FC236}">
                <a16:creationId xmlns:a16="http://schemas.microsoft.com/office/drawing/2014/main" id="{F8F7069E-DB18-48E7-A5B5-98A9BAB28B91}"/>
              </a:ext>
            </a:extLst>
          </p:cNvPr>
          <p:cNvPicPr>
            <a:picLocks noChangeAspect="1"/>
          </p:cNvPicPr>
          <p:nvPr/>
        </p:nvPicPr>
        <p:blipFill>
          <a:blip r:embed="rId24"/>
          <a:srcRect/>
          <a:stretch>
            <a:fillRect/>
          </a:stretch>
        </p:blipFill>
        <p:spPr>
          <a:xfrm>
            <a:off x="9516030" y="-354682"/>
            <a:ext cx="2456320" cy="2906888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3268621" y="3337237"/>
            <a:ext cx="8631738" cy="1200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r"/>
            <a:r>
              <a:rPr lang="en-US" sz="7200" b="1" dirty="0">
                <a:ln w="1905"/>
                <a:solidFill>
                  <a:srgbClr val="92D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oudy Stout" pitchFamily="18" charset="0"/>
              </a:rPr>
              <a:t>GÓI BÁNH</a:t>
            </a:r>
          </a:p>
        </p:txBody>
      </p:sp>
      <p:pic>
        <p:nvPicPr>
          <p:cNvPr id="29" name="Picture 19"/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>
            <a:off x="3240698" y="6716587"/>
            <a:ext cx="1125244" cy="834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2671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DAD8935-FA8E-4D49-957F-82EAEA5C73C7}"/>
              </a:ext>
            </a:extLst>
          </p:cNvPr>
          <p:cNvSpPr/>
          <p:nvPr/>
        </p:nvSpPr>
        <p:spPr>
          <a:xfrm>
            <a:off x="1313533" y="190959"/>
            <a:ext cx="15555102" cy="3452978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algn="ctr" defTabSz="1828800">
              <a:buClr>
                <a:srgbClr val="000000"/>
              </a:buClr>
            </a:pPr>
            <a:endParaRPr lang="en-US" sz="2800" kern="0">
              <a:solidFill>
                <a:srgbClr val="F3F3F3"/>
              </a:solidFill>
              <a:sym typeface="Arial"/>
            </a:endParaRPr>
          </a:p>
        </p:txBody>
      </p:sp>
      <p:sp>
        <p:nvSpPr>
          <p:cNvPr id="926" name="Google Shape;926;p30"/>
          <p:cNvSpPr txBox="1">
            <a:spLocks noGrp="1"/>
          </p:cNvSpPr>
          <p:nvPr>
            <p:ph type="title"/>
          </p:nvPr>
        </p:nvSpPr>
        <p:spPr>
          <a:xfrm>
            <a:off x="3124200" y="623248"/>
            <a:ext cx="10723800" cy="25884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/>
          <a:p>
            <a:r>
              <a:rPr lang="en" sz="6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Câu 1. Hình hộp chữ nhật có mấy đỉnh?</a:t>
            </a:r>
            <a:endParaRPr sz="6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929" name="Google Shape;929;p30"/>
          <p:cNvGrpSpPr/>
          <p:nvPr/>
        </p:nvGrpSpPr>
        <p:grpSpPr>
          <a:xfrm>
            <a:off x="5715000" y="2086752"/>
            <a:ext cx="557602" cy="557602"/>
            <a:chOff x="6892567" y="1856809"/>
            <a:chExt cx="1219601" cy="1219601"/>
          </a:xfrm>
        </p:grpSpPr>
        <p:grpSp>
          <p:nvGrpSpPr>
            <p:cNvPr id="930" name="Google Shape;930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31" name="Google Shape;931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2" name="Google Shape;932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3" name="Google Shape;933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4" name="Google Shape;934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35" name="Google Shape;935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36" name="Google Shape;936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7" name="Google Shape;937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8" name="Google Shape;938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9" name="Google Shape;939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40" name="Google Shape;940;p30"/>
          <p:cNvGrpSpPr/>
          <p:nvPr/>
        </p:nvGrpSpPr>
        <p:grpSpPr>
          <a:xfrm>
            <a:off x="15053185" y="7505673"/>
            <a:ext cx="557602" cy="557602"/>
            <a:chOff x="6892567" y="1856809"/>
            <a:chExt cx="1219601" cy="1219601"/>
          </a:xfrm>
        </p:grpSpPr>
        <p:grpSp>
          <p:nvGrpSpPr>
            <p:cNvPr id="941" name="Google Shape;941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42" name="Google Shape;942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3" name="Google Shape;943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4" name="Google Shape;944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5" name="Google Shape;945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46" name="Google Shape;946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47" name="Google Shape;947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8" name="Google Shape;948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9" name="Google Shape;949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0" name="Google Shape;950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51" name="Google Shape;951;p30"/>
          <p:cNvGrpSpPr/>
          <p:nvPr/>
        </p:nvGrpSpPr>
        <p:grpSpPr>
          <a:xfrm>
            <a:off x="2124285" y="4021823"/>
            <a:ext cx="557602" cy="557602"/>
            <a:chOff x="6892567" y="1856809"/>
            <a:chExt cx="1219601" cy="1219601"/>
          </a:xfrm>
        </p:grpSpPr>
        <p:grpSp>
          <p:nvGrpSpPr>
            <p:cNvPr id="952" name="Google Shape;952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53" name="Google Shape;953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4" name="Google Shape;954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5" name="Google Shape;955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57" name="Google Shape;957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58" name="Google Shape;958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9" name="Google Shape;959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sp>
        <p:nvSpPr>
          <p:cNvPr id="968" name="Google Shape;968;p30"/>
          <p:cNvSpPr/>
          <p:nvPr/>
        </p:nvSpPr>
        <p:spPr>
          <a:xfrm>
            <a:off x="8868198" y="7497300"/>
            <a:ext cx="114644" cy="138752"/>
          </a:xfrm>
          <a:custGeom>
            <a:avLst/>
            <a:gdLst/>
            <a:ahLst/>
            <a:cxnLst/>
            <a:rect l="l" t="t" r="r" b="b"/>
            <a:pathLst>
              <a:path w="5488" h="6642" extrusionOk="0">
                <a:moveTo>
                  <a:pt x="4951" y="1"/>
                </a:moveTo>
                <a:cubicBezTo>
                  <a:pt x="3815" y="1"/>
                  <a:pt x="2693" y="411"/>
                  <a:pt x="1809" y="1126"/>
                </a:cubicBezTo>
                <a:cubicBezTo>
                  <a:pt x="815" y="1934"/>
                  <a:pt x="211" y="3124"/>
                  <a:pt x="77" y="4391"/>
                </a:cubicBezTo>
                <a:cubicBezTo>
                  <a:pt x="1" y="5116"/>
                  <a:pt x="87" y="5857"/>
                  <a:pt x="335" y="6548"/>
                </a:cubicBezTo>
                <a:cubicBezTo>
                  <a:pt x="359" y="6613"/>
                  <a:pt x="414" y="6642"/>
                  <a:pt x="470" y="6642"/>
                </a:cubicBezTo>
                <a:cubicBezTo>
                  <a:pt x="555" y="6642"/>
                  <a:pt x="639" y="6574"/>
                  <a:pt x="601" y="6472"/>
                </a:cubicBezTo>
                <a:cubicBezTo>
                  <a:pt x="187" y="5323"/>
                  <a:pt x="246" y="4025"/>
                  <a:pt x="764" y="2917"/>
                </a:cubicBezTo>
                <a:cubicBezTo>
                  <a:pt x="1271" y="1819"/>
                  <a:pt x="2220" y="975"/>
                  <a:pt x="3355" y="564"/>
                </a:cubicBezTo>
                <a:cubicBezTo>
                  <a:pt x="3867" y="377"/>
                  <a:pt x="4407" y="280"/>
                  <a:pt x="4950" y="280"/>
                </a:cubicBezTo>
                <a:cubicBezTo>
                  <a:pt x="5069" y="280"/>
                  <a:pt x="5189" y="285"/>
                  <a:pt x="5309" y="295"/>
                </a:cubicBezTo>
                <a:cubicBezTo>
                  <a:pt x="5313" y="295"/>
                  <a:pt x="5317" y="295"/>
                  <a:pt x="5321" y="295"/>
                </a:cubicBezTo>
                <a:cubicBezTo>
                  <a:pt x="5488" y="295"/>
                  <a:pt x="5481" y="28"/>
                  <a:pt x="5309" y="15"/>
                </a:cubicBezTo>
                <a:cubicBezTo>
                  <a:pt x="5189" y="5"/>
                  <a:pt x="5070" y="1"/>
                  <a:pt x="4951" y="1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9" name="Google Shape;969;p30"/>
          <p:cNvSpPr/>
          <p:nvPr/>
        </p:nvSpPr>
        <p:spPr>
          <a:xfrm>
            <a:off x="9461615" y="7487611"/>
            <a:ext cx="103302" cy="141426"/>
          </a:xfrm>
          <a:custGeom>
            <a:avLst/>
            <a:gdLst/>
            <a:ahLst/>
            <a:cxnLst/>
            <a:rect l="l" t="t" r="r" b="b"/>
            <a:pathLst>
              <a:path w="4945" h="6770" extrusionOk="0">
                <a:moveTo>
                  <a:pt x="219" y="0"/>
                </a:moveTo>
                <a:cubicBezTo>
                  <a:pt x="61" y="0"/>
                  <a:pt x="1" y="242"/>
                  <a:pt x="171" y="268"/>
                </a:cubicBezTo>
                <a:cubicBezTo>
                  <a:pt x="1234" y="440"/>
                  <a:pt x="2228" y="937"/>
                  <a:pt x="3001" y="1687"/>
                </a:cubicBezTo>
                <a:cubicBezTo>
                  <a:pt x="3812" y="2477"/>
                  <a:pt x="4326" y="3519"/>
                  <a:pt x="4489" y="4634"/>
                </a:cubicBezTo>
                <a:cubicBezTo>
                  <a:pt x="4582" y="5286"/>
                  <a:pt x="4548" y="5956"/>
                  <a:pt x="4392" y="6598"/>
                </a:cubicBezTo>
                <a:cubicBezTo>
                  <a:pt x="4365" y="6701"/>
                  <a:pt x="4451" y="6769"/>
                  <a:pt x="4534" y="6769"/>
                </a:cubicBezTo>
                <a:cubicBezTo>
                  <a:pt x="4588" y="6769"/>
                  <a:pt x="4641" y="6739"/>
                  <a:pt x="4658" y="6670"/>
                </a:cubicBezTo>
                <a:cubicBezTo>
                  <a:pt x="4944" y="5493"/>
                  <a:pt x="4830" y="4244"/>
                  <a:pt x="4344" y="3137"/>
                </a:cubicBezTo>
                <a:cubicBezTo>
                  <a:pt x="3878" y="2080"/>
                  <a:pt x="3060" y="1203"/>
                  <a:pt x="2059" y="638"/>
                </a:cubicBezTo>
                <a:cubicBezTo>
                  <a:pt x="1496" y="320"/>
                  <a:pt x="882" y="103"/>
                  <a:pt x="244" y="2"/>
                </a:cubicBezTo>
                <a:cubicBezTo>
                  <a:pt x="235" y="1"/>
                  <a:pt x="227" y="0"/>
                  <a:pt x="219" y="0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72" name="Google Shape;972;p30"/>
          <p:cNvSpPr/>
          <p:nvPr/>
        </p:nvSpPr>
        <p:spPr>
          <a:xfrm rot="7302147">
            <a:off x="9130704" y="7360644"/>
            <a:ext cx="103308" cy="97760"/>
          </a:xfrm>
          <a:custGeom>
            <a:avLst/>
            <a:gdLst/>
            <a:ahLst/>
            <a:cxnLst/>
            <a:rect l="l" t="t" r="r" b="b"/>
            <a:pathLst>
              <a:path w="1623" h="1536" extrusionOk="0">
                <a:moveTo>
                  <a:pt x="492" y="397"/>
                </a:moveTo>
                <a:cubicBezTo>
                  <a:pt x="475" y="411"/>
                  <a:pt x="448" y="424"/>
                  <a:pt x="417" y="438"/>
                </a:cubicBezTo>
                <a:cubicBezTo>
                  <a:pt x="434" y="421"/>
                  <a:pt x="451" y="411"/>
                  <a:pt x="468" y="404"/>
                </a:cubicBezTo>
                <a:cubicBezTo>
                  <a:pt x="475" y="400"/>
                  <a:pt x="484" y="397"/>
                  <a:pt x="492" y="397"/>
                </a:cubicBezTo>
                <a:close/>
                <a:moveTo>
                  <a:pt x="915" y="763"/>
                </a:moveTo>
                <a:cubicBezTo>
                  <a:pt x="922" y="763"/>
                  <a:pt x="931" y="766"/>
                  <a:pt x="948" y="780"/>
                </a:cubicBezTo>
                <a:cubicBezTo>
                  <a:pt x="962" y="794"/>
                  <a:pt x="992" y="817"/>
                  <a:pt x="939" y="882"/>
                </a:cubicBezTo>
                <a:cubicBezTo>
                  <a:pt x="908" y="922"/>
                  <a:pt x="850" y="963"/>
                  <a:pt x="786" y="993"/>
                </a:cubicBezTo>
                <a:cubicBezTo>
                  <a:pt x="786" y="990"/>
                  <a:pt x="789" y="986"/>
                  <a:pt x="789" y="983"/>
                </a:cubicBezTo>
                <a:cubicBezTo>
                  <a:pt x="806" y="864"/>
                  <a:pt x="861" y="780"/>
                  <a:pt x="901" y="763"/>
                </a:cubicBezTo>
                <a:close/>
                <a:moveTo>
                  <a:pt x="384" y="1"/>
                </a:moveTo>
                <a:cubicBezTo>
                  <a:pt x="318" y="1"/>
                  <a:pt x="257" y="13"/>
                  <a:pt x="204" y="42"/>
                </a:cubicBezTo>
                <a:cubicBezTo>
                  <a:pt x="112" y="89"/>
                  <a:pt x="54" y="184"/>
                  <a:pt x="31" y="319"/>
                </a:cubicBezTo>
                <a:cubicBezTo>
                  <a:pt x="1" y="509"/>
                  <a:pt x="112" y="570"/>
                  <a:pt x="163" y="591"/>
                </a:cubicBezTo>
                <a:lnTo>
                  <a:pt x="170" y="591"/>
                </a:lnTo>
                <a:cubicBezTo>
                  <a:pt x="159" y="627"/>
                  <a:pt x="149" y="668"/>
                  <a:pt x="146" y="705"/>
                </a:cubicBezTo>
                <a:cubicBezTo>
                  <a:pt x="123" y="882"/>
                  <a:pt x="176" y="1027"/>
                  <a:pt x="295" y="1115"/>
                </a:cubicBezTo>
                <a:cubicBezTo>
                  <a:pt x="365" y="1168"/>
                  <a:pt x="452" y="1190"/>
                  <a:pt x="542" y="1190"/>
                </a:cubicBezTo>
                <a:cubicBezTo>
                  <a:pt x="579" y="1190"/>
                  <a:pt x="617" y="1187"/>
                  <a:pt x="654" y="1180"/>
                </a:cubicBezTo>
                <a:cubicBezTo>
                  <a:pt x="678" y="1291"/>
                  <a:pt x="732" y="1386"/>
                  <a:pt x="813" y="1450"/>
                </a:cubicBezTo>
                <a:cubicBezTo>
                  <a:pt x="887" y="1508"/>
                  <a:pt x="969" y="1535"/>
                  <a:pt x="1050" y="1535"/>
                </a:cubicBezTo>
                <a:cubicBezTo>
                  <a:pt x="1098" y="1535"/>
                  <a:pt x="1145" y="1529"/>
                  <a:pt x="1192" y="1508"/>
                </a:cubicBezTo>
                <a:cubicBezTo>
                  <a:pt x="1413" y="1416"/>
                  <a:pt x="1586" y="1132"/>
                  <a:pt x="1616" y="919"/>
                </a:cubicBezTo>
                <a:cubicBezTo>
                  <a:pt x="1622" y="882"/>
                  <a:pt x="1595" y="847"/>
                  <a:pt x="1558" y="841"/>
                </a:cubicBezTo>
                <a:cubicBezTo>
                  <a:pt x="1556" y="841"/>
                  <a:pt x="1553" y="841"/>
                  <a:pt x="1551" y="841"/>
                </a:cubicBezTo>
                <a:cubicBezTo>
                  <a:pt x="1517" y="841"/>
                  <a:pt x="1487" y="864"/>
                  <a:pt x="1480" y="899"/>
                </a:cubicBezTo>
                <a:cubicBezTo>
                  <a:pt x="1456" y="1071"/>
                  <a:pt x="1311" y="1312"/>
                  <a:pt x="1139" y="1379"/>
                </a:cubicBezTo>
                <a:cubicBezTo>
                  <a:pt x="1107" y="1393"/>
                  <a:pt x="1076" y="1400"/>
                  <a:pt x="1046" y="1400"/>
                </a:cubicBezTo>
                <a:cubicBezTo>
                  <a:pt x="995" y="1400"/>
                  <a:pt x="947" y="1381"/>
                  <a:pt x="898" y="1342"/>
                </a:cubicBezTo>
                <a:cubicBezTo>
                  <a:pt x="826" y="1288"/>
                  <a:pt x="800" y="1213"/>
                  <a:pt x="786" y="1142"/>
                </a:cubicBezTo>
                <a:cubicBezTo>
                  <a:pt x="895" y="1102"/>
                  <a:pt x="989" y="1038"/>
                  <a:pt x="1047" y="969"/>
                </a:cubicBezTo>
                <a:cubicBezTo>
                  <a:pt x="1128" y="864"/>
                  <a:pt x="1128" y="753"/>
                  <a:pt x="1040" y="675"/>
                </a:cubicBezTo>
                <a:cubicBezTo>
                  <a:pt x="1000" y="642"/>
                  <a:pt x="957" y="625"/>
                  <a:pt x="913" y="625"/>
                </a:cubicBezTo>
                <a:cubicBezTo>
                  <a:pt x="895" y="625"/>
                  <a:pt x="876" y="628"/>
                  <a:pt x="857" y="634"/>
                </a:cubicBezTo>
                <a:cubicBezTo>
                  <a:pt x="759" y="672"/>
                  <a:pt x="678" y="797"/>
                  <a:pt x="654" y="960"/>
                </a:cubicBezTo>
                <a:cubicBezTo>
                  <a:pt x="647" y="990"/>
                  <a:pt x="647" y="1017"/>
                  <a:pt x="644" y="1041"/>
                </a:cubicBezTo>
                <a:cubicBezTo>
                  <a:pt x="609" y="1048"/>
                  <a:pt x="573" y="1052"/>
                  <a:pt x="539" y="1052"/>
                </a:cubicBezTo>
                <a:cubicBezTo>
                  <a:pt x="477" y="1052"/>
                  <a:pt x="420" y="1038"/>
                  <a:pt x="376" y="1003"/>
                </a:cubicBezTo>
                <a:cubicBezTo>
                  <a:pt x="271" y="929"/>
                  <a:pt x="271" y="797"/>
                  <a:pt x="281" y="725"/>
                </a:cubicBezTo>
                <a:cubicBezTo>
                  <a:pt x="285" y="682"/>
                  <a:pt x="298" y="641"/>
                  <a:pt x="312" y="604"/>
                </a:cubicBezTo>
                <a:cubicBezTo>
                  <a:pt x="448" y="591"/>
                  <a:pt x="593" y="519"/>
                  <a:pt x="634" y="444"/>
                </a:cubicBezTo>
                <a:cubicBezTo>
                  <a:pt x="661" y="394"/>
                  <a:pt x="654" y="339"/>
                  <a:pt x="610" y="306"/>
                </a:cubicBezTo>
                <a:cubicBezTo>
                  <a:pt x="576" y="276"/>
                  <a:pt x="534" y="260"/>
                  <a:pt x="491" y="260"/>
                </a:cubicBezTo>
                <a:cubicBezTo>
                  <a:pt x="466" y="260"/>
                  <a:pt x="441" y="265"/>
                  <a:pt x="417" y="275"/>
                </a:cubicBezTo>
                <a:cubicBezTo>
                  <a:pt x="346" y="302"/>
                  <a:pt x="278" y="374"/>
                  <a:pt x="227" y="465"/>
                </a:cubicBezTo>
                <a:cubicBezTo>
                  <a:pt x="220" y="465"/>
                  <a:pt x="214" y="461"/>
                  <a:pt x="210" y="461"/>
                </a:cubicBezTo>
                <a:cubicBezTo>
                  <a:pt x="193" y="455"/>
                  <a:pt x="149" y="441"/>
                  <a:pt x="166" y="339"/>
                </a:cubicBezTo>
                <a:cubicBezTo>
                  <a:pt x="184" y="248"/>
                  <a:pt x="214" y="191"/>
                  <a:pt x="268" y="160"/>
                </a:cubicBezTo>
                <a:cubicBezTo>
                  <a:pt x="300" y="142"/>
                  <a:pt x="340" y="135"/>
                  <a:pt x="384" y="135"/>
                </a:cubicBezTo>
                <a:cubicBezTo>
                  <a:pt x="545" y="135"/>
                  <a:pt x="771" y="234"/>
                  <a:pt x="959" y="316"/>
                </a:cubicBezTo>
                <a:cubicBezTo>
                  <a:pt x="1128" y="391"/>
                  <a:pt x="1277" y="455"/>
                  <a:pt x="1386" y="461"/>
                </a:cubicBezTo>
                <a:cubicBezTo>
                  <a:pt x="1388" y="461"/>
                  <a:pt x="1390" y="462"/>
                  <a:pt x="1392" y="462"/>
                </a:cubicBezTo>
                <a:cubicBezTo>
                  <a:pt x="1432" y="462"/>
                  <a:pt x="1457" y="433"/>
                  <a:pt x="1460" y="397"/>
                </a:cubicBezTo>
                <a:cubicBezTo>
                  <a:pt x="1460" y="360"/>
                  <a:pt x="1433" y="326"/>
                  <a:pt x="1395" y="322"/>
                </a:cubicBezTo>
                <a:cubicBezTo>
                  <a:pt x="1308" y="319"/>
                  <a:pt x="1165" y="255"/>
                  <a:pt x="1013" y="191"/>
                </a:cubicBezTo>
                <a:cubicBezTo>
                  <a:pt x="802" y="100"/>
                  <a:pt x="573" y="1"/>
                  <a:pt x="384" y="1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883F1DDA-A81B-400A-8113-FB7C3C533E24}"/>
              </a:ext>
            </a:extLst>
          </p:cNvPr>
          <p:cNvSpPr/>
          <p:nvPr/>
        </p:nvSpPr>
        <p:spPr>
          <a:xfrm>
            <a:off x="3412001" y="4060165"/>
            <a:ext cx="11462250" cy="156778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5600" b="1" kern="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A. </a:t>
            </a:r>
            <a:r>
              <a:rPr lang="en-US" sz="5600" b="1" ker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8 đỉnh</a:t>
            </a:r>
            <a:endParaRPr lang="en-US" sz="5600" b="1" kern="0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37B9597D-5A1C-4F65-A967-D79F793DE0AB}"/>
              </a:ext>
            </a:extLst>
          </p:cNvPr>
          <p:cNvSpPr/>
          <p:nvPr/>
        </p:nvSpPr>
        <p:spPr>
          <a:xfrm>
            <a:off x="3451235" y="5990537"/>
            <a:ext cx="11462250" cy="156778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5600" b="1" kern="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B. 6 </a:t>
            </a:r>
            <a:r>
              <a:rPr lang="en-US" sz="5600" b="1" kern="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đỉnh</a:t>
            </a:r>
            <a:endParaRPr lang="en-US" sz="5600" b="1" kern="0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03AD6970-DC86-40E4-A962-100E74575518}"/>
              </a:ext>
            </a:extLst>
          </p:cNvPr>
          <p:cNvSpPr/>
          <p:nvPr/>
        </p:nvSpPr>
        <p:spPr>
          <a:xfrm>
            <a:off x="3464791" y="7860335"/>
            <a:ext cx="11448694" cy="156778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5600" b="1" kern="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C. 12 </a:t>
            </a:r>
            <a:r>
              <a:rPr lang="en-US" sz="5600" b="1" kern="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đỉnh</a:t>
            </a:r>
            <a:endParaRPr lang="en-US" sz="5600" b="1" kern="0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61" name="Picture 15">
            <a:hlinkClick r:id="rId4" action="ppaction://hlinksldjump"/>
            <a:extLst>
              <a:ext uri="{FF2B5EF4-FFF2-40B4-BE49-F238E27FC236}">
                <a16:creationId xmlns:a16="http://schemas.microsoft.com/office/drawing/2014/main" id="{11187A09-6A63-440E-BA4C-FE68D3E652E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33400" y="232894"/>
            <a:ext cx="2577306" cy="2840008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3630206" y="-107322"/>
            <a:ext cx="3114124" cy="4796402"/>
            <a:chOff x="13192677" y="-462232"/>
            <a:chExt cx="4018497" cy="5389789"/>
          </a:xfrm>
        </p:grpSpPr>
        <p:grpSp>
          <p:nvGrpSpPr>
            <p:cNvPr id="2" name="Group 1"/>
            <p:cNvGrpSpPr/>
            <p:nvPr/>
          </p:nvGrpSpPr>
          <p:grpSpPr>
            <a:xfrm>
              <a:off x="13628144" y="-462232"/>
              <a:ext cx="3088796" cy="5389789"/>
              <a:chOff x="12575949" y="-1329557"/>
              <a:chExt cx="5413464" cy="9673820"/>
            </a:xfrm>
          </p:grpSpPr>
          <p:sp>
            <p:nvSpPr>
              <p:cNvPr id="46" name="lạt 1">
                <a:extLst>
                  <a:ext uri="{FF2B5EF4-FFF2-40B4-BE49-F238E27FC236}">
                    <a16:creationId xmlns:a16="http://schemas.microsoft.com/office/drawing/2014/main" id="{82CB9E7C-DFAF-41CF-B65B-78246FACCE98}"/>
                  </a:ext>
                </a:extLst>
              </p:cNvPr>
              <p:cNvSpPr/>
              <p:nvPr/>
            </p:nvSpPr>
            <p:spPr>
              <a:xfrm rot="5400000">
                <a:off x="9903603" y="3281340"/>
                <a:ext cx="9372600" cy="150806"/>
              </a:xfrm>
              <a:prstGeom prst="rect">
                <a:avLst/>
              </a:prstGeom>
              <a:solidFill>
                <a:srgbClr val="EEECE1">
                  <a:lumMod val="7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lIns="91440" tIns="45720" rIns="91440" bIns="45720" rtlCol="0" anchor="ctr"/>
              <a:lstStyle/>
              <a:p>
                <a:pPr algn="ctr" defTabSz="914400"/>
                <a:endParaRPr lang="en-US" sz="1800" kern="0">
                  <a:solidFill>
                    <a:sysClr val="window" lastClr="FFFFFF"/>
                  </a:solidFill>
                  <a:latin typeface="Calibri"/>
                </a:endParaRPr>
              </a:p>
            </p:txBody>
          </p:sp>
          <p:sp>
            <p:nvSpPr>
              <p:cNvPr id="48" name="lạt 1">
                <a:extLst>
                  <a:ext uri="{FF2B5EF4-FFF2-40B4-BE49-F238E27FC236}">
                    <a16:creationId xmlns:a16="http://schemas.microsoft.com/office/drawing/2014/main" id="{82CB9E7C-DFAF-41CF-B65B-78246FACCE98}"/>
                  </a:ext>
                </a:extLst>
              </p:cNvPr>
              <p:cNvSpPr/>
              <p:nvPr/>
            </p:nvSpPr>
            <p:spPr>
              <a:xfrm rot="5400000">
                <a:off x="11712793" y="3582560"/>
                <a:ext cx="9372600" cy="150806"/>
              </a:xfrm>
              <a:prstGeom prst="rect">
                <a:avLst/>
              </a:prstGeom>
              <a:solidFill>
                <a:srgbClr val="EEECE1">
                  <a:lumMod val="7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lIns="91440" tIns="45720" rIns="91440" bIns="45720" rtlCol="0" anchor="ctr"/>
              <a:lstStyle/>
              <a:p>
                <a:pPr algn="ctr" defTabSz="914400"/>
                <a:endParaRPr lang="en-US" sz="1800" kern="0">
                  <a:solidFill>
                    <a:sysClr val="window" lastClr="FFFFFF"/>
                  </a:solidFill>
                  <a:latin typeface="Calibri"/>
                </a:endParaRPr>
              </a:p>
            </p:txBody>
          </p:sp>
          <p:pic>
            <p:nvPicPr>
              <p:cNvPr id="47" name="lá m11" descr="14324 Sago Leaf Lá Dong 1kgx1 -">
                <a:extLst>
                  <a:ext uri="{FF2B5EF4-FFF2-40B4-BE49-F238E27FC236}">
                    <a16:creationId xmlns:a16="http://schemas.microsoft.com/office/drawing/2014/main" id="{901D63F7-2056-4E0E-B219-D4DA693ADCE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9897" b="99588" l="11333" r="98667">
                            <a14:backgroundMark x1="52833" y1="12784" x2="11833" y2="43505"/>
                            <a14:backgroundMark x1="37000" y1="33814" x2="28667" y2="43505"/>
                            <a14:backgroundMark x1="28167" y1="43299" x2="25333" y2="46804"/>
                          </a14:backgroundRemoval>
                        </a14:imgEffect>
                        <a14:imgEffect>
                          <a14:saturation sat="3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743" t="23321"/>
              <a:stretch/>
            </p:blipFill>
            <p:spPr bwMode="auto">
              <a:xfrm rot="15570348">
                <a:off x="11676397" y="521661"/>
                <a:ext cx="7212568" cy="541346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50" name="lá m11" descr="14324 Sago Leaf Lá Dong 1kgx1 -">
              <a:extLst>
                <a:ext uri="{FF2B5EF4-FFF2-40B4-BE49-F238E27FC236}">
                  <a16:creationId xmlns:a16="http://schemas.microsoft.com/office/drawing/2014/main" id="{901D63F7-2056-4E0E-B219-D4DA693ADCE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897" b="99588" l="11333" r="98667">
                          <a14:backgroundMark x1="52833" y1="12784" x2="11833" y2="43505"/>
                          <a14:backgroundMark x1="37000" y1="33814" x2="28667" y2="43505"/>
                          <a14:backgroundMark x1="28167" y1="43299" x2="25333" y2="46804"/>
                        </a14:backgroundRemoval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43" t="23321"/>
            <a:stretch/>
          </p:blipFill>
          <p:spPr bwMode="auto">
            <a:xfrm rot="21357472">
              <a:off x="13192677" y="532841"/>
              <a:ext cx="4018497" cy="30887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50609601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250" autoRev="1" fill="remove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animClr clrSpc="rgb" dir="cw">
                                      <p:cBhvr>
                                        <p:cTn id="35" dur="250" autoRev="1" fill="remove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set>
                                      <p:cBhvr>
                                        <p:cTn id="36" dur="250" autoRev="1" fill="remove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autoRev="1" fill="remove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25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animClr clrSpc="rgb" dir="cw">
                                      <p:cBhvr>
                                        <p:cTn id="43" dur="25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set>
                                      <p:cBhvr>
                                        <p:cTn id="44" dur="25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" dur="25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animClr clrSpc="rgb" dir="cw">
                                      <p:cBhvr>
                                        <p:cTn id="51" dur="25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set>
                                      <p:cBhvr>
                                        <p:cTn id="52" dur="25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</p:childTnLst>
        </p:cTn>
      </p:par>
    </p:tnLst>
    <p:bldLst>
      <p:bldP spid="5" grpId="0" animBg="1"/>
      <p:bldP spid="926" grpId="0"/>
      <p:bldP spid="52" grpId="0" animBg="1"/>
      <p:bldP spid="52" grpId="1" animBg="1"/>
      <p:bldP spid="54" grpId="0" animBg="1"/>
      <p:bldP spid="56" grpId="0" animBg="1"/>
      <p:bldP spid="56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" y="-1588"/>
            <a:ext cx="18362614" cy="10290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15">
            <a:hlinkClick r:id="rId4" action="ppaction://hlinksldjump"/>
            <a:extLst>
              <a:ext uri="{FF2B5EF4-FFF2-40B4-BE49-F238E27FC236}">
                <a16:creationId xmlns:a16="http://schemas.microsoft.com/office/drawing/2014/main" id="{11187A09-6A63-440E-BA4C-FE68D3E652E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086600" y="6286503"/>
            <a:ext cx="3802460" cy="419004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090953" y="5216236"/>
            <a:ext cx="9849172" cy="1200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13800" b="1" dirty="0" err="1">
                <a:ln w="1905"/>
                <a:solidFill>
                  <a:srgbClr val="99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</a:rPr>
              <a:t>Khám</a:t>
            </a:r>
            <a:r>
              <a:rPr lang="en-US" sz="13800" b="1" dirty="0">
                <a:ln w="1905"/>
                <a:solidFill>
                  <a:srgbClr val="99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</a:rPr>
              <a:t> </a:t>
            </a:r>
            <a:r>
              <a:rPr lang="en-US" sz="13800" b="1" dirty="0" err="1">
                <a:ln w="1905"/>
                <a:solidFill>
                  <a:srgbClr val="99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</a:rPr>
              <a:t>phá</a:t>
            </a:r>
            <a:endParaRPr lang="en-US" sz="13800" b="1" dirty="0">
              <a:ln w="1905"/>
              <a:solidFill>
                <a:srgbClr val="9933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Jokerman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234485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DAD8935-FA8E-4D49-957F-82EAEA5C73C7}"/>
              </a:ext>
            </a:extLst>
          </p:cNvPr>
          <p:cNvSpPr/>
          <p:nvPr/>
        </p:nvSpPr>
        <p:spPr>
          <a:xfrm>
            <a:off x="1313533" y="190959"/>
            <a:ext cx="15555102" cy="3452978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algn="ctr" defTabSz="1828800">
              <a:buClr>
                <a:srgbClr val="000000"/>
              </a:buClr>
            </a:pPr>
            <a:endParaRPr lang="en-US" sz="2800" kern="0">
              <a:solidFill>
                <a:srgbClr val="F3F3F3"/>
              </a:solidFill>
              <a:sym typeface="Arial"/>
            </a:endParaRPr>
          </a:p>
        </p:txBody>
      </p:sp>
      <p:sp>
        <p:nvSpPr>
          <p:cNvPr id="926" name="Google Shape;926;p30"/>
          <p:cNvSpPr txBox="1">
            <a:spLocks noGrp="1"/>
          </p:cNvSpPr>
          <p:nvPr>
            <p:ph type="title"/>
          </p:nvPr>
        </p:nvSpPr>
        <p:spPr>
          <a:xfrm>
            <a:off x="3110706" y="587597"/>
            <a:ext cx="10723800" cy="25884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/>
          <a:p>
            <a:r>
              <a:rPr lang="en" sz="6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Câu 2. Hình lập phương có mấy cạnh?</a:t>
            </a:r>
            <a:endParaRPr sz="6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929" name="Google Shape;929;p30"/>
          <p:cNvGrpSpPr/>
          <p:nvPr/>
        </p:nvGrpSpPr>
        <p:grpSpPr>
          <a:xfrm>
            <a:off x="5486400" y="2095500"/>
            <a:ext cx="557602" cy="557602"/>
            <a:chOff x="6892567" y="1856809"/>
            <a:chExt cx="1219601" cy="1219601"/>
          </a:xfrm>
        </p:grpSpPr>
        <p:grpSp>
          <p:nvGrpSpPr>
            <p:cNvPr id="930" name="Google Shape;930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31" name="Google Shape;931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2" name="Google Shape;932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3" name="Google Shape;933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4" name="Google Shape;934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35" name="Google Shape;935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36" name="Google Shape;936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7" name="Google Shape;937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8" name="Google Shape;938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9" name="Google Shape;939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40" name="Google Shape;940;p30"/>
          <p:cNvGrpSpPr/>
          <p:nvPr/>
        </p:nvGrpSpPr>
        <p:grpSpPr>
          <a:xfrm>
            <a:off x="15053185" y="7505673"/>
            <a:ext cx="557602" cy="557602"/>
            <a:chOff x="6892567" y="1856809"/>
            <a:chExt cx="1219601" cy="1219601"/>
          </a:xfrm>
        </p:grpSpPr>
        <p:grpSp>
          <p:nvGrpSpPr>
            <p:cNvPr id="941" name="Google Shape;941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42" name="Google Shape;942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3" name="Google Shape;943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4" name="Google Shape;944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5" name="Google Shape;945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46" name="Google Shape;946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47" name="Google Shape;947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8" name="Google Shape;948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9" name="Google Shape;949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0" name="Google Shape;950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51" name="Google Shape;951;p30"/>
          <p:cNvGrpSpPr/>
          <p:nvPr/>
        </p:nvGrpSpPr>
        <p:grpSpPr>
          <a:xfrm>
            <a:off x="2124285" y="4021823"/>
            <a:ext cx="557602" cy="557602"/>
            <a:chOff x="6892567" y="1856809"/>
            <a:chExt cx="1219601" cy="1219601"/>
          </a:xfrm>
        </p:grpSpPr>
        <p:grpSp>
          <p:nvGrpSpPr>
            <p:cNvPr id="952" name="Google Shape;952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53" name="Google Shape;953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4" name="Google Shape;954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5" name="Google Shape;955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57" name="Google Shape;957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58" name="Google Shape;958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9" name="Google Shape;959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sp>
        <p:nvSpPr>
          <p:cNvPr id="968" name="Google Shape;968;p30"/>
          <p:cNvSpPr/>
          <p:nvPr/>
        </p:nvSpPr>
        <p:spPr>
          <a:xfrm>
            <a:off x="8868198" y="7497300"/>
            <a:ext cx="114644" cy="138752"/>
          </a:xfrm>
          <a:custGeom>
            <a:avLst/>
            <a:gdLst/>
            <a:ahLst/>
            <a:cxnLst/>
            <a:rect l="l" t="t" r="r" b="b"/>
            <a:pathLst>
              <a:path w="5488" h="6642" extrusionOk="0">
                <a:moveTo>
                  <a:pt x="4951" y="1"/>
                </a:moveTo>
                <a:cubicBezTo>
                  <a:pt x="3815" y="1"/>
                  <a:pt x="2693" y="411"/>
                  <a:pt x="1809" y="1126"/>
                </a:cubicBezTo>
                <a:cubicBezTo>
                  <a:pt x="815" y="1934"/>
                  <a:pt x="211" y="3124"/>
                  <a:pt x="77" y="4391"/>
                </a:cubicBezTo>
                <a:cubicBezTo>
                  <a:pt x="1" y="5116"/>
                  <a:pt x="87" y="5857"/>
                  <a:pt x="335" y="6548"/>
                </a:cubicBezTo>
                <a:cubicBezTo>
                  <a:pt x="359" y="6613"/>
                  <a:pt x="414" y="6642"/>
                  <a:pt x="470" y="6642"/>
                </a:cubicBezTo>
                <a:cubicBezTo>
                  <a:pt x="555" y="6642"/>
                  <a:pt x="639" y="6574"/>
                  <a:pt x="601" y="6472"/>
                </a:cubicBezTo>
                <a:cubicBezTo>
                  <a:pt x="187" y="5323"/>
                  <a:pt x="246" y="4025"/>
                  <a:pt x="764" y="2917"/>
                </a:cubicBezTo>
                <a:cubicBezTo>
                  <a:pt x="1271" y="1819"/>
                  <a:pt x="2220" y="975"/>
                  <a:pt x="3355" y="564"/>
                </a:cubicBezTo>
                <a:cubicBezTo>
                  <a:pt x="3867" y="377"/>
                  <a:pt x="4407" y="280"/>
                  <a:pt x="4950" y="280"/>
                </a:cubicBezTo>
                <a:cubicBezTo>
                  <a:pt x="5069" y="280"/>
                  <a:pt x="5189" y="285"/>
                  <a:pt x="5309" y="295"/>
                </a:cubicBezTo>
                <a:cubicBezTo>
                  <a:pt x="5313" y="295"/>
                  <a:pt x="5317" y="295"/>
                  <a:pt x="5321" y="295"/>
                </a:cubicBezTo>
                <a:cubicBezTo>
                  <a:pt x="5488" y="295"/>
                  <a:pt x="5481" y="28"/>
                  <a:pt x="5309" y="15"/>
                </a:cubicBezTo>
                <a:cubicBezTo>
                  <a:pt x="5189" y="5"/>
                  <a:pt x="5070" y="1"/>
                  <a:pt x="4951" y="1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9" name="Google Shape;969;p30"/>
          <p:cNvSpPr/>
          <p:nvPr/>
        </p:nvSpPr>
        <p:spPr>
          <a:xfrm>
            <a:off x="9461615" y="7487611"/>
            <a:ext cx="103302" cy="141426"/>
          </a:xfrm>
          <a:custGeom>
            <a:avLst/>
            <a:gdLst/>
            <a:ahLst/>
            <a:cxnLst/>
            <a:rect l="l" t="t" r="r" b="b"/>
            <a:pathLst>
              <a:path w="4945" h="6770" extrusionOk="0">
                <a:moveTo>
                  <a:pt x="219" y="0"/>
                </a:moveTo>
                <a:cubicBezTo>
                  <a:pt x="61" y="0"/>
                  <a:pt x="1" y="242"/>
                  <a:pt x="171" y="268"/>
                </a:cubicBezTo>
                <a:cubicBezTo>
                  <a:pt x="1234" y="440"/>
                  <a:pt x="2228" y="937"/>
                  <a:pt x="3001" y="1687"/>
                </a:cubicBezTo>
                <a:cubicBezTo>
                  <a:pt x="3812" y="2477"/>
                  <a:pt x="4326" y="3519"/>
                  <a:pt x="4489" y="4634"/>
                </a:cubicBezTo>
                <a:cubicBezTo>
                  <a:pt x="4582" y="5286"/>
                  <a:pt x="4548" y="5956"/>
                  <a:pt x="4392" y="6598"/>
                </a:cubicBezTo>
                <a:cubicBezTo>
                  <a:pt x="4365" y="6701"/>
                  <a:pt x="4451" y="6769"/>
                  <a:pt x="4534" y="6769"/>
                </a:cubicBezTo>
                <a:cubicBezTo>
                  <a:pt x="4588" y="6769"/>
                  <a:pt x="4641" y="6739"/>
                  <a:pt x="4658" y="6670"/>
                </a:cubicBezTo>
                <a:cubicBezTo>
                  <a:pt x="4944" y="5493"/>
                  <a:pt x="4830" y="4244"/>
                  <a:pt x="4344" y="3137"/>
                </a:cubicBezTo>
                <a:cubicBezTo>
                  <a:pt x="3878" y="2080"/>
                  <a:pt x="3060" y="1203"/>
                  <a:pt x="2059" y="638"/>
                </a:cubicBezTo>
                <a:cubicBezTo>
                  <a:pt x="1496" y="320"/>
                  <a:pt x="882" y="103"/>
                  <a:pt x="244" y="2"/>
                </a:cubicBezTo>
                <a:cubicBezTo>
                  <a:pt x="235" y="1"/>
                  <a:pt x="227" y="0"/>
                  <a:pt x="219" y="0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72" name="Google Shape;972;p30"/>
          <p:cNvSpPr/>
          <p:nvPr/>
        </p:nvSpPr>
        <p:spPr>
          <a:xfrm rot="7302147">
            <a:off x="9130704" y="7360644"/>
            <a:ext cx="103308" cy="97760"/>
          </a:xfrm>
          <a:custGeom>
            <a:avLst/>
            <a:gdLst/>
            <a:ahLst/>
            <a:cxnLst/>
            <a:rect l="l" t="t" r="r" b="b"/>
            <a:pathLst>
              <a:path w="1623" h="1536" extrusionOk="0">
                <a:moveTo>
                  <a:pt x="492" y="397"/>
                </a:moveTo>
                <a:cubicBezTo>
                  <a:pt x="475" y="411"/>
                  <a:pt x="448" y="424"/>
                  <a:pt x="417" y="438"/>
                </a:cubicBezTo>
                <a:cubicBezTo>
                  <a:pt x="434" y="421"/>
                  <a:pt x="451" y="411"/>
                  <a:pt x="468" y="404"/>
                </a:cubicBezTo>
                <a:cubicBezTo>
                  <a:pt x="475" y="400"/>
                  <a:pt x="484" y="397"/>
                  <a:pt x="492" y="397"/>
                </a:cubicBezTo>
                <a:close/>
                <a:moveTo>
                  <a:pt x="915" y="763"/>
                </a:moveTo>
                <a:cubicBezTo>
                  <a:pt x="922" y="763"/>
                  <a:pt x="931" y="766"/>
                  <a:pt x="948" y="780"/>
                </a:cubicBezTo>
                <a:cubicBezTo>
                  <a:pt x="962" y="794"/>
                  <a:pt x="992" y="817"/>
                  <a:pt x="939" y="882"/>
                </a:cubicBezTo>
                <a:cubicBezTo>
                  <a:pt x="908" y="922"/>
                  <a:pt x="850" y="963"/>
                  <a:pt x="786" y="993"/>
                </a:cubicBezTo>
                <a:cubicBezTo>
                  <a:pt x="786" y="990"/>
                  <a:pt x="789" y="986"/>
                  <a:pt x="789" y="983"/>
                </a:cubicBezTo>
                <a:cubicBezTo>
                  <a:pt x="806" y="864"/>
                  <a:pt x="861" y="780"/>
                  <a:pt x="901" y="763"/>
                </a:cubicBezTo>
                <a:close/>
                <a:moveTo>
                  <a:pt x="384" y="1"/>
                </a:moveTo>
                <a:cubicBezTo>
                  <a:pt x="318" y="1"/>
                  <a:pt x="257" y="13"/>
                  <a:pt x="204" y="42"/>
                </a:cubicBezTo>
                <a:cubicBezTo>
                  <a:pt x="112" y="89"/>
                  <a:pt x="54" y="184"/>
                  <a:pt x="31" y="319"/>
                </a:cubicBezTo>
                <a:cubicBezTo>
                  <a:pt x="1" y="509"/>
                  <a:pt x="112" y="570"/>
                  <a:pt x="163" y="591"/>
                </a:cubicBezTo>
                <a:lnTo>
                  <a:pt x="170" y="591"/>
                </a:lnTo>
                <a:cubicBezTo>
                  <a:pt x="159" y="627"/>
                  <a:pt x="149" y="668"/>
                  <a:pt x="146" y="705"/>
                </a:cubicBezTo>
                <a:cubicBezTo>
                  <a:pt x="123" y="882"/>
                  <a:pt x="176" y="1027"/>
                  <a:pt x="295" y="1115"/>
                </a:cubicBezTo>
                <a:cubicBezTo>
                  <a:pt x="365" y="1168"/>
                  <a:pt x="452" y="1190"/>
                  <a:pt x="542" y="1190"/>
                </a:cubicBezTo>
                <a:cubicBezTo>
                  <a:pt x="579" y="1190"/>
                  <a:pt x="617" y="1187"/>
                  <a:pt x="654" y="1180"/>
                </a:cubicBezTo>
                <a:cubicBezTo>
                  <a:pt x="678" y="1291"/>
                  <a:pt x="732" y="1386"/>
                  <a:pt x="813" y="1450"/>
                </a:cubicBezTo>
                <a:cubicBezTo>
                  <a:pt x="887" y="1508"/>
                  <a:pt x="969" y="1535"/>
                  <a:pt x="1050" y="1535"/>
                </a:cubicBezTo>
                <a:cubicBezTo>
                  <a:pt x="1098" y="1535"/>
                  <a:pt x="1145" y="1529"/>
                  <a:pt x="1192" y="1508"/>
                </a:cubicBezTo>
                <a:cubicBezTo>
                  <a:pt x="1413" y="1416"/>
                  <a:pt x="1586" y="1132"/>
                  <a:pt x="1616" y="919"/>
                </a:cubicBezTo>
                <a:cubicBezTo>
                  <a:pt x="1622" y="882"/>
                  <a:pt x="1595" y="847"/>
                  <a:pt x="1558" y="841"/>
                </a:cubicBezTo>
                <a:cubicBezTo>
                  <a:pt x="1556" y="841"/>
                  <a:pt x="1553" y="841"/>
                  <a:pt x="1551" y="841"/>
                </a:cubicBezTo>
                <a:cubicBezTo>
                  <a:pt x="1517" y="841"/>
                  <a:pt x="1487" y="864"/>
                  <a:pt x="1480" y="899"/>
                </a:cubicBezTo>
                <a:cubicBezTo>
                  <a:pt x="1456" y="1071"/>
                  <a:pt x="1311" y="1312"/>
                  <a:pt x="1139" y="1379"/>
                </a:cubicBezTo>
                <a:cubicBezTo>
                  <a:pt x="1107" y="1393"/>
                  <a:pt x="1076" y="1400"/>
                  <a:pt x="1046" y="1400"/>
                </a:cubicBezTo>
                <a:cubicBezTo>
                  <a:pt x="995" y="1400"/>
                  <a:pt x="947" y="1381"/>
                  <a:pt x="898" y="1342"/>
                </a:cubicBezTo>
                <a:cubicBezTo>
                  <a:pt x="826" y="1288"/>
                  <a:pt x="800" y="1213"/>
                  <a:pt x="786" y="1142"/>
                </a:cubicBezTo>
                <a:cubicBezTo>
                  <a:pt x="895" y="1102"/>
                  <a:pt x="989" y="1038"/>
                  <a:pt x="1047" y="969"/>
                </a:cubicBezTo>
                <a:cubicBezTo>
                  <a:pt x="1128" y="864"/>
                  <a:pt x="1128" y="753"/>
                  <a:pt x="1040" y="675"/>
                </a:cubicBezTo>
                <a:cubicBezTo>
                  <a:pt x="1000" y="642"/>
                  <a:pt x="957" y="625"/>
                  <a:pt x="913" y="625"/>
                </a:cubicBezTo>
                <a:cubicBezTo>
                  <a:pt x="895" y="625"/>
                  <a:pt x="876" y="628"/>
                  <a:pt x="857" y="634"/>
                </a:cubicBezTo>
                <a:cubicBezTo>
                  <a:pt x="759" y="672"/>
                  <a:pt x="678" y="797"/>
                  <a:pt x="654" y="960"/>
                </a:cubicBezTo>
                <a:cubicBezTo>
                  <a:pt x="647" y="990"/>
                  <a:pt x="647" y="1017"/>
                  <a:pt x="644" y="1041"/>
                </a:cubicBezTo>
                <a:cubicBezTo>
                  <a:pt x="609" y="1048"/>
                  <a:pt x="573" y="1052"/>
                  <a:pt x="539" y="1052"/>
                </a:cubicBezTo>
                <a:cubicBezTo>
                  <a:pt x="477" y="1052"/>
                  <a:pt x="420" y="1038"/>
                  <a:pt x="376" y="1003"/>
                </a:cubicBezTo>
                <a:cubicBezTo>
                  <a:pt x="271" y="929"/>
                  <a:pt x="271" y="797"/>
                  <a:pt x="281" y="725"/>
                </a:cubicBezTo>
                <a:cubicBezTo>
                  <a:pt x="285" y="682"/>
                  <a:pt x="298" y="641"/>
                  <a:pt x="312" y="604"/>
                </a:cubicBezTo>
                <a:cubicBezTo>
                  <a:pt x="448" y="591"/>
                  <a:pt x="593" y="519"/>
                  <a:pt x="634" y="444"/>
                </a:cubicBezTo>
                <a:cubicBezTo>
                  <a:pt x="661" y="394"/>
                  <a:pt x="654" y="339"/>
                  <a:pt x="610" y="306"/>
                </a:cubicBezTo>
                <a:cubicBezTo>
                  <a:pt x="576" y="276"/>
                  <a:pt x="534" y="260"/>
                  <a:pt x="491" y="260"/>
                </a:cubicBezTo>
                <a:cubicBezTo>
                  <a:pt x="466" y="260"/>
                  <a:pt x="441" y="265"/>
                  <a:pt x="417" y="275"/>
                </a:cubicBezTo>
                <a:cubicBezTo>
                  <a:pt x="346" y="302"/>
                  <a:pt x="278" y="374"/>
                  <a:pt x="227" y="465"/>
                </a:cubicBezTo>
                <a:cubicBezTo>
                  <a:pt x="220" y="465"/>
                  <a:pt x="214" y="461"/>
                  <a:pt x="210" y="461"/>
                </a:cubicBezTo>
                <a:cubicBezTo>
                  <a:pt x="193" y="455"/>
                  <a:pt x="149" y="441"/>
                  <a:pt x="166" y="339"/>
                </a:cubicBezTo>
                <a:cubicBezTo>
                  <a:pt x="184" y="248"/>
                  <a:pt x="214" y="191"/>
                  <a:pt x="268" y="160"/>
                </a:cubicBezTo>
                <a:cubicBezTo>
                  <a:pt x="300" y="142"/>
                  <a:pt x="340" y="135"/>
                  <a:pt x="384" y="135"/>
                </a:cubicBezTo>
                <a:cubicBezTo>
                  <a:pt x="545" y="135"/>
                  <a:pt x="771" y="234"/>
                  <a:pt x="959" y="316"/>
                </a:cubicBezTo>
                <a:cubicBezTo>
                  <a:pt x="1128" y="391"/>
                  <a:pt x="1277" y="455"/>
                  <a:pt x="1386" y="461"/>
                </a:cubicBezTo>
                <a:cubicBezTo>
                  <a:pt x="1388" y="461"/>
                  <a:pt x="1390" y="462"/>
                  <a:pt x="1392" y="462"/>
                </a:cubicBezTo>
                <a:cubicBezTo>
                  <a:pt x="1432" y="462"/>
                  <a:pt x="1457" y="433"/>
                  <a:pt x="1460" y="397"/>
                </a:cubicBezTo>
                <a:cubicBezTo>
                  <a:pt x="1460" y="360"/>
                  <a:pt x="1433" y="326"/>
                  <a:pt x="1395" y="322"/>
                </a:cubicBezTo>
                <a:cubicBezTo>
                  <a:pt x="1308" y="319"/>
                  <a:pt x="1165" y="255"/>
                  <a:pt x="1013" y="191"/>
                </a:cubicBezTo>
                <a:cubicBezTo>
                  <a:pt x="802" y="100"/>
                  <a:pt x="573" y="1"/>
                  <a:pt x="384" y="1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883F1DDA-A81B-400A-8113-FB7C3C533E24}"/>
              </a:ext>
            </a:extLst>
          </p:cNvPr>
          <p:cNvSpPr/>
          <p:nvPr/>
        </p:nvSpPr>
        <p:spPr>
          <a:xfrm>
            <a:off x="3458491" y="8025175"/>
            <a:ext cx="11462250" cy="156778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5600" b="1" kern="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A. 12 </a:t>
            </a:r>
            <a:r>
              <a:rPr lang="en-US" sz="5600" b="1" kern="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cạnh</a:t>
            </a:r>
            <a:endParaRPr lang="en-US" sz="5600" b="1" kern="0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37B9597D-5A1C-4F65-A967-D79F793DE0AB}"/>
              </a:ext>
            </a:extLst>
          </p:cNvPr>
          <p:cNvSpPr/>
          <p:nvPr/>
        </p:nvSpPr>
        <p:spPr>
          <a:xfrm>
            <a:off x="3451235" y="5990537"/>
            <a:ext cx="11462250" cy="156778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5600" b="1" kern="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B. 10 </a:t>
            </a:r>
            <a:r>
              <a:rPr lang="en-US" sz="5600" b="1" kern="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cạnh</a:t>
            </a:r>
            <a:endParaRPr lang="en-US" sz="5600" b="1" kern="0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03AD6970-DC86-40E4-A962-100E74575518}"/>
              </a:ext>
            </a:extLst>
          </p:cNvPr>
          <p:cNvSpPr/>
          <p:nvPr/>
        </p:nvSpPr>
        <p:spPr>
          <a:xfrm>
            <a:off x="3439109" y="4021823"/>
            <a:ext cx="11448694" cy="156778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5600" b="1" kern="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C. 8 </a:t>
            </a:r>
            <a:r>
              <a:rPr lang="en-US" sz="5600" b="1" kern="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cạnh</a:t>
            </a:r>
            <a:endParaRPr lang="en-US" sz="5600" b="1" kern="0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61" name="Picture 15">
            <a:hlinkClick r:id="rId4" action="ppaction://hlinksldjump"/>
            <a:extLst>
              <a:ext uri="{FF2B5EF4-FFF2-40B4-BE49-F238E27FC236}">
                <a16:creationId xmlns:a16="http://schemas.microsoft.com/office/drawing/2014/main" id="{11187A09-6A63-440E-BA4C-FE68D3E652E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33400" y="346380"/>
            <a:ext cx="2577306" cy="2840008"/>
          </a:xfrm>
          <a:prstGeom prst="rect">
            <a:avLst/>
          </a:prstGeom>
        </p:spPr>
      </p:pic>
      <p:pic>
        <p:nvPicPr>
          <p:cNvPr id="45" name="gạo m1" descr="Cách đồ xôi ngũ sắc đậm đà sắc vị cho năm mới - Tối nay ăn gì">
            <a:extLst>
              <a:ext uri="{FF2B5EF4-FFF2-40B4-BE49-F238E27FC236}">
                <a16:creationId xmlns:a16="http://schemas.microsoft.com/office/drawing/2014/main" id="{F4B088C3-3067-40D9-9C54-B05E4F235E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87" r="8887"/>
          <a:stretch/>
        </p:blipFill>
        <p:spPr bwMode="auto">
          <a:xfrm>
            <a:off x="13597291" y="346380"/>
            <a:ext cx="3579606" cy="2652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2894481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250" autoRev="1" fill="remove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animClr clrSpc="rgb" dir="cw">
                                      <p:cBhvr>
                                        <p:cTn id="35" dur="250" autoRev="1" fill="remove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set>
                                      <p:cBhvr>
                                        <p:cTn id="36" dur="250" autoRev="1" fill="remove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autoRev="1" fill="remove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25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animClr clrSpc="rgb" dir="cw">
                                      <p:cBhvr>
                                        <p:cTn id="43" dur="25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set>
                                      <p:cBhvr>
                                        <p:cTn id="44" dur="25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" dur="25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animClr clrSpc="rgb" dir="cw">
                                      <p:cBhvr>
                                        <p:cTn id="51" dur="25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set>
                                      <p:cBhvr>
                                        <p:cTn id="52" dur="25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5" grpId="0" animBg="1"/>
      <p:bldP spid="926" grpId="0"/>
      <p:bldP spid="52" grpId="0" animBg="1"/>
      <p:bldP spid="52" grpId="1" animBg="1"/>
      <p:bldP spid="54" grpId="0" animBg="1"/>
      <p:bldP spid="56" grpId="0" animBg="1"/>
      <p:bldP spid="56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DAD8935-FA8E-4D49-957F-82EAEA5C73C7}"/>
              </a:ext>
            </a:extLst>
          </p:cNvPr>
          <p:cNvSpPr/>
          <p:nvPr/>
        </p:nvSpPr>
        <p:spPr>
          <a:xfrm>
            <a:off x="1313533" y="190959"/>
            <a:ext cx="15555102" cy="3452978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algn="ctr" defTabSz="1828800">
              <a:buClr>
                <a:srgbClr val="000000"/>
              </a:buClr>
            </a:pPr>
            <a:endParaRPr lang="en-US" sz="2800" kern="0">
              <a:solidFill>
                <a:srgbClr val="F3F3F3"/>
              </a:solidFill>
              <a:sym typeface="Arial"/>
            </a:endParaRPr>
          </a:p>
        </p:txBody>
      </p:sp>
      <p:sp>
        <p:nvSpPr>
          <p:cNvPr id="926" name="Google Shape;926;p30"/>
          <p:cNvSpPr txBox="1">
            <a:spLocks noGrp="1"/>
          </p:cNvSpPr>
          <p:nvPr>
            <p:ph type="title"/>
          </p:nvPr>
        </p:nvSpPr>
        <p:spPr>
          <a:xfrm>
            <a:off x="3423526" y="326041"/>
            <a:ext cx="10723800" cy="25884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/>
          <a:p>
            <a:r>
              <a:rPr lang="en" sz="6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Câu 3. Hình hộp chữ nhật có mấy mặt?  </a:t>
            </a:r>
            <a:endParaRPr sz="6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929" name="Google Shape;929;p30"/>
          <p:cNvGrpSpPr/>
          <p:nvPr/>
        </p:nvGrpSpPr>
        <p:grpSpPr>
          <a:xfrm>
            <a:off x="5562600" y="1529589"/>
            <a:ext cx="557602" cy="557602"/>
            <a:chOff x="6892567" y="1856809"/>
            <a:chExt cx="1219601" cy="1219601"/>
          </a:xfrm>
        </p:grpSpPr>
        <p:grpSp>
          <p:nvGrpSpPr>
            <p:cNvPr id="930" name="Google Shape;930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31" name="Google Shape;931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2" name="Google Shape;932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3" name="Google Shape;933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4" name="Google Shape;934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35" name="Google Shape;935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36" name="Google Shape;936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7" name="Google Shape;937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8" name="Google Shape;938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9" name="Google Shape;939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40" name="Google Shape;940;p30"/>
          <p:cNvGrpSpPr/>
          <p:nvPr/>
        </p:nvGrpSpPr>
        <p:grpSpPr>
          <a:xfrm>
            <a:off x="15053185" y="7505673"/>
            <a:ext cx="557602" cy="557602"/>
            <a:chOff x="6892567" y="1856809"/>
            <a:chExt cx="1219601" cy="1219601"/>
          </a:xfrm>
        </p:grpSpPr>
        <p:grpSp>
          <p:nvGrpSpPr>
            <p:cNvPr id="941" name="Google Shape;941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42" name="Google Shape;942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3" name="Google Shape;943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4" name="Google Shape;944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5" name="Google Shape;945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46" name="Google Shape;946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47" name="Google Shape;947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8" name="Google Shape;948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9" name="Google Shape;949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0" name="Google Shape;950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51" name="Google Shape;951;p30"/>
          <p:cNvGrpSpPr/>
          <p:nvPr/>
        </p:nvGrpSpPr>
        <p:grpSpPr>
          <a:xfrm>
            <a:off x="2124285" y="4021823"/>
            <a:ext cx="557602" cy="557602"/>
            <a:chOff x="6892567" y="1856809"/>
            <a:chExt cx="1219601" cy="1219601"/>
          </a:xfrm>
        </p:grpSpPr>
        <p:grpSp>
          <p:nvGrpSpPr>
            <p:cNvPr id="952" name="Google Shape;952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53" name="Google Shape;953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4" name="Google Shape;954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5" name="Google Shape;955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57" name="Google Shape;957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58" name="Google Shape;958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9" name="Google Shape;959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sp>
        <p:nvSpPr>
          <p:cNvPr id="968" name="Google Shape;968;p30"/>
          <p:cNvSpPr/>
          <p:nvPr/>
        </p:nvSpPr>
        <p:spPr>
          <a:xfrm>
            <a:off x="8868198" y="7497300"/>
            <a:ext cx="114644" cy="138752"/>
          </a:xfrm>
          <a:custGeom>
            <a:avLst/>
            <a:gdLst/>
            <a:ahLst/>
            <a:cxnLst/>
            <a:rect l="l" t="t" r="r" b="b"/>
            <a:pathLst>
              <a:path w="5488" h="6642" extrusionOk="0">
                <a:moveTo>
                  <a:pt x="4951" y="1"/>
                </a:moveTo>
                <a:cubicBezTo>
                  <a:pt x="3815" y="1"/>
                  <a:pt x="2693" y="411"/>
                  <a:pt x="1809" y="1126"/>
                </a:cubicBezTo>
                <a:cubicBezTo>
                  <a:pt x="815" y="1934"/>
                  <a:pt x="211" y="3124"/>
                  <a:pt x="77" y="4391"/>
                </a:cubicBezTo>
                <a:cubicBezTo>
                  <a:pt x="1" y="5116"/>
                  <a:pt x="87" y="5857"/>
                  <a:pt x="335" y="6548"/>
                </a:cubicBezTo>
                <a:cubicBezTo>
                  <a:pt x="359" y="6613"/>
                  <a:pt x="414" y="6642"/>
                  <a:pt x="470" y="6642"/>
                </a:cubicBezTo>
                <a:cubicBezTo>
                  <a:pt x="555" y="6642"/>
                  <a:pt x="639" y="6574"/>
                  <a:pt x="601" y="6472"/>
                </a:cubicBezTo>
                <a:cubicBezTo>
                  <a:pt x="187" y="5323"/>
                  <a:pt x="246" y="4025"/>
                  <a:pt x="764" y="2917"/>
                </a:cubicBezTo>
                <a:cubicBezTo>
                  <a:pt x="1271" y="1819"/>
                  <a:pt x="2220" y="975"/>
                  <a:pt x="3355" y="564"/>
                </a:cubicBezTo>
                <a:cubicBezTo>
                  <a:pt x="3867" y="377"/>
                  <a:pt x="4407" y="280"/>
                  <a:pt x="4950" y="280"/>
                </a:cubicBezTo>
                <a:cubicBezTo>
                  <a:pt x="5069" y="280"/>
                  <a:pt x="5189" y="285"/>
                  <a:pt x="5309" y="295"/>
                </a:cubicBezTo>
                <a:cubicBezTo>
                  <a:pt x="5313" y="295"/>
                  <a:pt x="5317" y="295"/>
                  <a:pt x="5321" y="295"/>
                </a:cubicBezTo>
                <a:cubicBezTo>
                  <a:pt x="5488" y="295"/>
                  <a:pt x="5481" y="28"/>
                  <a:pt x="5309" y="15"/>
                </a:cubicBezTo>
                <a:cubicBezTo>
                  <a:pt x="5189" y="5"/>
                  <a:pt x="5070" y="1"/>
                  <a:pt x="4951" y="1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9" name="Google Shape;969;p30"/>
          <p:cNvSpPr/>
          <p:nvPr/>
        </p:nvSpPr>
        <p:spPr>
          <a:xfrm>
            <a:off x="9461615" y="7487611"/>
            <a:ext cx="103302" cy="141426"/>
          </a:xfrm>
          <a:custGeom>
            <a:avLst/>
            <a:gdLst/>
            <a:ahLst/>
            <a:cxnLst/>
            <a:rect l="l" t="t" r="r" b="b"/>
            <a:pathLst>
              <a:path w="4945" h="6770" extrusionOk="0">
                <a:moveTo>
                  <a:pt x="219" y="0"/>
                </a:moveTo>
                <a:cubicBezTo>
                  <a:pt x="61" y="0"/>
                  <a:pt x="1" y="242"/>
                  <a:pt x="171" y="268"/>
                </a:cubicBezTo>
                <a:cubicBezTo>
                  <a:pt x="1234" y="440"/>
                  <a:pt x="2228" y="937"/>
                  <a:pt x="3001" y="1687"/>
                </a:cubicBezTo>
                <a:cubicBezTo>
                  <a:pt x="3812" y="2477"/>
                  <a:pt x="4326" y="3519"/>
                  <a:pt x="4489" y="4634"/>
                </a:cubicBezTo>
                <a:cubicBezTo>
                  <a:pt x="4582" y="5286"/>
                  <a:pt x="4548" y="5956"/>
                  <a:pt x="4392" y="6598"/>
                </a:cubicBezTo>
                <a:cubicBezTo>
                  <a:pt x="4365" y="6701"/>
                  <a:pt x="4451" y="6769"/>
                  <a:pt x="4534" y="6769"/>
                </a:cubicBezTo>
                <a:cubicBezTo>
                  <a:pt x="4588" y="6769"/>
                  <a:pt x="4641" y="6739"/>
                  <a:pt x="4658" y="6670"/>
                </a:cubicBezTo>
                <a:cubicBezTo>
                  <a:pt x="4944" y="5493"/>
                  <a:pt x="4830" y="4244"/>
                  <a:pt x="4344" y="3137"/>
                </a:cubicBezTo>
                <a:cubicBezTo>
                  <a:pt x="3878" y="2080"/>
                  <a:pt x="3060" y="1203"/>
                  <a:pt x="2059" y="638"/>
                </a:cubicBezTo>
                <a:cubicBezTo>
                  <a:pt x="1496" y="320"/>
                  <a:pt x="882" y="103"/>
                  <a:pt x="244" y="2"/>
                </a:cubicBezTo>
                <a:cubicBezTo>
                  <a:pt x="235" y="1"/>
                  <a:pt x="227" y="0"/>
                  <a:pt x="219" y="0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72" name="Google Shape;972;p30"/>
          <p:cNvSpPr/>
          <p:nvPr/>
        </p:nvSpPr>
        <p:spPr>
          <a:xfrm rot="7302147">
            <a:off x="9130704" y="7360644"/>
            <a:ext cx="103308" cy="97760"/>
          </a:xfrm>
          <a:custGeom>
            <a:avLst/>
            <a:gdLst/>
            <a:ahLst/>
            <a:cxnLst/>
            <a:rect l="l" t="t" r="r" b="b"/>
            <a:pathLst>
              <a:path w="1623" h="1536" extrusionOk="0">
                <a:moveTo>
                  <a:pt x="492" y="397"/>
                </a:moveTo>
                <a:cubicBezTo>
                  <a:pt x="475" y="411"/>
                  <a:pt x="448" y="424"/>
                  <a:pt x="417" y="438"/>
                </a:cubicBezTo>
                <a:cubicBezTo>
                  <a:pt x="434" y="421"/>
                  <a:pt x="451" y="411"/>
                  <a:pt x="468" y="404"/>
                </a:cubicBezTo>
                <a:cubicBezTo>
                  <a:pt x="475" y="400"/>
                  <a:pt x="484" y="397"/>
                  <a:pt x="492" y="397"/>
                </a:cubicBezTo>
                <a:close/>
                <a:moveTo>
                  <a:pt x="915" y="763"/>
                </a:moveTo>
                <a:cubicBezTo>
                  <a:pt x="922" y="763"/>
                  <a:pt x="931" y="766"/>
                  <a:pt x="948" y="780"/>
                </a:cubicBezTo>
                <a:cubicBezTo>
                  <a:pt x="962" y="794"/>
                  <a:pt x="992" y="817"/>
                  <a:pt x="939" y="882"/>
                </a:cubicBezTo>
                <a:cubicBezTo>
                  <a:pt x="908" y="922"/>
                  <a:pt x="850" y="963"/>
                  <a:pt x="786" y="993"/>
                </a:cubicBezTo>
                <a:cubicBezTo>
                  <a:pt x="786" y="990"/>
                  <a:pt x="789" y="986"/>
                  <a:pt x="789" y="983"/>
                </a:cubicBezTo>
                <a:cubicBezTo>
                  <a:pt x="806" y="864"/>
                  <a:pt x="861" y="780"/>
                  <a:pt x="901" y="763"/>
                </a:cubicBezTo>
                <a:close/>
                <a:moveTo>
                  <a:pt x="384" y="1"/>
                </a:moveTo>
                <a:cubicBezTo>
                  <a:pt x="318" y="1"/>
                  <a:pt x="257" y="13"/>
                  <a:pt x="204" y="42"/>
                </a:cubicBezTo>
                <a:cubicBezTo>
                  <a:pt x="112" y="89"/>
                  <a:pt x="54" y="184"/>
                  <a:pt x="31" y="319"/>
                </a:cubicBezTo>
                <a:cubicBezTo>
                  <a:pt x="1" y="509"/>
                  <a:pt x="112" y="570"/>
                  <a:pt x="163" y="591"/>
                </a:cubicBezTo>
                <a:lnTo>
                  <a:pt x="170" y="591"/>
                </a:lnTo>
                <a:cubicBezTo>
                  <a:pt x="159" y="627"/>
                  <a:pt x="149" y="668"/>
                  <a:pt x="146" y="705"/>
                </a:cubicBezTo>
                <a:cubicBezTo>
                  <a:pt x="123" y="882"/>
                  <a:pt x="176" y="1027"/>
                  <a:pt x="295" y="1115"/>
                </a:cubicBezTo>
                <a:cubicBezTo>
                  <a:pt x="365" y="1168"/>
                  <a:pt x="452" y="1190"/>
                  <a:pt x="542" y="1190"/>
                </a:cubicBezTo>
                <a:cubicBezTo>
                  <a:pt x="579" y="1190"/>
                  <a:pt x="617" y="1187"/>
                  <a:pt x="654" y="1180"/>
                </a:cubicBezTo>
                <a:cubicBezTo>
                  <a:pt x="678" y="1291"/>
                  <a:pt x="732" y="1386"/>
                  <a:pt x="813" y="1450"/>
                </a:cubicBezTo>
                <a:cubicBezTo>
                  <a:pt x="887" y="1508"/>
                  <a:pt x="969" y="1535"/>
                  <a:pt x="1050" y="1535"/>
                </a:cubicBezTo>
                <a:cubicBezTo>
                  <a:pt x="1098" y="1535"/>
                  <a:pt x="1145" y="1529"/>
                  <a:pt x="1192" y="1508"/>
                </a:cubicBezTo>
                <a:cubicBezTo>
                  <a:pt x="1413" y="1416"/>
                  <a:pt x="1586" y="1132"/>
                  <a:pt x="1616" y="919"/>
                </a:cubicBezTo>
                <a:cubicBezTo>
                  <a:pt x="1622" y="882"/>
                  <a:pt x="1595" y="847"/>
                  <a:pt x="1558" y="841"/>
                </a:cubicBezTo>
                <a:cubicBezTo>
                  <a:pt x="1556" y="841"/>
                  <a:pt x="1553" y="841"/>
                  <a:pt x="1551" y="841"/>
                </a:cubicBezTo>
                <a:cubicBezTo>
                  <a:pt x="1517" y="841"/>
                  <a:pt x="1487" y="864"/>
                  <a:pt x="1480" y="899"/>
                </a:cubicBezTo>
                <a:cubicBezTo>
                  <a:pt x="1456" y="1071"/>
                  <a:pt x="1311" y="1312"/>
                  <a:pt x="1139" y="1379"/>
                </a:cubicBezTo>
                <a:cubicBezTo>
                  <a:pt x="1107" y="1393"/>
                  <a:pt x="1076" y="1400"/>
                  <a:pt x="1046" y="1400"/>
                </a:cubicBezTo>
                <a:cubicBezTo>
                  <a:pt x="995" y="1400"/>
                  <a:pt x="947" y="1381"/>
                  <a:pt x="898" y="1342"/>
                </a:cubicBezTo>
                <a:cubicBezTo>
                  <a:pt x="826" y="1288"/>
                  <a:pt x="800" y="1213"/>
                  <a:pt x="786" y="1142"/>
                </a:cubicBezTo>
                <a:cubicBezTo>
                  <a:pt x="895" y="1102"/>
                  <a:pt x="989" y="1038"/>
                  <a:pt x="1047" y="969"/>
                </a:cubicBezTo>
                <a:cubicBezTo>
                  <a:pt x="1128" y="864"/>
                  <a:pt x="1128" y="753"/>
                  <a:pt x="1040" y="675"/>
                </a:cubicBezTo>
                <a:cubicBezTo>
                  <a:pt x="1000" y="642"/>
                  <a:pt x="957" y="625"/>
                  <a:pt x="913" y="625"/>
                </a:cubicBezTo>
                <a:cubicBezTo>
                  <a:pt x="895" y="625"/>
                  <a:pt x="876" y="628"/>
                  <a:pt x="857" y="634"/>
                </a:cubicBezTo>
                <a:cubicBezTo>
                  <a:pt x="759" y="672"/>
                  <a:pt x="678" y="797"/>
                  <a:pt x="654" y="960"/>
                </a:cubicBezTo>
                <a:cubicBezTo>
                  <a:pt x="647" y="990"/>
                  <a:pt x="647" y="1017"/>
                  <a:pt x="644" y="1041"/>
                </a:cubicBezTo>
                <a:cubicBezTo>
                  <a:pt x="609" y="1048"/>
                  <a:pt x="573" y="1052"/>
                  <a:pt x="539" y="1052"/>
                </a:cubicBezTo>
                <a:cubicBezTo>
                  <a:pt x="477" y="1052"/>
                  <a:pt x="420" y="1038"/>
                  <a:pt x="376" y="1003"/>
                </a:cubicBezTo>
                <a:cubicBezTo>
                  <a:pt x="271" y="929"/>
                  <a:pt x="271" y="797"/>
                  <a:pt x="281" y="725"/>
                </a:cubicBezTo>
                <a:cubicBezTo>
                  <a:pt x="285" y="682"/>
                  <a:pt x="298" y="641"/>
                  <a:pt x="312" y="604"/>
                </a:cubicBezTo>
                <a:cubicBezTo>
                  <a:pt x="448" y="591"/>
                  <a:pt x="593" y="519"/>
                  <a:pt x="634" y="444"/>
                </a:cubicBezTo>
                <a:cubicBezTo>
                  <a:pt x="661" y="394"/>
                  <a:pt x="654" y="339"/>
                  <a:pt x="610" y="306"/>
                </a:cubicBezTo>
                <a:cubicBezTo>
                  <a:pt x="576" y="276"/>
                  <a:pt x="534" y="260"/>
                  <a:pt x="491" y="260"/>
                </a:cubicBezTo>
                <a:cubicBezTo>
                  <a:pt x="466" y="260"/>
                  <a:pt x="441" y="265"/>
                  <a:pt x="417" y="275"/>
                </a:cubicBezTo>
                <a:cubicBezTo>
                  <a:pt x="346" y="302"/>
                  <a:pt x="278" y="374"/>
                  <a:pt x="227" y="465"/>
                </a:cubicBezTo>
                <a:cubicBezTo>
                  <a:pt x="220" y="465"/>
                  <a:pt x="214" y="461"/>
                  <a:pt x="210" y="461"/>
                </a:cubicBezTo>
                <a:cubicBezTo>
                  <a:pt x="193" y="455"/>
                  <a:pt x="149" y="441"/>
                  <a:pt x="166" y="339"/>
                </a:cubicBezTo>
                <a:cubicBezTo>
                  <a:pt x="184" y="248"/>
                  <a:pt x="214" y="191"/>
                  <a:pt x="268" y="160"/>
                </a:cubicBezTo>
                <a:cubicBezTo>
                  <a:pt x="300" y="142"/>
                  <a:pt x="340" y="135"/>
                  <a:pt x="384" y="135"/>
                </a:cubicBezTo>
                <a:cubicBezTo>
                  <a:pt x="545" y="135"/>
                  <a:pt x="771" y="234"/>
                  <a:pt x="959" y="316"/>
                </a:cubicBezTo>
                <a:cubicBezTo>
                  <a:pt x="1128" y="391"/>
                  <a:pt x="1277" y="455"/>
                  <a:pt x="1386" y="461"/>
                </a:cubicBezTo>
                <a:cubicBezTo>
                  <a:pt x="1388" y="461"/>
                  <a:pt x="1390" y="462"/>
                  <a:pt x="1392" y="462"/>
                </a:cubicBezTo>
                <a:cubicBezTo>
                  <a:pt x="1432" y="462"/>
                  <a:pt x="1457" y="433"/>
                  <a:pt x="1460" y="397"/>
                </a:cubicBezTo>
                <a:cubicBezTo>
                  <a:pt x="1460" y="360"/>
                  <a:pt x="1433" y="326"/>
                  <a:pt x="1395" y="322"/>
                </a:cubicBezTo>
                <a:cubicBezTo>
                  <a:pt x="1308" y="319"/>
                  <a:pt x="1165" y="255"/>
                  <a:pt x="1013" y="191"/>
                </a:cubicBezTo>
                <a:cubicBezTo>
                  <a:pt x="802" y="100"/>
                  <a:pt x="573" y="1"/>
                  <a:pt x="384" y="1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883F1DDA-A81B-400A-8113-FB7C3C533E24}"/>
              </a:ext>
            </a:extLst>
          </p:cNvPr>
          <p:cNvSpPr/>
          <p:nvPr/>
        </p:nvSpPr>
        <p:spPr>
          <a:xfrm>
            <a:off x="3382501" y="6107683"/>
            <a:ext cx="11462250" cy="156778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5600" b="1" kern="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A. 6 </a:t>
            </a:r>
            <a:r>
              <a:rPr lang="en-US" sz="5600" b="1" kern="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mặt</a:t>
            </a:r>
            <a:endParaRPr lang="en-US" sz="5600" b="1" kern="0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37B9597D-5A1C-4F65-A967-D79F793DE0AB}"/>
              </a:ext>
            </a:extLst>
          </p:cNvPr>
          <p:cNvSpPr/>
          <p:nvPr/>
        </p:nvSpPr>
        <p:spPr>
          <a:xfrm>
            <a:off x="3451235" y="8161298"/>
            <a:ext cx="11462250" cy="156778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5600" b="1" kern="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B. 7 </a:t>
            </a:r>
            <a:r>
              <a:rPr lang="en-US" sz="5600" b="1" kern="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mặt</a:t>
            </a:r>
            <a:endParaRPr lang="en-US" sz="5600" b="1" kern="0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03AD6970-DC86-40E4-A962-100E74575518}"/>
              </a:ext>
            </a:extLst>
          </p:cNvPr>
          <p:cNvSpPr/>
          <p:nvPr/>
        </p:nvSpPr>
        <p:spPr>
          <a:xfrm>
            <a:off x="3366737" y="4021823"/>
            <a:ext cx="11448694" cy="156778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5600" b="1" kern="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C. 5 </a:t>
            </a:r>
            <a:r>
              <a:rPr lang="en-US" sz="5600" b="1" kern="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mặt</a:t>
            </a:r>
            <a:endParaRPr lang="en-US" sz="5600" b="1" kern="0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61" name="Picture 15">
            <a:hlinkClick r:id="rId4" action="ppaction://hlinksldjump"/>
            <a:extLst>
              <a:ext uri="{FF2B5EF4-FFF2-40B4-BE49-F238E27FC236}">
                <a16:creationId xmlns:a16="http://schemas.microsoft.com/office/drawing/2014/main" id="{11187A09-6A63-440E-BA4C-FE68D3E652E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313533" y="388386"/>
            <a:ext cx="2577306" cy="2840008"/>
          </a:xfrm>
          <a:prstGeom prst="rect">
            <a:avLst/>
          </a:prstGeom>
        </p:spPr>
      </p:pic>
      <p:pic>
        <p:nvPicPr>
          <p:cNvPr id="44" name="thịt m1">
            <a:extLst>
              <a:ext uri="{FF2B5EF4-FFF2-40B4-BE49-F238E27FC236}">
                <a16:creationId xmlns:a16="http://schemas.microsoft.com/office/drawing/2014/main" id="{01C36483-C345-4CC8-85B3-3E001E1D100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9761" y="614870"/>
            <a:ext cx="3547448" cy="2605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754563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250" autoRev="1" fill="remove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animClr clrSpc="rgb" dir="cw">
                                      <p:cBhvr>
                                        <p:cTn id="35" dur="250" autoRev="1" fill="remove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set>
                                      <p:cBhvr>
                                        <p:cTn id="36" dur="250" autoRev="1" fill="remove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autoRev="1" fill="remove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25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animClr clrSpc="rgb" dir="cw">
                                      <p:cBhvr>
                                        <p:cTn id="43" dur="25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set>
                                      <p:cBhvr>
                                        <p:cTn id="44" dur="25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" dur="25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animClr clrSpc="rgb" dir="cw">
                                      <p:cBhvr>
                                        <p:cTn id="51" dur="25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set>
                                      <p:cBhvr>
                                        <p:cTn id="52" dur="25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</p:childTnLst>
        </p:cTn>
      </p:par>
    </p:tnLst>
    <p:bldLst>
      <p:bldP spid="5" grpId="0" animBg="1"/>
      <p:bldP spid="926" grpId="0"/>
      <p:bldP spid="52" grpId="0" animBg="1"/>
      <p:bldP spid="52" grpId="1" animBg="1"/>
      <p:bldP spid="54" grpId="0" animBg="1"/>
      <p:bldP spid="56" grpId="0" animBg="1"/>
      <p:bldP spid="56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DAD8935-FA8E-4D49-957F-82EAEA5C73C7}"/>
              </a:ext>
            </a:extLst>
          </p:cNvPr>
          <p:cNvSpPr/>
          <p:nvPr/>
        </p:nvSpPr>
        <p:spPr>
          <a:xfrm>
            <a:off x="1313533" y="190959"/>
            <a:ext cx="15555102" cy="3452978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algn="ctr" defTabSz="1828800">
              <a:buClr>
                <a:srgbClr val="000000"/>
              </a:buClr>
            </a:pPr>
            <a:endParaRPr lang="en-US" sz="2800" kern="0">
              <a:solidFill>
                <a:srgbClr val="F3F3F3"/>
              </a:solidFill>
              <a:sym typeface="Arial"/>
            </a:endParaRPr>
          </a:p>
        </p:txBody>
      </p:sp>
      <p:sp>
        <p:nvSpPr>
          <p:cNvPr id="926" name="Google Shape;926;p30"/>
          <p:cNvSpPr txBox="1">
            <a:spLocks noGrp="1"/>
          </p:cNvSpPr>
          <p:nvPr>
            <p:ph type="title"/>
          </p:nvPr>
        </p:nvSpPr>
        <p:spPr>
          <a:xfrm>
            <a:off x="3743774" y="616880"/>
            <a:ext cx="10723800" cy="25884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/>
          <a:p>
            <a:r>
              <a:rPr lang="en" sz="6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Câu 4: Hình lập phương có mấy mặt?</a:t>
            </a:r>
            <a:endParaRPr sz="6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929" name="Google Shape;929;p30"/>
          <p:cNvGrpSpPr/>
          <p:nvPr/>
        </p:nvGrpSpPr>
        <p:grpSpPr>
          <a:xfrm>
            <a:off x="7176983" y="818523"/>
            <a:ext cx="557602" cy="557602"/>
            <a:chOff x="6892567" y="1856809"/>
            <a:chExt cx="1219601" cy="1219601"/>
          </a:xfrm>
        </p:grpSpPr>
        <p:grpSp>
          <p:nvGrpSpPr>
            <p:cNvPr id="930" name="Google Shape;930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31" name="Google Shape;931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2" name="Google Shape;932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3" name="Google Shape;933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4" name="Google Shape;934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35" name="Google Shape;935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36" name="Google Shape;936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7" name="Google Shape;937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8" name="Google Shape;938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9" name="Google Shape;939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40" name="Google Shape;940;p30"/>
          <p:cNvGrpSpPr/>
          <p:nvPr/>
        </p:nvGrpSpPr>
        <p:grpSpPr>
          <a:xfrm>
            <a:off x="15053185" y="7505673"/>
            <a:ext cx="557602" cy="557602"/>
            <a:chOff x="6892567" y="1856809"/>
            <a:chExt cx="1219601" cy="1219601"/>
          </a:xfrm>
        </p:grpSpPr>
        <p:grpSp>
          <p:nvGrpSpPr>
            <p:cNvPr id="941" name="Google Shape;941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42" name="Google Shape;942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3" name="Google Shape;943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4" name="Google Shape;944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5" name="Google Shape;945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46" name="Google Shape;946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47" name="Google Shape;947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8" name="Google Shape;948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9" name="Google Shape;949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0" name="Google Shape;950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51" name="Google Shape;951;p30"/>
          <p:cNvGrpSpPr/>
          <p:nvPr/>
        </p:nvGrpSpPr>
        <p:grpSpPr>
          <a:xfrm>
            <a:off x="2124285" y="4021823"/>
            <a:ext cx="557602" cy="557602"/>
            <a:chOff x="6892567" y="1856809"/>
            <a:chExt cx="1219601" cy="1219601"/>
          </a:xfrm>
        </p:grpSpPr>
        <p:grpSp>
          <p:nvGrpSpPr>
            <p:cNvPr id="952" name="Google Shape;952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53" name="Google Shape;953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4" name="Google Shape;954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5" name="Google Shape;955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57" name="Google Shape;957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58" name="Google Shape;958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9" name="Google Shape;959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sp>
        <p:nvSpPr>
          <p:cNvPr id="968" name="Google Shape;968;p30"/>
          <p:cNvSpPr/>
          <p:nvPr/>
        </p:nvSpPr>
        <p:spPr>
          <a:xfrm>
            <a:off x="8868198" y="7497300"/>
            <a:ext cx="114644" cy="138752"/>
          </a:xfrm>
          <a:custGeom>
            <a:avLst/>
            <a:gdLst/>
            <a:ahLst/>
            <a:cxnLst/>
            <a:rect l="l" t="t" r="r" b="b"/>
            <a:pathLst>
              <a:path w="5488" h="6642" extrusionOk="0">
                <a:moveTo>
                  <a:pt x="4951" y="1"/>
                </a:moveTo>
                <a:cubicBezTo>
                  <a:pt x="3815" y="1"/>
                  <a:pt x="2693" y="411"/>
                  <a:pt x="1809" y="1126"/>
                </a:cubicBezTo>
                <a:cubicBezTo>
                  <a:pt x="815" y="1934"/>
                  <a:pt x="211" y="3124"/>
                  <a:pt x="77" y="4391"/>
                </a:cubicBezTo>
                <a:cubicBezTo>
                  <a:pt x="1" y="5116"/>
                  <a:pt x="87" y="5857"/>
                  <a:pt x="335" y="6548"/>
                </a:cubicBezTo>
                <a:cubicBezTo>
                  <a:pt x="359" y="6613"/>
                  <a:pt x="414" y="6642"/>
                  <a:pt x="470" y="6642"/>
                </a:cubicBezTo>
                <a:cubicBezTo>
                  <a:pt x="555" y="6642"/>
                  <a:pt x="639" y="6574"/>
                  <a:pt x="601" y="6472"/>
                </a:cubicBezTo>
                <a:cubicBezTo>
                  <a:pt x="187" y="5323"/>
                  <a:pt x="246" y="4025"/>
                  <a:pt x="764" y="2917"/>
                </a:cubicBezTo>
                <a:cubicBezTo>
                  <a:pt x="1271" y="1819"/>
                  <a:pt x="2220" y="975"/>
                  <a:pt x="3355" y="564"/>
                </a:cubicBezTo>
                <a:cubicBezTo>
                  <a:pt x="3867" y="377"/>
                  <a:pt x="4407" y="280"/>
                  <a:pt x="4950" y="280"/>
                </a:cubicBezTo>
                <a:cubicBezTo>
                  <a:pt x="5069" y="280"/>
                  <a:pt x="5189" y="285"/>
                  <a:pt x="5309" y="295"/>
                </a:cubicBezTo>
                <a:cubicBezTo>
                  <a:pt x="5313" y="295"/>
                  <a:pt x="5317" y="295"/>
                  <a:pt x="5321" y="295"/>
                </a:cubicBezTo>
                <a:cubicBezTo>
                  <a:pt x="5488" y="295"/>
                  <a:pt x="5481" y="28"/>
                  <a:pt x="5309" y="15"/>
                </a:cubicBezTo>
                <a:cubicBezTo>
                  <a:pt x="5189" y="5"/>
                  <a:pt x="5070" y="1"/>
                  <a:pt x="4951" y="1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9" name="Google Shape;969;p30"/>
          <p:cNvSpPr/>
          <p:nvPr/>
        </p:nvSpPr>
        <p:spPr>
          <a:xfrm>
            <a:off x="9461615" y="7487611"/>
            <a:ext cx="103302" cy="141426"/>
          </a:xfrm>
          <a:custGeom>
            <a:avLst/>
            <a:gdLst/>
            <a:ahLst/>
            <a:cxnLst/>
            <a:rect l="l" t="t" r="r" b="b"/>
            <a:pathLst>
              <a:path w="4945" h="6770" extrusionOk="0">
                <a:moveTo>
                  <a:pt x="219" y="0"/>
                </a:moveTo>
                <a:cubicBezTo>
                  <a:pt x="61" y="0"/>
                  <a:pt x="1" y="242"/>
                  <a:pt x="171" y="268"/>
                </a:cubicBezTo>
                <a:cubicBezTo>
                  <a:pt x="1234" y="440"/>
                  <a:pt x="2228" y="937"/>
                  <a:pt x="3001" y="1687"/>
                </a:cubicBezTo>
                <a:cubicBezTo>
                  <a:pt x="3812" y="2477"/>
                  <a:pt x="4326" y="3519"/>
                  <a:pt x="4489" y="4634"/>
                </a:cubicBezTo>
                <a:cubicBezTo>
                  <a:pt x="4582" y="5286"/>
                  <a:pt x="4548" y="5956"/>
                  <a:pt x="4392" y="6598"/>
                </a:cubicBezTo>
                <a:cubicBezTo>
                  <a:pt x="4365" y="6701"/>
                  <a:pt x="4451" y="6769"/>
                  <a:pt x="4534" y="6769"/>
                </a:cubicBezTo>
                <a:cubicBezTo>
                  <a:pt x="4588" y="6769"/>
                  <a:pt x="4641" y="6739"/>
                  <a:pt x="4658" y="6670"/>
                </a:cubicBezTo>
                <a:cubicBezTo>
                  <a:pt x="4944" y="5493"/>
                  <a:pt x="4830" y="4244"/>
                  <a:pt x="4344" y="3137"/>
                </a:cubicBezTo>
                <a:cubicBezTo>
                  <a:pt x="3878" y="2080"/>
                  <a:pt x="3060" y="1203"/>
                  <a:pt x="2059" y="638"/>
                </a:cubicBezTo>
                <a:cubicBezTo>
                  <a:pt x="1496" y="320"/>
                  <a:pt x="882" y="103"/>
                  <a:pt x="244" y="2"/>
                </a:cubicBezTo>
                <a:cubicBezTo>
                  <a:pt x="235" y="1"/>
                  <a:pt x="227" y="0"/>
                  <a:pt x="219" y="0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72" name="Google Shape;972;p30"/>
          <p:cNvSpPr/>
          <p:nvPr/>
        </p:nvSpPr>
        <p:spPr>
          <a:xfrm rot="7302147">
            <a:off x="9130704" y="7360644"/>
            <a:ext cx="103308" cy="97760"/>
          </a:xfrm>
          <a:custGeom>
            <a:avLst/>
            <a:gdLst/>
            <a:ahLst/>
            <a:cxnLst/>
            <a:rect l="l" t="t" r="r" b="b"/>
            <a:pathLst>
              <a:path w="1623" h="1536" extrusionOk="0">
                <a:moveTo>
                  <a:pt x="492" y="397"/>
                </a:moveTo>
                <a:cubicBezTo>
                  <a:pt x="475" y="411"/>
                  <a:pt x="448" y="424"/>
                  <a:pt x="417" y="438"/>
                </a:cubicBezTo>
                <a:cubicBezTo>
                  <a:pt x="434" y="421"/>
                  <a:pt x="451" y="411"/>
                  <a:pt x="468" y="404"/>
                </a:cubicBezTo>
                <a:cubicBezTo>
                  <a:pt x="475" y="400"/>
                  <a:pt x="484" y="397"/>
                  <a:pt x="492" y="397"/>
                </a:cubicBezTo>
                <a:close/>
                <a:moveTo>
                  <a:pt x="915" y="763"/>
                </a:moveTo>
                <a:cubicBezTo>
                  <a:pt x="922" y="763"/>
                  <a:pt x="931" y="766"/>
                  <a:pt x="948" y="780"/>
                </a:cubicBezTo>
                <a:cubicBezTo>
                  <a:pt x="962" y="794"/>
                  <a:pt x="992" y="817"/>
                  <a:pt x="939" y="882"/>
                </a:cubicBezTo>
                <a:cubicBezTo>
                  <a:pt x="908" y="922"/>
                  <a:pt x="850" y="963"/>
                  <a:pt x="786" y="993"/>
                </a:cubicBezTo>
                <a:cubicBezTo>
                  <a:pt x="786" y="990"/>
                  <a:pt x="789" y="986"/>
                  <a:pt x="789" y="983"/>
                </a:cubicBezTo>
                <a:cubicBezTo>
                  <a:pt x="806" y="864"/>
                  <a:pt x="861" y="780"/>
                  <a:pt x="901" y="763"/>
                </a:cubicBezTo>
                <a:close/>
                <a:moveTo>
                  <a:pt x="384" y="1"/>
                </a:moveTo>
                <a:cubicBezTo>
                  <a:pt x="318" y="1"/>
                  <a:pt x="257" y="13"/>
                  <a:pt x="204" y="42"/>
                </a:cubicBezTo>
                <a:cubicBezTo>
                  <a:pt x="112" y="89"/>
                  <a:pt x="54" y="184"/>
                  <a:pt x="31" y="319"/>
                </a:cubicBezTo>
                <a:cubicBezTo>
                  <a:pt x="1" y="509"/>
                  <a:pt x="112" y="570"/>
                  <a:pt x="163" y="591"/>
                </a:cubicBezTo>
                <a:lnTo>
                  <a:pt x="170" y="591"/>
                </a:lnTo>
                <a:cubicBezTo>
                  <a:pt x="159" y="627"/>
                  <a:pt x="149" y="668"/>
                  <a:pt x="146" y="705"/>
                </a:cubicBezTo>
                <a:cubicBezTo>
                  <a:pt x="123" y="882"/>
                  <a:pt x="176" y="1027"/>
                  <a:pt x="295" y="1115"/>
                </a:cubicBezTo>
                <a:cubicBezTo>
                  <a:pt x="365" y="1168"/>
                  <a:pt x="452" y="1190"/>
                  <a:pt x="542" y="1190"/>
                </a:cubicBezTo>
                <a:cubicBezTo>
                  <a:pt x="579" y="1190"/>
                  <a:pt x="617" y="1187"/>
                  <a:pt x="654" y="1180"/>
                </a:cubicBezTo>
                <a:cubicBezTo>
                  <a:pt x="678" y="1291"/>
                  <a:pt x="732" y="1386"/>
                  <a:pt x="813" y="1450"/>
                </a:cubicBezTo>
                <a:cubicBezTo>
                  <a:pt x="887" y="1508"/>
                  <a:pt x="969" y="1535"/>
                  <a:pt x="1050" y="1535"/>
                </a:cubicBezTo>
                <a:cubicBezTo>
                  <a:pt x="1098" y="1535"/>
                  <a:pt x="1145" y="1529"/>
                  <a:pt x="1192" y="1508"/>
                </a:cubicBezTo>
                <a:cubicBezTo>
                  <a:pt x="1413" y="1416"/>
                  <a:pt x="1586" y="1132"/>
                  <a:pt x="1616" y="919"/>
                </a:cubicBezTo>
                <a:cubicBezTo>
                  <a:pt x="1622" y="882"/>
                  <a:pt x="1595" y="847"/>
                  <a:pt x="1558" y="841"/>
                </a:cubicBezTo>
                <a:cubicBezTo>
                  <a:pt x="1556" y="841"/>
                  <a:pt x="1553" y="841"/>
                  <a:pt x="1551" y="841"/>
                </a:cubicBezTo>
                <a:cubicBezTo>
                  <a:pt x="1517" y="841"/>
                  <a:pt x="1487" y="864"/>
                  <a:pt x="1480" y="899"/>
                </a:cubicBezTo>
                <a:cubicBezTo>
                  <a:pt x="1456" y="1071"/>
                  <a:pt x="1311" y="1312"/>
                  <a:pt x="1139" y="1379"/>
                </a:cubicBezTo>
                <a:cubicBezTo>
                  <a:pt x="1107" y="1393"/>
                  <a:pt x="1076" y="1400"/>
                  <a:pt x="1046" y="1400"/>
                </a:cubicBezTo>
                <a:cubicBezTo>
                  <a:pt x="995" y="1400"/>
                  <a:pt x="947" y="1381"/>
                  <a:pt x="898" y="1342"/>
                </a:cubicBezTo>
                <a:cubicBezTo>
                  <a:pt x="826" y="1288"/>
                  <a:pt x="800" y="1213"/>
                  <a:pt x="786" y="1142"/>
                </a:cubicBezTo>
                <a:cubicBezTo>
                  <a:pt x="895" y="1102"/>
                  <a:pt x="989" y="1038"/>
                  <a:pt x="1047" y="969"/>
                </a:cubicBezTo>
                <a:cubicBezTo>
                  <a:pt x="1128" y="864"/>
                  <a:pt x="1128" y="753"/>
                  <a:pt x="1040" y="675"/>
                </a:cubicBezTo>
                <a:cubicBezTo>
                  <a:pt x="1000" y="642"/>
                  <a:pt x="957" y="625"/>
                  <a:pt x="913" y="625"/>
                </a:cubicBezTo>
                <a:cubicBezTo>
                  <a:pt x="895" y="625"/>
                  <a:pt x="876" y="628"/>
                  <a:pt x="857" y="634"/>
                </a:cubicBezTo>
                <a:cubicBezTo>
                  <a:pt x="759" y="672"/>
                  <a:pt x="678" y="797"/>
                  <a:pt x="654" y="960"/>
                </a:cubicBezTo>
                <a:cubicBezTo>
                  <a:pt x="647" y="990"/>
                  <a:pt x="647" y="1017"/>
                  <a:pt x="644" y="1041"/>
                </a:cubicBezTo>
                <a:cubicBezTo>
                  <a:pt x="609" y="1048"/>
                  <a:pt x="573" y="1052"/>
                  <a:pt x="539" y="1052"/>
                </a:cubicBezTo>
                <a:cubicBezTo>
                  <a:pt x="477" y="1052"/>
                  <a:pt x="420" y="1038"/>
                  <a:pt x="376" y="1003"/>
                </a:cubicBezTo>
                <a:cubicBezTo>
                  <a:pt x="271" y="929"/>
                  <a:pt x="271" y="797"/>
                  <a:pt x="281" y="725"/>
                </a:cubicBezTo>
                <a:cubicBezTo>
                  <a:pt x="285" y="682"/>
                  <a:pt x="298" y="641"/>
                  <a:pt x="312" y="604"/>
                </a:cubicBezTo>
                <a:cubicBezTo>
                  <a:pt x="448" y="591"/>
                  <a:pt x="593" y="519"/>
                  <a:pt x="634" y="444"/>
                </a:cubicBezTo>
                <a:cubicBezTo>
                  <a:pt x="661" y="394"/>
                  <a:pt x="654" y="339"/>
                  <a:pt x="610" y="306"/>
                </a:cubicBezTo>
                <a:cubicBezTo>
                  <a:pt x="576" y="276"/>
                  <a:pt x="534" y="260"/>
                  <a:pt x="491" y="260"/>
                </a:cubicBezTo>
                <a:cubicBezTo>
                  <a:pt x="466" y="260"/>
                  <a:pt x="441" y="265"/>
                  <a:pt x="417" y="275"/>
                </a:cubicBezTo>
                <a:cubicBezTo>
                  <a:pt x="346" y="302"/>
                  <a:pt x="278" y="374"/>
                  <a:pt x="227" y="465"/>
                </a:cubicBezTo>
                <a:cubicBezTo>
                  <a:pt x="220" y="465"/>
                  <a:pt x="214" y="461"/>
                  <a:pt x="210" y="461"/>
                </a:cubicBezTo>
                <a:cubicBezTo>
                  <a:pt x="193" y="455"/>
                  <a:pt x="149" y="441"/>
                  <a:pt x="166" y="339"/>
                </a:cubicBezTo>
                <a:cubicBezTo>
                  <a:pt x="184" y="248"/>
                  <a:pt x="214" y="191"/>
                  <a:pt x="268" y="160"/>
                </a:cubicBezTo>
                <a:cubicBezTo>
                  <a:pt x="300" y="142"/>
                  <a:pt x="340" y="135"/>
                  <a:pt x="384" y="135"/>
                </a:cubicBezTo>
                <a:cubicBezTo>
                  <a:pt x="545" y="135"/>
                  <a:pt x="771" y="234"/>
                  <a:pt x="959" y="316"/>
                </a:cubicBezTo>
                <a:cubicBezTo>
                  <a:pt x="1128" y="391"/>
                  <a:pt x="1277" y="455"/>
                  <a:pt x="1386" y="461"/>
                </a:cubicBezTo>
                <a:cubicBezTo>
                  <a:pt x="1388" y="461"/>
                  <a:pt x="1390" y="462"/>
                  <a:pt x="1392" y="462"/>
                </a:cubicBezTo>
                <a:cubicBezTo>
                  <a:pt x="1432" y="462"/>
                  <a:pt x="1457" y="433"/>
                  <a:pt x="1460" y="397"/>
                </a:cubicBezTo>
                <a:cubicBezTo>
                  <a:pt x="1460" y="360"/>
                  <a:pt x="1433" y="326"/>
                  <a:pt x="1395" y="322"/>
                </a:cubicBezTo>
                <a:cubicBezTo>
                  <a:pt x="1308" y="319"/>
                  <a:pt x="1165" y="255"/>
                  <a:pt x="1013" y="191"/>
                </a:cubicBezTo>
                <a:cubicBezTo>
                  <a:pt x="802" y="100"/>
                  <a:pt x="573" y="1"/>
                  <a:pt x="384" y="1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883F1DDA-A81B-400A-8113-FB7C3C533E24}"/>
              </a:ext>
            </a:extLst>
          </p:cNvPr>
          <p:cNvSpPr/>
          <p:nvPr/>
        </p:nvSpPr>
        <p:spPr>
          <a:xfrm>
            <a:off x="3412001" y="4060165"/>
            <a:ext cx="11462250" cy="156778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5600" b="1" kern="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A. 8 </a:t>
            </a:r>
            <a:r>
              <a:rPr lang="en-US" sz="5600" b="1" kern="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mặt</a:t>
            </a:r>
            <a:endParaRPr lang="en-US" sz="5600" b="1" kern="0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37B9597D-5A1C-4F65-A967-D79F793DE0AB}"/>
              </a:ext>
            </a:extLst>
          </p:cNvPr>
          <p:cNvSpPr/>
          <p:nvPr/>
        </p:nvSpPr>
        <p:spPr>
          <a:xfrm>
            <a:off x="3451235" y="5990537"/>
            <a:ext cx="11462250" cy="156778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5600" b="1" kern="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B. 7 </a:t>
            </a:r>
            <a:r>
              <a:rPr lang="en-US" sz="5600" b="1" kern="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mặt</a:t>
            </a:r>
            <a:endParaRPr lang="en-US" sz="5600" b="1" kern="0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03AD6970-DC86-40E4-A962-100E74575518}"/>
              </a:ext>
            </a:extLst>
          </p:cNvPr>
          <p:cNvSpPr/>
          <p:nvPr/>
        </p:nvSpPr>
        <p:spPr>
          <a:xfrm>
            <a:off x="3464791" y="7860335"/>
            <a:ext cx="11448694" cy="156778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5600" b="1" kern="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C. 6 </a:t>
            </a:r>
            <a:r>
              <a:rPr lang="en-US" sz="5600" b="1" kern="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mặt</a:t>
            </a:r>
            <a:endParaRPr lang="en-US" sz="5600" b="1" kern="0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61" name="Picture 15">
            <a:hlinkClick r:id="rId4" action="ppaction://hlinksldjump"/>
            <a:extLst>
              <a:ext uri="{FF2B5EF4-FFF2-40B4-BE49-F238E27FC236}">
                <a16:creationId xmlns:a16="http://schemas.microsoft.com/office/drawing/2014/main" id="{11187A09-6A63-440E-BA4C-FE68D3E652E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313533" y="388386"/>
            <a:ext cx="2577306" cy="2840008"/>
          </a:xfrm>
          <a:prstGeom prst="rect">
            <a:avLst/>
          </a:prstGeom>
        </p:spPr>
      </p:pic>
      <p:pic>
        <p:nvPicPr>
          <p:cNvPr id="44" name="đỗ m1" descr="Cách gói bánh chưng không cần khuôn vẫn đẹp như tranh">
            <a:extLst>
              <a:ext uri="{FF2B5EF4-FFF2-40B4-BE49-F238E27FC236}">
                <a16:creationId xmlns:a16="http://schemas.microsoft.com/office/drawing/2014/main" id="{74CA36E4-873F-4FC4-AA71-E5D4762C0B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3341" b="89931" l="10000" r="85833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16" t="21515" r="13536" b="7737"/>
          <a:stretch/>
        </p:blipFill>
        <p:spPr bwMode="auto">
          <a:xfrm>
            <a:off x="13586085" y="563445"/>
            <a:ext cx="3810000" cy="2489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7754563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250" autoRev="1" fill="remove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animClr clrSpc="rgb" dir="cw">
                                      <p:cBhvr>
                                        <p:cTn id="35" dur="250" autoRev="1" fill="remove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set>
                                      <p:cBhvr>
                                        <p:cTn id="36" dur="250" autoRev="1" fill="remove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autoRev="1" fill="remove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25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animClr clrSpc="rgb" dir="cw">
                                      <p:cBhvr>
                                        <p:cTn id="43" dur="25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set>
                                      <p:cBhvr>
                                        <p:cTn id="44" dur="25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autoRev="1" fill="remove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7" presetClass="emph" presetSubtype="0" repeatCount="5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" dur="25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animClr clrSpc="rgb" dir="cw">
                                      <p:cBhvr>
                                        <p:cTn id="51" dur="25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91F8C"/>
                                      </p:to>
                                    </p:animClr>
                                    <p:set>
                                      <p:cBhvr>
                                        <p:cTn id="52" dur="25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</p:childTnLst>
        </p:cTn>
      </p:par>
    </p:tnLst>
    <p:bldLst>
      <p:bldP spid="5" grpId="0" animBg="1"/>
      <p:bldP spid="926" grpId="0"/>
      <p:bldP spid="52" grpId="0" animBg="1"/>
      <p:bldP spid="52" grpId="1" animBg="1"/>
      <p:bldP spid="54" grpId="0" animBg="1"/>
      <p:bldP spid="56" grpId="0" animBg="1"/>
      <p:bldP spid="56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Arrow: Pentagon 70">
            <a:extLst>
              <a:ext uri="{FF2B5EF4-FFF2-40B4-BE49-F238E27FC236}">
                <a16:creationId xmlns:a16="http://schemas.microsoft.com/office/drawing/2014/main" id="{2A3CC694-F3B9-4198-B8B6-8F923A0461B9}"/>
              </a:ext>
            </a:extLst>
          </p:cNvPr>
          <p:cNvSpPr/>
          <p:nvPr/>
        </p:nvSpPr>
        <p:spPr>
          <a:xfrm>
            <a:off x="238976" y="20170"/>
            <a:ext cx="3052954" cy="979226"/>
          </a:xfrm>
          <a:prstGeom prst="homePlate">
            <a:avLst/>
          </a:prstGeom>
          <a:solidFill>
            <a:schemeClr val="tx2">
              <a:lumMod val="75000"/>
            </a:schemeClr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91440" tIns="45720" rIns="91440" bIns="45720" rtlCol="0" anchor="ctr"/>
          <a:lstStyle/>
          <a:p>
            <a:pPr algn="ctr" defTabSz="914400"/>
            <a:r>
              <a:rPr lang="en-US" sz="4000" b="1" kern="0" dirty="0">
                <a:solidFill>
                  <a:sysClr val="window" lastClr="FFFFFF"/>
                </a:solidFill>
                <a:latin typeface="Barlow Condensed Black" panose="00000A06000000000000" pitchFamily="2" charset="0"/>
              </a:rPr>
              <a:t>GÓI BÁNH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12E2EDD-6D81-4B02-A2A8-2FF9BDA7C26A}"/>
              </a:ext>
            </a:extLst>
          </p:cNvPr>
          <p:cNvSpPr/>
          <p:nvPr/>
        </p:nvSpPr>
        <p:spPr>
          <a:xfrm rot="5400000">
            <a:off x="1650071" y="5273027"/>
            <a:ext cx="8079946" cy="120650"/>
          </a:xfrm>
          <a:prstGeom prst="rect">
            <a:avLst/>
          </a:prstGeom>
          <a:solidFill>
            <a:srgbClr val="EEECE1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lIns="91440" tIns="45720" rIns="91440" bIns="45720" rtlCol="0" anchor="ctr"/>
          <a:lstStyle/>
          <a:p>
            <a:pPr algn="ctr" defTabSz="914400"/>
            <a:endParaRPr lang="en-US" sz="1800" kern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2714DFF-D90A-4DFA-A383-32FB099E9A45}"/>
              </a:ext>
            </a:extLst>
          </p:cNvPr>
          <p:cNvSpPr/>
          <p:nvPr/>
        </p:nvSpPr>
        <p:spPr>
          <a:xfrm>
            <a:off x="1471242" y="5553156"/>
            <a:ext cx="7843912" cy="110484"/>
          </a:xfrm>
          <a:prstGeom prst="rect">
            <a:avLst/>
          </a:prstGeom>
          <a:solidFill>
            <a:srgbClr val="EEECE1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lIns="91440" tIns="45720" rIns="91440" bIns="45720" rtlCol="0" anchor="ctr"/>
          <a:lstStyle/>
          <a:p>
            <a:pPr algn="ctr" defTabSz="914400"/>
            <a:endParaRPr lang="en-US" sz="1800" kern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3A1A6C8-E799-48E7-AE6E-66DCD3F31143}"/>
              </a:ext>
            </a:extLst>
          </p:cNvPr>
          <p:cNvSpPr/>
          <p:nvPr/>
        </p:nvSpPr>
        <p:spPr>
          <a:xfrm>
            <a:off x="1434338" y="4633870"/>
            <a:ext cx="7843912" cy="110484"/>
          </a:xfrm>
          <a:prstGeom prst="rect">
            <a:avLst/>
          </a:prstGeom>
          <a:solidFill>
            <a:srgbClr val="EEECE1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lIns="91440" tIns="45720" rIns="91440" bIns="45720" rtlCol="0" anchor="ctr"/>
          <a:lstStyle/>
          <a:p>
            <a:pPr algn="ctr" defTabSz="914400"/>
            <a:endParaRPr lang="en-US" sz="1800" kern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27" name="lạt 1">
            <a:extLst>
              <a:ext uri="{FF2B5EF4-FFF2-40B4-BE49-F238E27FC236}">
                <a16:creationId xmlns:a16="http://schemas.microsoft.com/office/drawing/2014/main" id="{82CB9E7C-DFAF-41CF-B65B-78246FACCE98}"/>
              </a:ext>
            </a:extLst>
          </p:cNvPr>
          <p:cNvSpPr/>
          <p:nvPr/>
        </p:nvSpPr>
        <p:spPr>
          <a:xfrm rot="5400000">
            <a:off x="-194062" y="5224077"/>
            <a:ext cx="9372600" cy="150806"/>
          </a:xfrm>
          <a:prstGeom prst="rect">
            <a:avLst/>
          </a:prstGeom>
          <a:solidFill>
            <a:srgbClr val="EEECE1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lIns="91440" tIns="45720" rIns="91440" bIns="45720" rtlCol="0" anchor="ctr"/>
          <a:lstStyle/>
          <a:p>
            <a:pPr algn="ctr" defTabSz="914400"/>
            <a:endParaRPr lang="en-US" sz="1800" kern="0">
              <a:solidFill>
                <a:sysClr val="window" lastClr="FFFFFF"/>
              </a:solidFill>
              <a:latin typeface="Calibri"/>
            </a:endParaRPr>
          </a:p>
        </p:txBody>
      </p:sp>
      <p:pic>
        <p:nvPicPr>
          <p:cNvPr id="28" name="Picture 1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3865738">
            <a:off x="2187658" y="1951411"/>
            <a:ext cx="5678584" cy="6790484"/>
          </a:xfrm>
          <a:prstGeom prst="rect">
            <a:avLst/>
          </a:prstGeom>
        </p:spPr>
      </p:pic>
      <p:pic>
        <p:nvPicPr>
          <p:cNvPr id="29" name="Picture 1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388846" y="2410691"/>
            <a:ext cx="5276208" cy="5374785"/>
          </a:xfrm>
          <a:prstGeom prst="rect">
            <a:avLst/>
          </a:prstGeom>
        </p:spPr>
      </p:pic>
      <p:pic>
        <p:nvPicPr>
          <p:cNvPr id="30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635009" y="3239224"/>
            <a:ext cx="7107112" cy="6746556"/>
          </a:xfrm>
          <a:prstGeom prst="rect">
            <a:avLst/>
          </a:prstGeom>
        </p:spPr>
      </p:pic>
      <p:pic>
        <p:nvPicPr>
          <p:cNvPr id="31" name="Picture 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1576549" y="-329250"/>
            <a:ext cx="6685252" cy="4463280"/>
          </a:xfrm>
          <a:prstGeom prst="rect">
            <a:avLst/>
          </a:prstGeom>
        </p:spPr>
      </p:pic>
      <p:pic>
        <p:nvPicPr>
          <p:cNvPr id="37" name="lá m11" descr="14324 Sago Leaf Lá Dong 1kgx1 -">
            <a:extLst>
              <a:ext uri="{FF2B5EF4-FFF2-40B4-BE49-F238E27FC236}">
                <a16:creationId xmlns:a16="http://schemas.microsoft.com/office/drawing/2014/main" id="{901D63F7-2056-4E0E-B219-D4DA693ADC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97" b="99588" l="11333" r="98667">
                        <a14:backgroundMark x1="52833" y1="12784" x2="11833" y2="43505"/>
                        <a14:backgroundMark x1="37000" y1="33814" x2="28667" y2="43505"/>
                        <a14:backgroundMark x1="28167" y1="43299" x2="25333" y2="46804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43" t="23321"/>
          <a:stretch/>
        </p:blipFill>
        <p:spPr bwMode="auto">
          <a:xfrm rot="21357472">
            <a:off x="10551747" y="7706861"/>
            <a:ext cx="1658750" cy="1464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lá m11" descr="14324 Sago Leaf Lá Dong 1kgx1 -">
            <a:extLst>
              <a:ext uri="{FF2B5EF4-FFF2-40B4-BE49-F238E27FC236}">
                <a16:creationId xmlns:a16="http://schemas.microsoft.com/office/drawing/2014/main" id="{901D63F7-2056-4E0E-B219-D4DA693ADC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97" b="99588" l="11333" r="98667">
                        <a14:backgroundMark x1="52833" y1="12784" x2="11833" y2="43505"/>
                        <a14:backgroundMark x1="37000" y1="33814" x2="28667" y2="43505"/>
                        <a14:backgroundMark x1="28167" y1="43299" x2="25333" y2="46804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43" t="23321"/>
          <a:stretch/>
        </p:blipFill>
        <p:spPr bwMode="auto">
          <a:xfrm rot="21357472">
            <a:off x="10727189" y="7842119"/>
            <a:ext cx="1658750" cy="1464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lá m11" descr="14324 Sago Leaf Lá Dong 1kgx1 -">
            <a:extLst>
              <a:ext uri="{FF2B5EF4-FFF2-40B4-BE49-F238E27FC236}">
                <a16:creationId xmlns:a16="http://schemas.microsoft.com/office/drawing/2014/main" id="{901D63F7-2056-4E0E-B219-D4DA693ADC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97" b="99588" l="11333" r="98667">
                        <a14:backgroundMark x1="52833" y1="12784" x2="11833" y2="43505"/>
                        <a14:backgroundMark x1="37000" y1="33814" x2="28667" y2="43505"/>
                        <a14:backgroundMark x1="28167" y1="43299" x2="25333" y2="46804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43" t="23321"/>
          <a:stretch/>
        </p:blipFill>
        <p:spPr bwMode="auto">
          <a:xfrm rot="21357472">
            <a:off x="10879589" y="7994519"/>
            <a:ext cx="1658750" cy="1464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lá m11" descr="14324 Sago Leaf Lá Dong 1kgx1 -">
            <a:extLst>
              <a:ext uri="{FF2B5EF4-FFF2-40B4-BE49-F238E27FC236}">
                <a16:creationId xmlns:a16="http://schemas.microsoft.com/office/drawing/2014/main" id="{901D63F7-2056-4E0E-B219-D4DA693ADC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97" b="99588" l="11333" r="98667">
                        <a14:backgroundMark x1="52833" y1="12784" x2="11833" y2="43505"/>
                        <a14:backgroundMark x1="37000" y1="33814" x2="28667" y2="43505"/>
                        <a14:backgroundMark x1="28167" y1="43299" x2="25333" y2="46804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43" t="23321"/>
          <a:stretch/>
        </p:blipFill>
        <p:spPr bwMode="auto">
          <a:xfrm rot="21357472">
            <a:off x="11031989" y="8146919"/>
            <a:ext cx="1658750" cy="1464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19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3316603" y="5778414"/>
            <a:ext cx="1125244" cy="834088"/>
          </a:xfrm>
          <a:prstGeom prst="rect">
            <a:avLst/>
          </a:prstGeom>
        </p:spPr>
      </p:pic>
      <p:pic>
        <p:nvPicPr>
          <p:cNvPr id="50" name="thịt m1">
            <a:extLst>
              <a:ext uri="{FF2B5EF4-FFF2-40B4-BE49-F238E27FC236}">
                <a16:creationId xmlns:a16="http://schemas.microsoft.com/office/drawing/2014/main" id="{01C36483-C345-4CC8-85B3-3E001E1D100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6950" y="5067505"/>
            <a:ext cx="1950890" cy="1432684"/>
          </a:xfrm>
          <a:prstGeom prst="rect">
            <a:avLst/>
          </a:prstGeom>
        </p:spPr>
      </p:pic>
      <p:pic>
        <p:nvPicPr>
          <p:cNvPr id="51" name="hành m1" descr="Sliced red onion rings Stock Photo by ©natika 145597235">
            <a:extLst>
              <a:ext uri="{FF2B5EF4-FFF2-40B4-BE49-F238E27FC236}">
                <a16:creationId xmlns:a16="http://schemas.microsoft.com/office/drawing/2014/main" id="{31491245-2006-43A9-8BCA-D1CC0BD497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88" b="89952" l="813" r="96875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6835" y="6167399"/>
            <a:ext cx="862181" cy="890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gạo m1" descr="Cách đồ xôi ngũ sắc đậm đà sắc vị cho năm mới - Tối nay ăn gì">
            <a:extLst>
              <a:ext uri="{FF2B5EF4-FFF2-40B4-BE49-F238E27FC236}">
                <a16:creationId xmlns:a16="http://schemas.microsoft.com/office/drawing/2014/main" id="{F4B088C3-3067-40D9-9C54-B05E4F235E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87" r="8887"/>
          <a:stretch/>
        </p:blipFill>
        <p:spPr bwMode="auto">
          <a:xfrm>
            <a:off x="2984953" y="3239224"/>
            <a:ext cx="2863764" cy="2122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đỗ m1" descr="Cách gói bánh chưng không cần khuôn vẫn đẹp như tranh">
            <a:extLst>
              <a:ext uri="{FF2B5EF4-FFF2-40B4-BE49-F238E27FC236}">
                <a16:creationId xmlns:a16="http://schemas.microsoft.com/office/drawing/2014/main" id="{74CA36E4-873F-4FC4-AA71-E5D4762C0B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3341" b="89931" l="10000" r="85833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16" t="21515" r="13536" b="7737"/>
          <a:stretch/>
        </p:blipFill>
        <p:spPr bwMode="auto">
          <a:xfrm>
            <a:off x="3043946" y="5246109"/>
            <a:ext cx="1918978" cy="1254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tiêu m1" descr="Tiêu đen hạt Mỹ Lộc xuất xứ từ những vùng trồng tiêu nổi tiếng">
            <a:extLst>
              <a:ext uri="{FF2B5EF4-FFF2-40B4-BE49-F238E27FC236}">
                <a16:creationId xmlns:a16="http://schemas.microsoft.com/office/drawing/2014/main" id="{851A7443-BC6A-4584-9FAA-D20A117DD1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57984" b="84293" l="76758" r="98145">
                        <a14:foregroundMark x1="96191" y1="60602" x2="94238" y2="62827"/>
                        <a14:foregroundMark x1="89551" y1="79450" x2="89844" y2="82592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558" t="55211" b="15625"/>
          <a:stretch/>
        </p:blipFill>
        <p:spPr bwMode="auto">
          <a:xfrm>
            <a:off x="4539471" y="4532841"/>
            <a:ext cx="1118034" cy="956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19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874932" y="2691249"/>
            <a:ext cx="6447112" cy="4778926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1460" y="5557508"/>
            <a:ext cx="2761167" cy="4682595"/>
          </a:xfrm>
          <a:prstGeom prst="rect">
            <a:avLst/>
          </a:prstGeom>
        </p:spPr>
      </p:pic>
      <p:pic>
        <p:nvPicPr>
          <p:cNvPr id="57" name="图片 11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8339" y="165383"/>
            <a:ext cx="3844676" cy="2712960"/>
          </a:xfrm>
          <a:prstGeom prst="rect">
            <a:avLst/>
          </a:prstGeom>
        </p:spPr>
      </p:pic>
      <p:pic>
        <p:nvPicPr>
          <p:cNvPr id="58" name="图片 11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0717" y="191137"/>
            <a:ext cx="3844676" cy="2712960"/>
          </a:xfrm>
          <a:prstGeom prst="rect">
            <a:avLst/>
          </a:prstGeom>
        </p:spPr>
      </p:pic>
      <p:pic>
        <p:nvPicPr>
          <p:cNvPr id="59" name="Picture 3">
            <a:extLst>
              <a:ext uri="{FF2B5EF4-FFF2-40B4-BE49-F238E27FC236}">
                <a16:creationId xmlns:a16="http://schemas.microsoft.com/office/drawing/2014/main" id="{F8F7069E-DB18-48E7-A5B5-98A9BAB28B91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/>
          <a:stretch>
            <a:fillRect/>
          </a:stretch>
        </p:blipFill>
        <p:spPr>
          <a:xfrm>
            <a:off x="9520929" y="-166173"/>
            <a:ext cx="2456320" cy="2906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774512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tiengdong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9" name="Google Shape;929;p30"/>
          <p:cNvGrpSpPr/>
          <p:nvPr/>
        </p:nvGrpSpPr>
        <p:grpSpPr>
          <a:xfrm>
            <a:off x="7176983" y="818527"/>
            <a:ext cx="557602" cy="557602"/>
            <a:chOff x="6892567" y="1856809"/>
            <a:chExt cx="1219601" cy="1219601"/>
          </a:xfrm>
        </p:grpSpPr>
        <p:grpSp>
          <p:nvGrpSpPr>
            <p:cNvPr id="930" name="Google Shape;930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31" name="Google Shape;931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2" name="Google Shape;932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3" name="Google Shape;933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4" name="Google Shape;934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35" name="Google Shape;935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36" name="Google Shape;936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7" name="Google Shape;937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8" name="Google Shape;938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9" name="Google Shape;939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40" name="Google Shape;940;p30"/>
          <p:cNvGrpSpPr/>
          <p:nvPr/>
        </p:nvGrpSpPr>
        <p:grpSpPr>
          <a:xfrm>
            <a:off x="15053189" y="7505677"/>
            <a:ext cx="557602" cy="557602"/>
            <a:chOff x="6892567" y="1856809"/>
            <a:chExt cx="1219601" cy="1219601"/>
          </a:xfrm>
        </p:grpSpPr>
        <p:grpSp>
          <p:nvGrpSpPr>
            <p:cNvPr id="941" name="Google Shape;941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42" name="Google Shape;942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3" name="Google Shape;943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4" name="Google Shape;944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5" name="Google Shape;945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46" name="Google Shape;946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47" name="Google Shape;947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8" name="Google Shape;948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9" name="Google Shape;949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0" name="Google Shape;950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51" name="Google Shape;951;p30"/>
          <p:cNvGrpSpPr/>
          <p:nvPr/>
        </p:nvGrpSpPr>
        <p:grpSpPr>
          <a:xfrm>
            <a:off x="2124289" y="4021827"/>
            <a:ext cx="557602" cy="557602"/>
            <a:chOff x="6892567" y="1856809"/>
            <a:chExt cx="1219601" cy="1219601"/>
          </a:xfrm>
        </p:grpSpPr>
        <p:grpSp>
          <p:nvGrpSpPr>
            <p:cNvPr id="952" name="Google Shape;952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53" name="Google Shape;953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4" name="Google Shape;954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5" name="Google Shape;955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57" name="Google Shape;957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58" name="Google Shape;958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9" name="Google Shape;959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sp>
        <p:nvSpPr>
          <p:cNvPr id="968" name="Google Shape;968;p30"/>
          <p:cNvSpPr/>
          <p:nvPr/>
        </p:nvSpPr>
        <p:spPr>
          <a:xfrm>
            <a:off x="8868198" y="7497300"/>
            <a:ext cx="114644" cy="138752"/>
          </a:xfrm>
          <a:custGeom>
            <a:avLst/>
            <a:gdLst/>
            <a:ahLst/>
            <a:cxnLst/>
            <a:rect l="l" t="t" r="r" b="b"/>
            <a:pathLst>
              <a:path w="5488" h="6642" extrusionOk="0">
                <a:moveTo>
                  <a:pt x="4951" y="1"/>
                </a:moveTo>
                <a:cubicBezTo>
                  <a:pt x="3815" y="1"/>
                  <a:pt x="2693" y="411"/>
                  <a:pt x="1809" y="1126"/>
                </a:cubicBezTo>
                <a:cubicBezTo>
                  <a:pt x="815" y="1934"/>
                  <a:pt x="211" y="3124"/>
                  <a:pt x="77" y="4391"/>
                </a:cubicBezTo>
                <a:cubicBezTo>
                  <a:pt x="1" y="5116"/>
                  <a:pt x="87" y="5857"/>
                  <a:pt x="335" y="6548"/>
                </a:cubicBezTo>
                <a:cubicBezTo>
                  <a:pt x="359" y="6613"/>
                  <a:pt x="414" y="6642"/>
                  <a:pt x="470" y="6642"/>
                </a:cubicBezTo>
                <a:cubicBezTo>
                  <a:pt x="555" y="6642"/>
                  <a:pt x="639" y="6574"/>
                  <a:pt x="601" y="6472"/>
                </a:cubicBezTo>
                <a:cubicBezTo>
                  <a:pt x="187" y="5323"/>
                  <a:pt x="246" y="4025"/>
                  <a:pt x="764" y="2917"/>
                </a:cubicBezTo>
                <a:cubicBezTo>
                  <a:pt x="1271" y="1819"/>
                  <a:pt x="2220" y="975"/>
                  <a:pt x="3355" y="564"/>
                </a:cubicBezTo>
                <a:cubicBezTo>
                  <a:pt x="3867" y="377"/>
                  <a:pt x="4407" y="280"/>
                  <a:pt x="4950" y="280"/>
                </a:cubicBezTo>
                <a:cubicBezTo>
                  <a:pt x="5069" y="280"/>
                  <a:pt x="5189" y="285"/>
                  <a:pt x="5309" y="295"/>
                </a:cubicBezTo>
                <a:cubicBezTo>
                  <a:pt x="5313" y="295"/>
                  <a:pt x="5317" y="295"/>
                  <a:pt x="5321" y="295"/>
                </a:cubicBezTo>
                <a:cubicBezTo>
                  <a:pt x="5488" y="295"/>
                  <a:pt x="5481" y="28"/>
                  <a:pt x="5309" y="15"/>
                </a:cubicBezTo>
                <a:cubicBezTo>
                  <a:pt x="5189" y="5"/>
                  <a:pt x="5070" y="1"/>
                  <a:pt x="4951" y="1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9" name="Google Shape;969;p30"/>
          <p:cNvSpPr/>
          <p:nvPr/>
        </p:nvSpPr>
        <p:spPr>
          <a:xfrm>
            <a:off x="9461619" y="7487615"/>
            <a:ext cx="103302" cy="141426"/>
          </a:xfrm>
          <a:custGeom>
            <a:avLst/>
            <a:gdLst/>
            <a:ahLst/>
            <a:cxnLst/>
            <a:rect l="l" t="t" r="r" b="b"/>
            <a:pathLst>
              <a:path w="4945" h="6770" extrusionOk="0">
                <a:moveTo>
                  <a:pt x="219" y="0"/>
                </a:moveTo>
                <a:cubicBezTo>
                  <a:pt x="61" y="0"/>
                  <a:pt x="1" y="242"/>
                  <a:pt x="171" y="268"/>
                </a:cubicBezTo>
                <a:cubicBezTo>
                  <a:pt x="1234" y="440"/>
                  <a:pt x="2228" y="937"/>
                  <a:pt x="3001" y="1687"/>
                </a:cubicBezTo>
                <a:cubicBezTo>
                  <a:pt x="3812" y="2477"/>
                  <a:pt x="4326" y="3519"/>
                  <a:pt x="4489" y="4634"/>
                </a:cubicBezTo>
                <a:cubicBezTo>
                  <a:pt x="4582" y="5286"/>
                  <a:pt x="4548" y="5956"/>
                  <a:pt x="4392" y="6598"/>
                </a:cubicBezTo>
                <a:cubicBezTo>
                  <a:pt x="4365" y="6701"/>
                  <a:pt x="4451" y="6769"/>
                  <a:pt x="4534" y="6769"/>
                </a:cubicBezTo>
                <a:cubicBezTo>
                  <a:pt x="4588" y="6769"/>
                  <a:pt x="4641" y="6739"/>
                  <a:pt x="4658" y="6670"/>
                </a:cubicBezTo>
                <a:cubicBezTo>
                  <a:pt x="4944" y="5493"/>
                  <a:pt x="4830" y="4244"/>
                  <a:pt x="4344" y="3137"/>
                </a:cubicBezTo>
                <a:cubicBezTo>
                  <a:pt x="3878" y="2080"/>
                  <a:pt x="3060" y="1203"/>
                  <a:pt x="2059" y="638"/>
                </a:cubicBezTo>
                <a:cubicBezTo>
                  <a:pt x="1496" y="320"/>
                  <a:pt x="882" y="103"/>
                  <a:pt x="244" y="2"/>
                </a:cubicBezTo>
                <a:cubicBezTo>
                  <a:pt x="235" y="1"/>
                  <a:pt x="227" y="0"/>
                  <a:pt x="219" y="0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72" name="Google Shape;972;p30"/>
          <p:cNvSpPr/>
          <p:nvPr/>
        </p:nvSpPr>
        <p:spPr>
          <a:xfrm rot="7302147">
            <a:off x="9130704" y="7360644"/>
            <a:ext cx="103308" cy="97760"/>
          </a:xfrm>
          <a:custGeom>
            <a:avLst/>
            <a:gdLst/>
            <a:ahLst/>
            <a:cxnLst/>
            <a:rect l="l" t="t" r="r" b="b"/>
            <a:pathLst>
              <a:path w="1623" h="1536" extrusionOk="0">
                <a:moveTo>
                  <a:pt x="492" y="397"/>
                </a:moveTo>
                <a:cubicBezTo>
                  <a:pt x="475" y="411"/>
                  <a:pt x="448" y="424"/>
                  <a:pt x="417" y="438"/>
                </a:cubicBezTo>
                <a:cubicBezTo>
                  <a:pt x="434" y="421"/>
                  <a:pt x="451" y="411"/>
                  <a:pt x="468" y="404"/>
                </a:cubicBezTo>
                <a:cubicBezTo>
                  <a:pt x="475" y="400"/>
                  <a:pt x="484" y="397"/>
                  <a:pt x="492" y="397"/>
                </a:cubicBezTo>
                <a:close/>
                <a:moveTo>
                  <a:pt x="915" y="763"/>
                </a:moveTo>
                <a:cubicBezTo>
                  <a:pt x="922" y="763"/>
                  <a:pt x="931" y="766"/>
                  <a:pt x="948" y="780"/>
                </a:cubicBezTo>
                <a:cubicBezTo>
                  <a:pt x="962" y="794"/>
                  <a:pt x="992" y="817"/>
                  <a:pt x="939" y="882"/>
                </a:cubicBezTo>
                <a:cubicBezTo>
                  <a:pt x="908" y="922"/>
                  <a:pt x="850" y="963"/>
                  <a:pt x="786" y="993"/>
                </a:cubicBezTo>
                <a:cubicBezTo>
                  <a:pt x="786" y="990"/>
                  <a:pt x="789" y="986"/>
                  <a:pt x="789" y="983"/>
                </a:cubicBezTo>
                <a:cubicBezTo>
                  <a:pt x="806" y="864"/>
                  <a:pt x="861" y="780"/>
                  <a:pt x="901" y="763"/>
                </a:cubicBezTo>
                <a:close/>
                <a:moveTo>
                  <a:pt x="384" y="1"/>
                </a:moveTo>
                <a:cubicBezTo>
                  <a:pt x="318" y="1"/>
                  <a:pt x="257" y="13"/>
                  <a:pt x="204" y="42"/>
                </a:cubicBezTo>
                <a:cubicBezTo>
                  <a:pt x="112" y="89"/>
                  <a:pt x="54" y="184"/>
                  <a:pt x="31" y="319"/>
                </a:cubicBezTo>
                <a:cubicBezTo>
                  <a:pt x="1" y="509"/>
                  <a:pt x="112" y="570"/>
                  <a:pt x="163" y="591"/>
                </a:cubicBezTo>
                <a:lnTo>
                  <a:pt x="170" y="591"/>
                </a:lnTo>
                <a:cubicBezTo>
                  <a:pt x="159" y="627"/>
                  <a:pt x="149" y="668"/>
                  <a:pt x="146" y="705"/>
                </a:cubicBezTo>
                <a:cubicBezTo>
                  <a:pt x="123" y="882"/>
                  <a:pt x="176" y="1027"/>
                  <a:pt x="295" y="1115"/>
                </a:cubicBezTo>
                <a:cubicBezTo>
                  <a:pt x="365" y="1168"/>
                  <a:pt x="452" y="1190"/>
                  <a:pt x="542" y="1190"/>
                </a:cubicBezTo>
                <a:cubicBezTo>
                  <a:pt x="579" y="1190"/>
                  <a:pt x="617" y="1187"/>
                  <a:pt x="654" y="1180"/>
                </a:cubicBezTo>
                <a:cubicBezTo>
                  <a:pt x="678" y="1291"/>
                  <a:pt x="732" y="1386"/>
                  <a:pt x="813" y="1450"/>
                </a:cubicBezTo>
                <a:cubicBezTo>
                  <a:pt x="887" y="1508"/>
                  <a:pt x="969" y="1535"/>
                  <a:pt x="1050" y="1535"/>
                </a:cubicBezTo>
                <a:cubicBezTo>
                  <a:pt x="1098" y="1535"/>
                  <a:pt x="1145" y="1529"/>
                  <a:pt x="1192" y="1508"/>
                </a:cubicBezTo>
                <a:cubicBezTo>
                  <a:pt x="1413" y="1416"/>
                  <a:pt x="1586" y="1132"/>
                  <a:pt x="1616" y="919"/>
                </a:cubicBezTo>
                <a:cubicBezTo>
                  <a:pt x="1622" y="882"/>
                  <a:pt x="1595" y="847"/>
                  <a:pt x="1558" y="841"/>
                </a:cubicBezTo>
                <a:cubicBezTo>
                  <a:pt x="1556" y="841"/>
                  <a:pt x="1553" y="841"/>
                  <a:pt x="1551" y="841"/>
                </a:cubicBezTo>
                <a:cubicBezTo>
                  <a:pt x="1517" y="841"/>
                  <a:pt x="1487" y="864"/>
                  <a:pt x="1480" y="899"/>
                </a:cubicBezTo>
                <a:cubicBezTo>
                  <a:pt x="1456" y="1071"/>
                  <a:pt x="1311" y="1312"/>
                  <a:pt x="1139" y="1379"/>
                </a:cubicBezTo>
                <a:cubicBezTo>
                  <a:pt x="1107" y="1393"/>
                  <a:pt x="1076" y="1400"/>
                  <a:pt x="1046" y="1400"/>
                </a:cubicBezTo>
                <a:cubicBezTo>
                  <a:pt x="995" y="1400"/>
                  <a:pt x="947" y="1381"/>
                  <a:pt x="898" y="1342"/>
                </a:cubicBezTo>
                <a:cubicBezTo>
                  <a:pt x="826" y="1288"/>
                  <a:pt x="800" y="1213"/>
                  <a:pt x="786" y="1142"/>
                </a:cubicBezTo>
                <a:cubicBezTo>
                  <a:pt x="895" y="1102"/>
                  <a:pt x="989" y="1038"/>
                  <a:pt x="1047" y="969"/>
                </a:cubicBezTo>
                <a:cubicBezTo>
                  <a:pt x="1128" y="864"/>
                  <a:pt x="1128" y="753"/>
                  <a:pt x="1040" y="675"/>
                </a:cubicBezTo>
                <a:cubicBezTo>
                  <a:pt x="1000" y="642"/>
                  <a:pt x="957" y="625"/>
                  <a:pt x="913" y="625"/>
                </a:cubicBezTo>
                <a:cubicBezTo>
                  <a:pt x="895" y="625"/>
                  <a:pt x="876" y="628"/>
                  <a:pt x="857" y="634"/>
                </a:cubicBezTo>
                <a:cubicBezTo>
                  <a:pt x="759" y="672"/>
                  <a:pt x="678" y="797"/>
                  <a:pt x="654" y="960"/>
                </a:cubicBezTo>
                <a:cubicBezTo>
                  <a:pt x="647" y="990"/>
                  <a:pt x="647" y="1017"/>
                  <a:pt x="644" y="1041"/>
                </a:cubicBezTo>
                <a:cubicBezTo>
                  <a:pt x="609" y="1048"/>
                  <a:pt x="573" y="1052"/>
                  <a:pt x="539" y="1052"/>
                </a:cubicBezTo>
                <a:cubicBezTo>
                  <a:pt x="477" y="1052"/>
                  <a:pt x="420" y="1038"/>
                  <a:pt x="376" y="1003"/>
                </a:cubicBezTo>
                <a:cubicBezTo>
                  <a:pt x="271" y="929"/>
                  <a:pt x="271" y="797"/>
                  <a:pt x="281" y="725"/>
                </a:cubicBezTo>
                <a:cubicBezTo>
                  <a:pt x="285" y="682"/>
                  <a:pt x="298" y="641"/>
                  <a:pt x="312" y="604"/>
                </a:cubicBezTo>
                <a:cubicBezTo>
                  <a:pt x="448" y="591"/>
                  <a:pt x="593" y="519"/>
                  <a:pt x="634" y="444"/>
                </a:cubicBezTo>
                <a:cubicBezTo>
                  <a:pt x="661" y="394"/>
                  <a:pt x="654" y="339"/>
                  <a:pt x="610" y="306"/>
                </a:cubicBezTo>
                <a:cubicBezTo>
                  <a:pt x="576" y="276"/>
                  <a:pt x="534" y="260"/>
                  <a:pt x="491" y="260"/>
                </a:cubicBezTo>
                <a:cubicBezTo>
                  <a:pt x="466" y="260"/>
                  <a:pt x="441" y="265"/>
                  <a:pt x="417" y="275"/>
                </a:cubicBezTo>
                <a:cubicBezTo>
                  <a:pt x="346" y="302"/>
                  <a:pt x="278" y="374"/>
                  <a:pt x="227" y="465"/>
                </a:cubicBezTo>
                <a:cubicBezTo>
                  <a:pt x="220" y="465"/>
                  <a:pt x="214" y="461"/>
                  <a:pt x="210" y="461"/>
                </a:cubicBezTo>
                <a:cubicBezTo>
                  <a:pt x="193" y="455"/>
                  <a:pt x="149" y="441"/>
                  <a:pt x="166" y="339"/>
                </a:cubicBezTo>
                <a:cubicBezTo>
                  <a:pt x="184" y="248"/>
                  <a:pt x="214" y="191"/>
                  <a:pt x="268" y="160"/>
                </a:cubicBezTo>
                <a:cubicBezTo>
                  <a:pt x="300" y="142"/>
                  <a:pt x="340" y="135"/>
                  <a:pt x="384" y="135"/>
                </a:cubicBezTo>
                <a:cubicBezTo>
                  <a:pt x="545" y="135"/>
                  <a:pt x="771" y="234"/>
                  <a:pt x="959" y="316"/>
                </a:cubicBezTo>
                <a:cubicBezTo>
                  <a:pt x="1128" y="391"/>
                  <a:pt x="1277" y="455"/>
                  <a:pt x="1386" y="461"/>
                </a:cubicBezTo>
                <a:cubicBezTo>
                  <a:pt x="1388" y="461"/>
                  <a:pt x="1390" y="462"/>
                  <a:pt x="1392" y="462"/>
                </a:cubicBezTo>
                <a:cubicBezTo>
                  <a:pt x="1432" y="462"/>
                  <a:pt x="1457" y="433"/>
                  <a:pt x="1460" y="397"/>
                </a:cubicBezTo>
                <a:cubicBezTo>
                  <a:pt x="1460" y="360"/>
                  <a:pt x="1433" y="326"/>
                  <a:pt x="1395" y="322"/>
                </a:cubicBezTo>
                <a:cubicBezTo>
                  <a:pt x="1308" y="319"/>
                  <a:pt x="1165" y="255"/>
                  <a:pt x="1013" y="191"/>
                </a:cubicBezTo>
                <a:cubicBezTo>
                  <a:pt x="802" y="100"/>
                  <a:pt x="573" y="1"/>
                  <a:pt x="384" y="1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8" name="Google Shape;231;p5"/>
          <p:cNvSpPr/>
          <p:nvPr/>
        </p:nvSpPr>
        <p:spPr>
          <a:xfrm>
            <a:off x="666650" y="196319"/>
            <a:ext cx="17085124" cy="9639298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4">
                <a:lumMod val="20000"/>
                <a:lumOff val="80000"/>
              </a:schemeClr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algn="ctr" defTabSz="914012">
              <a:buClr>
                <a:srgbClr val="000000"/>
              </a:buClr>
              <a:defRPr/>
            </a:pPr>
            <a:endParaRPr sz="1800" kern="0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pic>
        <p:nvPicPr>
          <p:cNvPr id="61" name="Picture 15">
            <a:hlinkClick r:id="rId4" action="ppaction://hlinksldjump"/>
            <a:extLst>
              <a:ext uri="{FF2B5EF4-FFF2-40B4-BE49-F238E27FC236}">
                <a16:creationId xmlns:a16="http://schemas.microsoft.com/office/drawing/2014/main" id="{11187A09-6A63-440E-BA4C-FE68D3E652E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761999" y="-261864"/>
            <a:ext cx="2577306" cy="2840008"/>
          </a:xfrm>
          <a:prstGeom prst="rect">
            <a:avLst/>
          </a:prstGeom>
        </p:spPr>
      </p:pic>
      <p:pic>
        <p:nvPicPr>
          <p:cNvPr id="4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0170" y="925908"/>
            <a:ext cx="4197924" cy="4197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372" y="4999630"/>
            <a:ext cx="5702208" cy="3801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2969" y="-1117256"/>
            <a:ext cx="5491662" cy="5491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" name="Picture 5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925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9580" y="4655080"/>
            <a:ext cx="3219820" cy="4793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" name="Picture 7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647" b="100000" l="0" r="100000">
                        <a14:foregroundMark x1="50353" y1="19059" x2="56471" y2="37647"/>
                        <a14:foregroundMark x1="48941" y1="14118" x2="48235" y2="29176"/>
                        <a14:foregroundMark x1="54353" y1="12706" x2="62588" y2="32706"/>
                        <a14:foregroundMark x1="80471" y1="52000" x2="87294" y2="61647"/>
                        <a14:foregroundMark x1="81882" y1="49176" x2="89412" y2="49176"/>
                        <a14:foregroundMark x1="22824" y1="72706" x2="32941" y2="77412"/>
                        <a14:foregroundMark x1="43294" y1="78118" x2="55059" y2="86353"/>
                        <a14:foregroundMark x1="28235" y1="75294" x2="40706" y2="78118"/>
                        <a14:foregroundMark x1="56471" y1="78118" x2="58588" y2="870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7204" y="4921016"/>
            <a:ext cx="3023272" cy="3023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7" name="Picture 10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5737" y="1078417"/>
            <a:ext cx="3709874" cy="3338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026" y="4999633"/>
            <a:ext cx="3413976" cy="5789678"/>
          </a:xfrm>
          <a:prstGeom prst="rect">
            <a:avLst/>
          </a:prstGeom>
        </p:spPr>
      </p:pic>
      <p:sp>
        <p:nvSpPr>
          <p:cNvPr id="3" name="Oval Callout 2"/>
          <p:cNvSpPr/>
          <p:nvPr/>
        </p:nvSpPr>
        <p:spPr>
          <a:xfrm>
            <a:off x="11452704" y="3399533"/>
            <a:ext cx="6019800" cy="2788910"/>
          </a:xfrm>
          <a:prstGeom prst="wedgeEllipseCallout">
            <a:avLst>
              <a:gd name="adj1" fmla="val 33367"/>
              <a:gd name="adj2" fmla="val 50577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60" name="TextBox 59"/>
          <p:cNvSpPr txBox="1"/>
          <p:nvPr/>
        </p:nvSpPr>
        <p:spPr>
          <a:xfrm>
            <a:off x="12380476" y="3516715"/>
            <a:ext cx="4557940" cy="255454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Đố</a:t>
            </a:r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3752678560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Google Shape;231;p5"/>
          <p:cNvSpPr/>
          <p:nvPr/>
        </p:nvSpPr>
        <p:spPr>
          <a:xfrm>
            <a:off x="990600" y="723900"/>
            <a:ext cx="15678170" cy="8654514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60000"/>
                <a:lumOff val="40000"/>
              </a:schemeClr>
            </a:solidFill>
            <a:prstDash val="dashDot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algn="ctr" defTabSz="914012">
              <a:buClr>
                <a:srgbClr val="000000"/>
              </a:buClr>
              <a:defRPr/>
            </a:pPr>
            <a:endParaRPr sz="1800" kern="0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pic>
        <p:nvPicPr>
          <p:cNvPr id="5" name="Picture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152400" y="5320145"/>
            <a:ext cx="8356840" cy="521954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655100" y="1436454"/>
            <a:ext cx="9849172" cy="1200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7200" b="1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oudy Stout" pitchFamily="18" charset="0"/>
              </a:rPr>
              <a:t>toán</a:t>
            </a:r>
            <a:endParaRPr lang="en-US" sz="7200" b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Goudy Stout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655100" y="4719980"/>
            <a:ext cx="9849172" cy="1200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9600" b="1" dirty="0" err="1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  <a:ea typeface="Roboto Black" pitchFamily="2" charset="0"/>
              </a:rPr>
              <a:t>Hình</a:t>
            </a:r>
            <a:r>
              <a:rPr lang="en-US" sz="9600" b="1" dirty="0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  <a:ea typeface="Roboto Black" pitchFamily="2" charset="0"/>
              </a:rPr>
              <a:t> </a:t>
            </a:r>
            <a:r>
              <a:rPr lang="en-US" sz="9600" b="1" dirty="0" err="1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  <a:ea typeface="Roboto Black" pitchFamily="2" charset="0"/>
              </a:rPr>
              <a:t>hộp</a:t>
            </a:r>
            <a:r>
              <a:rPr lang="en-US" sz="9600" b="1" dirty="0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  <a:ea typeface="Roboto Black" pitchFamily="2" charset="0"/>
              </a:rPr>
              <a:t> </a:t>
            </a:r>
            <a:r>
              <a:rPr lang="en-US" sz="9600" b="1" dirty="0" err="1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  <a:ea typeface="Roboto Black" pitchFamily="2" charset="0"/>
              </a:rPr>
              <a:t>chữ</a:t>
            </a:r>
            <a:r>
              <a:rPr lang="en-US" sz="9600" b="1" dirty="0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  <a:ea typeface="Roboto Black" pitchFamily="2" charset="0"/>
              </a:rPr>
              <a:t> </a:t>
            </a:r>
            <a:r>
              <a:rPr lang="en-US" sz="9600" b="1" dirty="0" err="1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  <a:ea typeface="Roboto Black" pitchFamily="2" charset="0"/>
              </a:rPr>
              <a:t>nhật</a:t>
            </a:r>
            <a:endParaRPr lang="en-US" sz="9600" b="1" dirty="0">
              <a:ln w="1905"/>
              <a:solidFill>
                <a:schemeClr val="tx2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Jokerman" pitchFamily="82" charset="0"/>
              <a:ea typeface="Roboto Black" pitchFamily="2" charset="0"/>
            </a:endParaRPr>
          </a:p>
          <a:p>
            <a:pPr algn="ctr">
              <a:lnSpc>
                <a:spcPct val="130000"/>
              </a:lnSpc>
            </a:pPr>
            <a:r>
              <a:rPr lang="en-US" sz="9600" b="1" dirty="0" err="1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  <a:ea typeface="Roboto Black" pitchFamily="2" charset="0"/>
              </a:rPr>
              <a:t>Hình</a:t>
            </a:r>
            <a:r>
              <a:rPr lang="en-US" sz="9600" b="1" dirty="0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  <a:ea typeface="Roboto Black" pitchFamily="2" charset="0"/>
              </a:rPr>
              <a:t> </a:t>
            </a:r>
            <a:r>
              <a:rPr lang="en-US" sz="9600" b="1" dirty="0" err="1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  <a:ea typeface="Roboto Black" pitchFamily="2" charset="0"/>
              </a:rPr>
              <a:t>lập</a:t>
            </a:r>
            <a:r>
              <a:rPr lang="en-US" sz="9600" b="1" dirty="0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  <a:ea typeface="Roboto Black" pitchFamily="2" charset="0"/>
              </a:rPr>
              <a:t> </a:t>
            </a:r>
            <a:r>
              <a:rPr lang="en-US" sz="9600" b="1" dirty="0" err="1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  <a:ea typeface="Roboto Black" pitchFamily="2" charset="0"/>
              </a:rPr>
              <a:t>phương</a:t>
            </a:r>
            <a:endParaRPr lang="en-US" sz="9600" b="1" dirty="0">
              <a:ln w="1905"/>
              <a:solidFill>
                <a:schemeClr val="tx2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Jokerman" pitchFamily="82" charset="0"/>
              <a:ea typeface="Roboto Black" pitchFamily="2" charset="0"/>
            </a:endParaRPr>
          </a:p>
        </p:txBody>
      </p:sp>
      <p:pic>
        <p:nvPicPr>
          <p:cNvPr id="18" name="Picture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894172" y="5714785"/>
            <a:ext cx="9220200" cy="4867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31620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5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4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333" b="64062"/>
          <a:stretch/>
        </p:blipFill>
        <p:spPr>
          <a:xfrm>
            <a:off x="8" y="-57150"/>
            <a:ext cx="4876800" cy="35052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08" b="16016"/>
          <a:stretch/>
        </p:blipFill>
        <p:spPr>
          <a:xfrm>
            <a:off x="11696700" y="-247645"/>
            <a:ext cx="6553200" cy="5357178"/>
          </a:xfrm>
          <a:prstGeom prst="rect">
            <a:avLst/>
          </a:prstGeom>
        </p:spPr>
      </p:pic>
      <p:pic>
        <p:nvPicPr>
          <p:cNvPr id="29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111654" y="7308328"/>
            <a:ext cx="3285316" cy="3118648"/>
          </a:xfrm>
          <a:prstGeom prst="rect">
            <a:avLst/>
          </a:prstGeom>
        </p:spPr>
      </p:pic>
      <p:pic>
        <p:nvPicPr>
          <p:cNvPr id="30" name="Picture 1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63508" y="9362881"/>
            <a:ext cx="796268" cy="1038698"/>
          </a:xfrm>
          <a:prstGeom prst="rect">
            <a:avLst/>
          </a:prstGeom>
        </p:spPr>
      </p:pic>
      <p:pic>
        <p:nvPicPr>
          <p:cNvPr id="31" name="Picture 1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2700000">
            <a:off x="589022" y="9235942"/>
            <a:ext cx="716480" cy="934620"/>
          </a:xfrm>
          <a:prstGeom prst="rect">
            <a:avLst/>
          </a:prstGeom>
        </p:spPr>
      </p:pic>
      <p:pic>
        <p:nvPicPr>
          <p:cNvPr id="32" name="图片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38" t="-472" r="-205" b="51205"/>
          <a:stretch>
            <a:fillRect/>
          </a:stretch>
        </p:blipFill>
        <p:spPr>
          <a:xfrm>
            <a:off x="15880160" y="7308328"/>
            <a:ext cx="2497116" cy="3252472"/>
          </a:xfrm>
          <a:prstGeom prst="rect">
            <a:avLst/>
          </a:prstGeom>
        </p:spPr>
      </p:pic>
      <p:pic>
        <p:nvPicPr>
          <p:cNvPr id="33" name="图片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92794" y="8652624"/>
            <a:ext cx="1671780" cy="1405184"/>
          </a:xfrm>
          <a:prstGeom prst="rect">
            <a:avLst/>
          </a:prstGeom>
        </p:spPr>
      </p:pic>
      <p:pic>
        <p:nvPicPr>
          <p:cNvPr id="34" name="图片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655" r="44843"/>
          <a:stretch>
            <a:fillRect/>
          </a:stretch>
        </p:blipFill>
        <p:spPr>
          <a:xfrm>
            <a:off x="12153216" y="8375263"/>
            <a:ext cx="5640168" cy="1911754"/>
          </a:xfrm>
          <a:prstGeom prst="rect">
            <a:avLst/>
          </a:prstGeom>
        </p:spPr>
      </p:pic>
      <p:pic>
        <p:nvPicPr>
          <p:cNvPr id="35" name="图片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3440" y="-23122"/>
            <a:ext cx="3844676" cy="3205012"/>
          </a:xfrm>
          <a:prstGeom prst="rect">
            <a:avLst/>
          </a:prstGeom>
        </p:spPr>
      </p:pic>
      <p:pic>
        <p:nvPicPr>
          <p:cNvPr id="36" name="图片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5818" y="2628"/>
            <a:ext cx="3844676" cy="2712960"/>
          </a:xfrm>
          <a:prstGeom prst="rect">
            <a:avLst/>
          </a:prstGeom>
        </p:spPr>
      </p:pic>
      <p:pic>
        <p:nvPicPr>
          <p:cNvPr id="37" name="图片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3640" y="84039"/>
            <a:ext cx="3844676" cy="3097862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4452690" y="-352051"/>
            <a:ext cx="9720510" cy="2960174"/>
            <a:chOff x="4350138" y="-126866"/>
            <a:chExt cx="7983831" cy="3029888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600" r="26868"/>
            <a:stretch/>
          </p:blipFill>
          <p:spPr>
            <a:xfrm rot="5195678">
              <a:off x="6827110" y="-2603838"/>
              <a:ext cx="3029888" cy="7983831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9A07EA51-2D71-47AB-BF7F-07D5F60FD543}"/>
                </a:ext>
              </a:extLst>
            </p:cNvPr>
            <p:cNvSpPr txBox="1"/>
            <p:nvPr/>
          </p:nvSpPr>
          <p:spPr>
            <a:xfrm>
              <a:off x="5048281" y="675473"/>
              <a:ext cx="6587553" cy="10710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012">
                <a:defRPr/>
              </a:pPr>
              <a:r>
                <a:rPr lang="vi-VN" sz="6200" kern="0" dirty="0" smtClean="0">
                  <a:solidFill>
                    <a:srgbClr val="2E8B76">
                      <a:lumMod val="50000"/>
                    </a:srgbClr>
                  </a:solidFill>
                  <a:latin typeface="Open Sans Extrabold" pitchFamily="34" charset="0"/>
                  <a:ea typeface="Open Sans Extrabold" pitchFamily="34" charset="0"/>
                  <a:cs typeface="Open Sans Extrabold" pitchFamily="34" charset="0"/>
                </a:rPr>
                <a:t>Yêu cầu cần đạt</a:t>
              </a:r>
              <a:endParaRPr lang="en-US" sz="6200" kern="0" dirty="0">
                <a:solidFill>
                  <a:srgbClr val="2E8B76">
                    <a:lumMod val="50000"/>
                  </a:srgbClr>
                </a:solidFill>
                <a:latin typeface="Wide Latin" pitchFamily="18" charset="0"/>
                <a:ea typeface="Open Sans Extrabold" pitchFamily="34" charset="0"/>
                <a:cs typeface="Open Sans Extrabold" pitchFamily="34" charset="0"/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3084354" y="2836468"/>
            <a:ext cx="13555872" cy="1261844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02" tIns="45700" rIns="91402" bIns="45700" rtlCol="0">
            <a:spAutoFit/>
          </a:bodyPr>
          <a:lstStyle/>
          <a:p>
            <a:pPr defTabSz="914012"/>
            <a:r>
              <a:rPr lang="vi-VN" sz="3800" dirty="0">
                <a:solidFill>
                  <a:srgbClr val="800000"/>
                </a:solidFill>
                <a:latin typeface="Open Sans Extrabold" pitchFamily="34" charset="0"/>
                <a:ea typeface="Open Sans Extrabold" pitchFamily="34" charset="0"/>
                <a:cs typeface="Open Sans Extrabold" pitchFamily="34" charset="0"/>
              </a:rPr>
              <a:t>Hình thành được biểu tượng về hình hộp chữ nhật và hình lập phương</a:t>
            </a:r>
            <a:endParaRPr lang="en-US" sz="3800" dirty="0">
              <a:solidFill>
                <a:srgbClr val="800000"/>
              </a:solidFill>
              <a:latin typeface="Open Sans Extrabold" pitchFamily="34" charset="0"/>
              <a:ea typeface="Open Sans Extrabold" pitchFamily="34" charset="0"/>
              <a:cs typeface="Open Sans Extrabold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084356" y="4599714"/>
            <a:ext cx="13555872" cy="1261844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02" tIns="45700" rIns="91402" bIns="45700" rtlCol="0">
            <a:spAutoFit/>
          </a:bodyPr>
          <a:lstStyle/>
          <a:p>
            <a:pPr defTabSz="914012"/>
            <a:r>
              <a:rPr lang="vi-VN" sz="3800" dirty="0">
                <a:solidFill>
                  <a:srgbClr val="800000"/>
                </a:solidFill>
                <a:latin typeface="Open Sans Extrabold" pitchFamily="34" charset="0"/>
                <a:ea typeface="Open Sans Extrabold" pitchFamily="34" charset="0"/>
                <a:cs typeface="Open Sans Extrabold" pitchFamily="34" charset="0"/>
              </a:rPr>
              <a:t>Nhận biết các đồ vật trong thực tiễn có dạng hình hộp chữ nhật và hình lập phương</a:t>
            </a:r>
            <a:endParaRPr lang="en-US" sz="3800" dirty="0">
              <a:solidFill>
                <a:srgbClr val="800000"/>
              </a:solidFill>
              <a:latin typeface="Open Sans Extrabold" pitchFamily="34" charset="0"/>
              <a:ea typeface="Open Sans Extrabold" pitchFamily="34" charset="0"/>
              <a:cs typeface="Open Sans Extrabold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3084363" y="6386784"/>
            <a:ext cx="13580730" cy="1261844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02" tIns="45700" rIns="91402" bIns="45700" rtlCol="0">
            <a:spAutoFit/>
          </a:bodyPr>
          <a:lstStyle/>
          <a:p>
            <a:pPr defTabSz="914012"/>
            <a:r>
              <a:rPr lang="vi-VN" sz="3800" dirty="0">
                <a:solidFill>
                  <a:srgbClr val="800000"/>
                </a:solidFill>
                <a:latin typeface="Open Sans Extrabold" pitchFamily="34" charset="0"/>
                <a:ea typeface="Open Sans Extrabold" pitchFamily="34" charset="0"/>
                <a:cs typeface="Open Sans Extrabold" pitchFamily="34" charset="0"/>
              </a:rPr>
              <a:t>Phân biệt được hình hộp chữ nhật và hình lập phương </a:t>
            </a:r>
            <a:endParaRPr lang="en-US" sz="3800" dirty="0">
              <a:solidFill>
                <a:srgbClr val="800000"/>
              </a:solidFill>
              <a:latin typeface="Open Sans Extrabold" pitchFamily="34" charset="0"/>
              <a:ea typeface="Open Sans Extrabold" pitchFamily="34" charset="0"/>
              <a:cs typeface="Open Sans Extrabold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084361" y="8196436"/>
            <a:ext cx="13580730" cy="1261844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02" tIns="45700" rIns="91402" bIns="45700" rtlCol="0">
            <a:spAutoFit/>
          </a:bodyPr>
          <a:lstStyle/>
          <a:p>
            <a:pPr defTabSz="914012"/>
            <a:r>
              <a:rPr lang="vi-VN" sz="3800" dirty="0">
                <a:solidFill>
                  <a:srgbClr val="800000"/>
                </a:solidFill>
                <a:latin typeface="Open Sans Extrabold" pitchFamily="34" charset="0"/>
                <a:ea typeface="Open Sans Extrabold" pitchFamily="34" charset="0"/>
                <a:cs typeface="Open Sans Extrabold" pitchFamily="34" charset="0"/>
              </a:rPr>
              <a:t>Chỉ ra được các đặc điểm hình hộp chữ nhật và hình lập phương </a:t>
            </a:r>
            <a:endParaRPr lang="en-US" sz="3800" dirty="0">
              <a:solidFill>
                <a:srgbClr val="800000"/>
              </a:solidFill>
              <a:latin typeface="Open Sans Extrabold" pitchFamily="34" charset="0"/>
              <a:ea typeface="Open Sans Extrabold" pitchFamily="34" charset="0"/>
              <a:cs typeface="Open Sans Extrabold" pitchFamily="34" charset="0"/>
            </a:endParaRPr>
          </a:p>
        </p:txBody>
      </p:sp>
      <p:pic>
        <p:nvPicPr>
          <p:cNvPr id="20" name="Picture 15">
            <a:hlinkClick r:id="rId13" action="ppaction://hlinksldjump"/>
            <a:extLst>
              <a:ext uri="{FF2B5EF4-FFF2-40B4-BE49-F238E27FC236}">
                <a16:creationId xmlns:a16="http://schemas.microsoft.com/office/drawing/2014/main" id="{11187A09-6A63-440E-BA4C-FE68D3E652EF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15711951" y="7448340"/>
            <a:ext cx="2576049" cy="2838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92127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40" grpId="0" animBg="1"/>
      <p:bldP spid="41" grpId="0" animBg="1"/>
      <p:bldP spid="4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692280" y="345038"/>
            <a:ext cx="16573015" cy="10378960"/>
          </a:xfrm>
          <a:prstGeom prst="rect">
            <a:avLst/>
          </a:prstGeom>
        </p:spPr>
      </p:pic>
      <p:pic>
        <p:nvPicPr>
          <p:cNvPr id="24" name="Picture 10" descr="amiya&amp;#39;s world">
            <a:extLst>
              <a:ext uri="{FF2B5EF4-FFF2-40B4-BE49-F238E27FC236}">
                <a16:creationId xmlns:a16="http://schemas.microsoft.com/office/drawing/2014/main" id="{C722F7B5-A1DB-48B0-B9A7-DF9E7E08854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9389" y="0"/>
            <a:ext cx="7828026" cy="1568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Cloud 1" descr="C:\Users\Joseph\Desktop\Cloud1.png">
            <a:extLst>
              <a:ext uri="{FF2B5EF4-FFF2-40B4-BE49-F238E27FC236}">
                <a16:creationId xmlns:a16="http://schemas.microsoft.com/office/drawing/2014/main" id="{3420FF42-F734-428D-9925-F71E0B863F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80523" y="-2308365"/>
            <a:ext cx="14080474" cy="563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Cloud 1" descr="C:\Users\Joseph\Desktop\Cloud1.png">
            <a:extLst>
              <a:ext uri="{FF2B5EF4-FFF2-40B4-BE49-F238E27FC236}">
                <a16:creationId xmlns:a16="http://schemas.microsoft.com/office/drawing/2014/main" id="{216BAEF0-3450-42F1-9CC0-9F83C27C1A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35183" y="-4151317"/>
            <a:ext cx="14080474" cy="563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Google Shape;963;p30">
            <a:extLst>
              <a:ext uri="{FF2B5EF4-FFF2-40B4-BE49-F238E27FC236}">
                <a16:creationId xmlns:a16="http://schemas.microsoft.com/office/drawing/2014/main" id="{23883896-A9B4-4AD5-94E9-6890684A4D21}"/>
              </a:ext>
            </a:extLst>
          </p:cNvPr>
          <p:cNvSpPr/>
          <p:nvPr/>
        </p:nvSpPr>
        <p:spPr>
          <a:xfrm>
            <a:off x="12387801" y="2607330"/>
            <a:ext cx="1692686" cy="739512"/>
          </a:xfrm>
          <a:custGeom>
            <a:avLst/>
            <a:gdLst/>
            <a:ahLst/>
            <a:cxnLst/>
            <a:rect l="l" t="t" r="r" b="b"/>
            <a:pathLst>
              <a:path w="56477" h="26068" extrusionOk="0">
                <a:moveTo>
                  <a:pt x="20818" y="1"/>
                </a:moveTo>
                <a:cubicBezTo>
                  <a:pt x="17845" y="1"/>
                  <a:pt x="14862" y="1741"/>
                  <a:pt x="13632" y="4463"/>
                </a:cubicBezTo>
                <a:cubicBezTo>
                  <a:pt x="13384" y="5008"/>
                  <a:pt x="13201" y="5599"/>
                  <a:pt x="13225" y="6196"/>
                </a:cubicBezTo>
                <a:cubicBezTo>
                  <a:pt x="13246" y="6693"/>
                  <a:pt x="13405" y="7169"/>
                  <a:pt x="13467" y="7663"/>
                </a:cubicBezTo>
                <a:cubicBezTo>
                  <a:pt x="13639" y="9060"/>
                  <a:pt x="12852" y="10603"/>
                  <a:pt x="11510" y="11027"/>
                </a:cubicBezTo>
                <a:cubicBezTo>
                  <a:pt x="11307" y="11091"/>
                  <a:pt x="11097" y="11120"/>
                  <a:pt x="10886" y="11120"/>
                </a:cubicBezTo>
                <a:cubicBezTo>
                  <a:pt x="9697" y="11120"/>
                  <a:pt x="8493" y="10176"/>
                  <a:pt x="8524" y="8980"/>
                </a:cubicBezTo>
                <a:cubicBezTo>
                  <a:pt x="8538" y="8418"/>
                  <a:pt x="8852" y="7828"/>
                  <a:pt x="9387" y="7649"/>
                </a:cubicBezTo>
                <a:cubicBezTo>
                  <a:pt x="9475" y="7619"/>
                  <a:pt x="9567" y="7605"/>
                  <a:pt x="9659" y="7605"/>
                </a:cubicBezTo>
                <a:cubicBezTo>
                  <a:pt x="10128" y="7605"/>
                  <a:pt x="10609" y="7963"/>
                  <a:pt x="10592" y="8435"/>
                </a:cubicBezTo>
                <a:cubicBezTo>
                  <a:pt x="10481" y="8129"/>
                  <a:pt x="10155" y="7964"/>
                  <a:pt x="9827" y="7964"/>
                </a:cubicBezTo>
                <a:cubicBezTo>
                  <a:pt x="9656" y="7964"/>
                  <a:pt x="9484" y="8009"/>
                  <a:pt x="9343" y="8104"/>
                </a:cubicBezTo>
                <a:cubicBezTo>
                  <a:pt x="8932" y="8380"/>
                  <a:pt x="8787" y="8950"/>
                  <a:pt x="8901" y="9433"/>
                </a:cubicBezTo>
                <a:cubicBezTo>
                  <a:pt x="9090" y="10253"/>
                  <a:pt x="9946" y="10799"/>
                  <a:pt x="10790" y="10799"/>
                </a:cubicBezTo>
                <a:cubicBezTo>
                  <a:pt x="10932" y="10799"/>
                  <a:pt x="11075" y="10784"/>
                  <a:pt x="11213" y="10751"/>
                </a:cubicBezTo>
                <a:cubicBezTo>
                  <a:pt x="12176" y="10527"/>
                  <a:pt x="12898" y="9643"/>
                  <a:pt x="13101" y="8677"/>
                </a:cubicBezTo>
                <a:cubicBezTo>
                  <a:pt x="13384" y="7355"/>
                  <a:pt x="12970" y="5546"/>
                  <a:pt x="11621" y="4946"/>
                </a:cubicBezTo>
                <a:cubicBezTo>
                  <a:pt x="11293" y="4801"/>
                  <a:pt x="10934" y="4705"/>
                  <a:pt x="10579" y="4653"/>
                </a:cubicBezTo>
                <a:cubicBezTo>
                  <a:pt x="10357" y="4620"/>
                  <a:pt x="10133" y="4604"/>
                  <a:pt x="9908" y="4604"/>
                </a:cubicBezTo>
                <a:cubicBezTo>
                  <a:pt x="9050" y="4604"/>
                  <a:pt x="8185" y="4833"/>
                  <a:pt x="7427" y="5219"/>
                </a:cubicBezTo>
                <a:cubicBezTo>
                  <a:pt x="6036" y="5923"/>
                  <a:pt x="4843" y="7072"/>
                  <a:pt x="4249" y="8512"/>
                </a:cubicBezTo>
                <a:cubicBezTo>
                  <a:pt x="3655" y="9954"/>
                  <a:pt x="3717" y="11693"/>
                  <a:pt x="4573" y="12998"/>
                </a:cubicBezTo>
                <a:cubicBezTo>
                  <a:pt x="1847" y="13775"/>
                  <a:pt x="0" y="16781"/>
                  <a:pt x="421" y="19583"/>
                </a:cubicBezTo>
                <a:cubicBezTo>
                  <a:pt x="839" y="22386"/>
                  <a:pt x="3379" y="24684"/>
                  <a:pt x="6199" y="24949"/>
                </a:cubicBezTo>
                <a:cubicBezTo>
                  <a:pt x="6390" y="24967"/>
                  <a:pt x="6582" y="24976"/>
                  <a:pt x="6774" y="24976"/>
                </a:cubicBezTo>
                <a:cubicBezTo>
                  <a:pt x="9403" y="24976"/>
                  <a:pt x="11970" y="23330"/>
                  <a:pt x="13111" y="20949"/>
                </a:cubicBezTo>
                <a:cubicBezTo>
                  <a:pt x="13781" y="19555"/>
                  <a:pt x="13957" y="17795"/>
                  <a:pt x="13073" y="16525"/>
                </a:cubicBezTo>
                <a:cubicBezTo>
                  <a:pt x="12572" y="15804"/>
                  <a:pt x="11661" y="15386"/>
                  <a:pt x="10799" y="15386"/>
                </a:cubicBezTo>
                <a:cubicBezTo>
                  <a:pt x="10142" y="15386"/>
                  <a:pt x="9513" y="15629"/>
                  <a:pt x="9115" y="16166"/>
                </a:cubicBezTo>
                <a:cubicBezTo>
                  <a:pt x="8773" y="16629"/>
                  <a:pt x="8649" y="17281"/>
                  <a:pt x="8922" y="17789"/>
                </a:cubicBezTo>
                <a:cubicBezTo>
                  <a:pt x="9112" y="18141"/>
                  <a:pt x="9516" y="18370"/>
                  <a:pt x="9906" y="18370"/>
                </a:cubicBezTo>
                <a:cubicBezTo>
                  <a:pt x="10076" y="18370"/>
                  <a:pt x="10243" y="18327"/>
                  <a:pt x="10388" y="18230"/>
                </a:cubicBezTo>
                <a:lnTo>
                  <a:pt x="10388" y="18230"/>
                </a:lnTo>
                <a:cubicBezTo>
                  <a:pt x="10245" y="18509"/>
                  <a:pt x="9929" y="18657"/>
                  <a:pt x="9613" y="18657"/>
                </a:cubicBezTo>
                <a:cubicBezTo>
                  <a:pt x="9487" y="18657"/>
                  <a:pt x="9361" y="18634"/>
                  <a:pt x="9246" y="18585"/>
                </a:cubicBezTo>
                <a:cubicBezTo>
                  <a:pt x="8839" y="18413"/>
                  <a:pt x="8573" y="18002"/>
                  <a:pt x="8480" y="17574"/>
                </a:cubicBezTo>
                <a:cubicBezTo>
                  <a:pt x="8189" y="16249"/>
                  <a:pt x="9534" y="14984"/>
                  <a:pt x="10887" y="14984"/>
                </a:cubicBezTo>
                <a:cubicBezTo>
                  <a:pt x="10964" y="14984"/>
                  <a:pt x="11040" y="14988"/>
                  <a:pt x="11117" y="14996"/>
                </a:cubicBezTo>
                <a:cubicBezTo>
                  <a:pt x="12542" y="15148"/>
                  <a:pt x="13664" y="16401"/>
                  <a:pt x="14081" y="17774"/>
                </a:cubicBezTo>
                <a:cubicBezTo>
                  <a:pt x="14588" y="19431"/>
                  <a:pt x="14278" y="21281"/>
                  <a:pt x="14940" y="22886"/>
                </a:cubicBezTo>
                <a:cubicBezTo>
                  <a:pt x="15767" y="24897"/>
                  <a:pt x="18030" y="26068"/>
                  <a:pt x="20211" y="26068"/>
                </a:cubicBezTo>
                <a:cubicBezTo>
                  <a:pt x="20234" y="26068"/>
                  <a:pt x="20257" y="26068"/>
                  <a:pt x="20280" y="26067"/>
                </a:cubicBezTo>
                <a:cubicBezTo>
                  <a:pt x="22478" y="26043"/>
                  <a:pt x="24559" y="25015"/>
                  <a:pt x="26316" y="23690"/>
                </a:cubicBezTo>
                <a:cubicBezTo>
                  <a:pt x="27397" y="24741"/>
                  <a:pt x="28905" y="25316"/>
                  <a:pt x="30408" y="25316"/>
                </a:cubicBezTo>
                <a:cubicBezTo>
                  <a:pt x="31007" y="25316"/>
                  <a:pt x="31606" y="25225"/>
                  <a:pt x="32176" y="25036"/>
                </a:cubicBezTo>
                <a:cubicBezTo>
                  <a:pt x="34178" y="24374"/>
                  <a:pt x="35741" y="22540"/>
                  <a:pt x="36083" y="20463"/>
                </a:cubicBezTo>
                <a:cubicBezTo>
                  <a:pt x="36283" y="19255"/>
                  <a:pt x="36069" y="17943"/>
                  <a:pt x="35310" y="16988"/>
                </a:cubicBezTo>
                <a:cubicBezTo>
                  <a:pt x="34729" y="16257"/>
                  <a:pt x="33800" y="15784"/>
                  <a:pt x="32881" y="15784"/>
                </a:cubicBezTo>
                <a:cubicBezTo>
                  <a:pt x="32598" y="15784"/>
                  <a:pt x="32315" y="15829"/>
                  <a:pt x="32045" y="15925"/>
                </a:cubicBezTo>
                <a:cubicBezTo>
                  <a:pt x="30892" y="16332"/>
                  <a:pt x="30154" y="17760"/>
                  <a:pt x="30651" y="18875"/>
                </a:cubicBezTo>
                <a:cubicBezTo>
                  <a:pt x="30885" y="19403"/>
                  <a:pt x="31438" y="19818"/>
                  <a:pt x="31992" y="19818"/>
                </a:cubicBezTo>
                <a:cubicBezTo>
                  <a:pt x="32122" y="19818"/>
                  <a:pt x="32253" y="19795"/>
                  <a:pt x="32379" y="19745"/>
                </a:cubicBezTo>
                <a:cubicBezTo>
                  <a:pt x="33042" y="19479"/>
                  <a:pt x="33153" y="18330"/>
                  <a:pt x="32480" y="18099"/>
                </a:cubicBezTo>
                <a:lnTo>
                  <a:pt x="32480" y="18099"/>
                </a:lnTo>
                <a:cubicBezTo>
                  <a:pt x="33332" y="18189"/>
                  <a:pt x="33484" y="19583"/>
                  <a:pt x="32759" y="20042"/>
                </a:cubicBezTo>
                <a:cubicBezTo>
                  <a:pt x="32551" y="20173"/>
                  <a:pt x="32317" y="20231"/>
                  <a:pt x="32079" y="20231"/>
                </a:cubicBezTo>
                <a:cubicBezTo>
                  <a:pt x="31491" y="20231"/>
                  <a:pt x="30875" y="19872"/>
                  <a:pt x="30544" y="19358"/>
                </a:cubicBezTo>
                <a:cubicBezTo>
                  <a:pt x="29936" y="18413"/>
                  <a:pt x="30130" y="17060"/>
                  <a:pt x="30920" y="16260"/>
                </a:cubicBezTo>
                <a:cubicBezTo>
                  <a:pt x="31455" y="15717"/>
                  <a:pt x="32217" y="15439"/>
                  <a:pt x="32981" y="15439"/>
                </a:cubicBezTo>
                <a:cubicBezTo>
                  <a:pt x="33345" y="15439"/>
                  <a:pt x="33710" y="15503"/>
                  <a:pt x="34050" y="15631"/>
                </a:cubicBezTo>
                <a:cubicBezTo>
                  <a:pt x="34644" y="15859"/>
                  <a:pt x="35154" y="16252"/>
                  <a:pt x="35672" y="16618"/>
                </a:cubicBezTo>
                <a:cubicBezTo>
                  <a:pt x="37515" y="17919"/>
                  <a:pt x="39555" y="18917"/>
                  <a:pt x="41584" y="19911"/>
                </a:cubicBezTo>
                <a:cubicBezTo>
                  <a:pt x="42835" y="20522"/>
                  <a:pt x="44162" y="21148"/>
                  <a:pt x="45538" y="21148"/>
                </a:cubicBezTo>
                <a:cubicBezTo>
                  <a:pt x="45684" y="21148"/>
                  <a:pt x="45830" y="21141"/>
                  <a:pt x="45977" y="21126"/>
                </a:cubicBezTo>
                <a:cubicBezTo>
                  <a:pt x="48031" y="20919"/>
                  <a:pt x="49591" y="19275"/>
                  <a:pt x="51071" y="17837"/>
                </a:cubicBezTo>
                <a:cubicBezTo>
                  <a:pt x="52377" y="16564"/>
                  <a:pt x="54018" y="15305"/>
                  <a:pt x="55779" y="15305"/>
                </a:cubicBezTo>
                <a:cubicBezTo>
                  <a:pt x="56009" y="15305"/>
                  <a:pt x="56242" y="15326"/>
                  <a:pt x="56476" y="15372"/>
                </a:cubicBezTo>
                <a:cubicBezTo>
                  <a:pt x="56404" y="15314"/>
                  <a:pt x="56328" y="15251"/>
                  <a:pt x="56252" y="15196"/>
                </a:cubicBezTo>
                <a:cubicBezTo>
                  <a:pt x="55330" y="14518"/>
                  <a:pt x="54182" y="14164"/>
                  <a:pt x="53037" y="14164"/>
                </a:cubicBezTo>
                <a:cubicBezTo>
                  <a:pt x="52288" y="14164"/>
                  <a:pt x="51540" y="14316"/>
                  <a:pt x="50858" y="14627"/>
                </a:cubicBezTo>
                <a:cubicBezTo>
                  <a:pt x="49812" y="15103"/>
                  <a:pt x="48949" y="15904"/>
                  <a:pt x="47972" y="16508"/>
                </a:cubicBezTo>
                <a:cubicBezTo>
                  <a:pt x="47265" y="16948"/>
                  <a:pt x="46433" y="17286"/>
                  <a:pt x="45619" y="17286"/>
                </a:cubicBezTo>
                <a:cubicBezTo>
                  <a:pt x="45309" y="17286"/>
                  <a:pt x="45001" y="17237"/>
                  <a:pt x="44704" y="17126"/>
                </a:cubicBezTo>
                <a:cubicBezTo>
                  <a:pt x="43320" y="16604"/>
                  <a:pt x="42740" y="15017"/>
                  <a:pt x="42064" y="13702"/>
                </a:cubicBezTo>
                <a:cubicBezTo>
                  <a:pt x="40042" y="9761"/>
                  <a:pt x="35649" y="7228"/>
                  <a:pt x="31247" y="7228"/>
                </a:cubicBezTo>
                <a:cubicBezTo>
                  <a:pt x="30495" y="7228"/>
                  <a:pt x="29742" y="7302"/>
                  <a:pt x="29001" y="7456"/>
                </a:cubicBezTo>
                <a:cubicBezTo>
                  <a:pt x="29387" y="9063"/>
                  <a:pt x="29001" y="10837"/>
                  <a:pt x="27986" y="12142"/>
                </a:cubicBezTo>
                <a:cubicBezTo>
                  <a:pt x="26971" y="13447"/>
                  <a:pt x="25343" y="14251"/>
                  <a:pt x="23690" y="14272"/>
                </a:cubicBezTo>
                <a:cubicBezTo>
                  <a:pt x="23673" y="14272"/>
                  <a:pt x="23656" y="14272"/>
                  <a:pt x="23638" y="14272"/>
                </a:cubicBezTo>
                <a:cubicBezTo>
                  <a:pt x="22670" y="14272"/>
                  <a:pt x="21672" y="13994"/>
                  <a:pt x="20956" y="13340"/>
                </a:cubicBezTo>
                <a:cubicBezTo>
                  <a:pt x="20228" y="12674"/>
                  <a:pt x="19859" y="11580"/>
                  <a:pt x="20200" y="10654"/>
                </a:cubicBezTo>
                <a:cubicBezTo>
                  <a:pt x="20470" y="9925"/>
                  <a:pt x="21235" y="9400"/>
                  <a:pt x="21992" y="9400"/>
                </a:cubicBezTo>
                <a:cubicBezTo>
                  <a:pt x="22195" y="9400"/>
                  <a:pt x="22397" y="9437"/>
                  <a:pt x="22589" y="9519"/>
                </a:cubicBezTo>
                <a:cubicBezTo>
                  <a:pt x="22474" y="9489"/>
                  <a:pt x="22360" y="9475"/>
                  <a:pt x="22248" y="9475"/>
                </a:cubicBezTo>
                <a:cubicBezTo>
                  <a:pt x="21081" y="9475"/>
                  <a:pt x="20158" y="11024"/>
                  <a:pt x="20622" y="12180"/>
                </a:cubicBezTo>
                <a:cubicBezTo>
                  <a:pt x="21088" y="13352"/>
                  <a:pt x="22431" y="13944"/>
                  <a:pt x="23706" y="13944"/>
                </a:cubicBezTo>
                <a:cubicBezTo>
                  <a:pt x="23809" y="13944"/>
                  <a:pt x="23912" y="13941"/>
                  <a:pt x="24014" y="13933"/>
                </a:cubicBezTo>
                <a:cubicBezTo>
                  <a:pt x="25798" y="13795"/>
                  <a:pt x="27468" y="12656"/>
                  <a:pt x="28245" y="11045"/>
                </a:cubicBezTo>
                <a:cubicBezTo>
                  <a:pt x="28707" y="10089"/>
                  <a:pt x="28863" y="9004"/>
                  <a:pt x="28814" y="7942"/>
                </a:cubicBezTo>
                <a:cubicBezTo>
                  <a:pt x="28649" y="4380"/>
                  <a:pt x="25995" y="1036"/>
                  <a:pt x="22527" y="200"/>
                </a:cubicBezTo>
                <a:cubicBezTo>
                  <a:pt x="21966" y="65"/>
                  <a:pt x="21392" y="1"/>
                  <a:pt x="20818" y="1"/>
                </a:cubicBezTo>
                <a:close/>
              </a:path>
            </a:pathLst>
          </a:custGeom>
          <a:solidFill>
            <a:srgbClr val="FBFBFB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" name="Google Shape;963;p30">
            <a:extLst>
              <a:ext uri="{FF2B5EF4-FFF2-40B4-BE49-F238E27FC236}">
                <a16:creationId xmlns:a16="http://schemas.microsoft.com/office/drawing/2014/main" id="{1B08A96A-4CE8-40E9-B022-2BB14CAF53DF}"/>
              </a:ext>
            </a:extLst>
          </p:cNvPr>
          <p:cNvSpPr/>
          <p:nvPr/>
        </p:nvSpPr>
        <p:spPr>
          <a:xfrm>
            <a:off x="10521501" y="1239934"/>
            <a:ext cx="1692686" cy="739512"/>
          </a:xfrm>
          <a:custGeom>
            <a:avLst/>
            <a:gdLst/>
            <a:ahLst/>
            <a:cxnLst/>
            <a:rect l="l" t="t" r="r" b="b"/>
            <a:pathLst>
              <a:path w="56477" h="26068" extrusionOk="0">
                <a:moveTo>
                  <a:pt x="20818" y="1"/>
                </a:moveTo>
                <a:cubicBezTo>
                  <a:pt x="17845" y="1"/>
                  <a:pt x="14862" y="1741"/>
                  <a:pt x="13632" y="4463"/>
                </a:cubicBezTo>
                <a:cubicBezTo>
                  <a:pt x="13384" y="5008"/>
                  <a:pt x="13201" y="5599"/>
                  <a:pt x="13225" y="6196"/>
                </a:cubicBezTo>
                <a:cubicBezTo>
                  <a:pt x="13246" y="6693"/>
                  <a:pt x="13405" y="7169"/>
                  <a:pt x="13467" y="7663"/>
                </a:cubicBezTo>
                <a:cubicBezTo>
                  <a:pt x="13639" y="9060"/>
                  <a:pt x="12852" y="10603"/>
                  <a:pt x="11510" y="11027"/>
                </a:cubicBezTo>
                <a:cubicBezTo>
                  <a:pt x="11307" y="11091"/>
                  <a:pt x="11097" y="11120"/>
                  <a:pt x="10886" y="11120"/>
                </a:cubicBezTo>
                <a:cubicBezTo>
                  <a:pt x="9697" y="11120"/>
                  <a:pt x="8493" y="10176"/>
                  <a:pt x="8524" y="8980"/>
                </a:cubicBezTo>
                <a:cubicBezTo>
                  <a:pt x="8538" y="8418"/>
                  <a:pt x="8852" y="7828"/>
                  <a:pt x="9387" y="7649"/>
                </a:cubicBezTo>
                <a:cubicBezTo>
                  <a:pt x="9475" y="7619"/>
                  <a:pt x="9567" y="7605"/>
                  <a:pt x="9659" y="7605"/>
                </a:cubicBezTo>
                <a:cubicBezTo>
                  <a:pt x="10128" y="7605"/>
                  <a:pt x="10609" y="7963"/>
                  <a:pt x="10592" y="8435"/>
                </a:cubicBezTo>
                <a:cubicBezTo>
                  <a:pt x="10481" y="8129"/>
                  <a:pt x="10155" y="7964"/>
                  <a:pt x="9827" y="7964"/>
                </a:cubicBezTo>
                <a:cubicBezTo>
                  <a:pt x="9656" y="7964"/>
                  <a:pt x="9484" y="8009"/>
                  <a:pt x="9343" y="8104"/>
                </a:cubicBezTo>
                <a:cubicBezTo>
                  <a:pt x="8932" y="8380"/>
                  <a:pt x="8787" y="8950"/>
                  <a:pt x="8901" y="9433"/>
                </a:cubicBezTo>
                <a:cubicBezTo>
                  <a:pt x="9090" y="10253"/>
                  <a:pt x="9946" y="10799"/>
                  <a:pt x="10790" y="10799"/>
                </a:cubicBezTo>
                <a:cubicBezTo>
                  <a:pt x="10932" y="10799"/>
                  <a:pt x="11075" y="10784"/>
                  <a:pt x="11213" y="10751"/>
                </a:cubicBezTo>
                <a:cubicBezTo>
                  <a:pt x="12176" y="10527"/>
                  <a:pt x="12898" y="9643"/>
                  <a:pt x="13101" y="8677"/>
                </a:cubicBezTo>
                <a:cubicBezTo>
                  <a:pt x="13384" y="7355"/>
                  <a:pt x="12970" y="5546"/>
                  <a:pt x="11621" y="4946"/>
                </a:cubicBezTo>
                <a:cubicBezTo>
                  <a:pt x="11293" y="4801"/>
                  <a:pt x="10934" y="4705"/>
                  <a:pt x="10579" y="4653"/>
                </a:cubicBezTo>
                <a:cubicBezTo>
                  <a:pt x="10357" y="4620"/>
                  <a:pt x="10133" y="4604"/>
                  <a:pt x="9908" y="4604"/>
                </a:cubicBezTo>
                <a:cubicBezTo>
                  <a:pt x="9050" y="4604"/>
                  <a:pt x="8185" y="4833"/>
                  <a:pt x="7427" y="5219"/>
                </a:cubicBezTo>
                <a:cubicBezTo>
                  <a:pt x="6036" y="5923"/>
                  <a:pt x="4843" y="7072"/>
                  <a:pt x="4249" y="8512"/>
                </a:cubicBezTo>
                <a:cubicBezTo>
                  <a:pt x="3655" y="9954"/>
                  <a:pt x="3717" y="11693"/>
                  <a:pt x="4573" y="12998"/>
                </a:cubicBezTo>
                <a:cubicBezTo>
                  <a:pt x="1847" y="13775"/>
                  <a:pt x="0" y="16781"/>
                  <a:pt x="421" y="19583"/>
                </a:cubicBezTo>
                <a:cubicBezTo>
                  <a:pt x="839" y="22386"/>
                  <a:pt x="3379" y="24684"/>
                  <a:pt x="6199" y="24949"/>
                </a:cubicBezTo>
                <a:cubicBezTo>
                  <a:pt x="6390" y="24967"/>
                  <a:pt x="6582" y="24976"/>
                  <a:pt x="6774" y="24976"/>
                </a:cubicBezTo>
                <a:cubicBezTo>
                  <a:pt x="9403" y="24976"/>
                  <a:pt x="11970" y="23330"/>
                  <a:pt x="13111" y="20949"/>
                </a:cubicBezTo>
                <a:cubicBezTo>
                  <a:pt x="13781" y="19555"/>
                  <a:pt x="13957" y="17795"/>
                  <a:pt x="13073" y="16525"/>
                </a:cubicBezTo>
                <a:cubicBezTo>
                  <a:pt x="12572" y="15804"/>
                  <a:pt x="11661" y="15386"/>
                  <a:pt x="10799" y="15386"/>
                </a:cubicBezTo>
                <a:cubicBezTo>
                  <a:pt x="10142" y="15386"/>
                  <a:pt x="9513" y="15629"/>
                  <a:pt x="9115" y="16166"/>
                </a:cubicBezTo>
                <a:cubicBezTo>
                  <a:pt x="8773" y="16629"/>
                  <a:pt x="8649" y="17281"/>
                  <a:pt x="8922" y="17789"/>
                </a:cubicBezTo>
                <a:cubicBezTo>
                  <a:pt x="9112" y="18141"/>
                  <a:pt x="9516" y="18370"/>
                  <a:pt x="9906" y="18370"/>
                </a:cubicBezTo>
                <a:cubicBezTo>
                  <a:pt x="10076" y="18370"/>
                  <a:pt x="10243" y="18327"/>
                  <a:pt x="10388" y="18230"/>
                </a:cubicBezTo>
                <a:lnTo>
                  <a:pt x="10388" y="18230"/>
                </a:lnTo>
                <a:cubicBezTo>
                  <a:pt x="10245" y="18509"/>
                  <a:pt x="9929" y="18657"/>
                  <a:pt x="9613" y="18657"/>
                </a:cubicBezTo>
                <a:cubicBezTo>
                  <a:pt x="9487" y="18657"/>
                  <a:pt x="9361" y="18634"/>
                  <a:pt x="9246" y="18585"/>
                </a:cubicBezTo>
                <a:cubicBezTo>
                  <a:pt x="8839" y="18413"/>
                  <a:pt x="8573" y="18002"/>
                  <a:pt x="8480" y="17574"/>
                </a:cubicBezTo>
                <a:cubicBezTo>
                  <a:pt x="8189" y="16249"/>
                  <a:pt x="9534" y="14984"/>
                  <a:pt x="10887" y="14984"/>
                </a:cubicBezTo>
                <a:cubicBezTo>
                  <a:pt x="10964" y="14984"/>
                  <a:pt x="11040" y="14988"/>
                  <a:pt x="11117" y="14996"/>
                </a:cubicBezTo>
                <a:cubicBezTo>
                  <a:pt x="12542" y="15148"/>
                  <a:pt x="13664" y="16401"/>
                  <a:pt x="14081" y="17774"/>
                </a:cubicBezTo>
                <a:cubicBezTo>
                  <a:pt x="14588" y="19431"/>
                  <a:pt x="14278" y="21281"/>
                  <a:pt x="14940" y="22886"/>
                </a:cubicBezTo>
                <a:cubicBezTo>
                  <a:pt x="15767" y="24897"/>
                  <a:pt x="18030" y="26068"/>
                  <a:pt x="20211" y="26068"/>
                </a:cubicBezTo>
                <a:cubicBezTo>
                  <a:pt x="20234" y="26068"/>
                  <a:pt x="20257" y="26068"/>
                  <a:pt x="20280" y="26067"/>
                </a:cubicBezTo>
                <a:cubicBezTo>
                  <a:pt x="22478" y="26043"/>
                  <a:pt x="24559" y="25015"/>
                  <a:pt x="26316" y="23690"/>
                </a:cubicBezTo>
                <a:cubicBezTo>
                  <a:pt x="27397" y="24741"/>
                  <a:pt x="28905" y="25316"/>
                  <a:pt x="30408" y="25316"/>
                </a:cubicBezTo>
                <a:cubicBezTo>
                  <a:pt x="31007" y="25316"/>
                  <a:pt x="31606" y="25225"/>
                  <a:pt x="32176" y="25036"/>
                </a:cubicBezTo>
                <a:cubicBezTo>
                  <a:pt x="34178" y="24374"/>
                  <a:pt x="35741" y="22540"/>
                  <a:pt x="36083" y="20463"/>
                </a:cubicBezTo>
                <a:cubicBezTo>
                  <a:pt x="36283" y="19255"/>
                  <a:pt x="36069" y="17943"/>
                  <a:pt x="35310" y="16988"/>
                </a:cubicBezTo>
                <a:cubicBezTo>
                  <a:pt x="34729" y="16257"/>
                  <a:pt x="33800" y="15784"/>
                  <a:pt x="32881" y="15784"/>
                </a:cubicBezTo>
                <a:cubicBezTo>
                  <a:pt x="32598" y="15784"/>
                  <a:pt x="32315" y="15829"/>
                  <a:pt x="32045" y="15925"/>
                </a:cubicBezTo>
                <a:cubicBezTo>
                  <a:pt x="30892" y="16332"/>
                  <a:pt x="30154" y="17760"/>
                  <a:pt x="30651" y="18875"/>
                </a:cubicBezTo>
                <a:cubicBezTo>
                  <a:pt x="30885" y="19403"/>
                  <a:pt x="31438" y="19818"/>
                  <a:pt x="31992" y="19818"/>
                </a:cubicBezTo>
                <a:cubicBezTo>
                  <a:pt x="32122" y="19818"/>
                  <a:pt x="32253" y="19795"/>
                  <a:pt x="32379" y="19745"/>
                </a:cubicBezTo>
                <a:cubicBezTo>
                  <a:pt x="33042" y="19479"/>
                  <a:pt x="33153" y="18330"/>
                  <a:pt x="32480" y="18099"/>
                </a:cubicBezTo>
                <a:lnTo>
                  <a:pt x="32480" y="18099"/>
                </a:lnTo>
                <a:cubicBezTo>
                  <a:pt x="33332" y="18189"/>
                  <a:pt x="33484" y="19583"/>
                  <a:pt x="32759" y="20042"/>
                </a:cubicBezTo>
                <a:cubicBezTo>
                  <a:pt x="32551" y="20173"/>
                  <a:pt x="32317" y="20231"/>
                  <a:pt x="32079" y="20231"/>
                </a:cubicBezTo>
                <a:cubicBezTo>
                  <a:pt x="31491" y="20231"/>
                  <a:pt x="30875" y="19872"/>
                  <a:pt x="30544" y="19358"/>
                </a:cubicBezTo>
                <a:cubicBezTo>
                  <a:pt x="29936" y="18413"/>
                  <a:pt x="30130" y="17060"/>
                  <a:pt x="30920" y="16260"/>
                </a:cubicBezTo>
                <a:cubicBezTo>
                  <a:pt x="31455" y="15717"/>
                  <a:pt x="32217" y="15439"/>
                  <a:pt x="32981" y="15439"/>
                </a:cubicBezTo>
                <a:cubicBezTo>
                  <a:pt x="33345" y="15439"/>
                  <a:pt x="33710" y="15503"/>
                  <a:pt x="34050" y="15631"/>
                </a:cubicBezTo>
                <a:cubicBezTo>
                  <a:pt x="34644" y="15859"/>
                  <a:pt x="35154" y="16252"/>
                  <a:pt x="35672" y="16618"/>
                </a:cubicBezTo>
                <a:cubicBezTo>
                  <a:pt x="37515" y="17919"/>
                  <a:pt x="39555" y="18917"/>
                  <a:pt x="41584" y="19911"/>
                </a:cubicBezTo>
                <a:cubicBezTo>
                  <a:pt x="42835" y="20522"/>
                  <a:pt x="44162" y="21148"/>
                  <a:pt x="45538" y="21148"/>
                </a:cubicBezTo>
                <a:cubicBezTo>
                  <a:pt x="45684" y="21148"/>
                  <a:pt x="45830" y="21141"/>
                  <a:pt x="45977" y="21126"/>
                </a:cubicBezTo>
                <a:cubicBezTo>
                  <a:pt x="48031" y="20919"/>
                  <a:pt x="49591" y="19275"/>
                  <a:pt x="51071" y="17837"/>
                </a:cubicBezTo>
                <a:cubicBezTo>
                  <a:pt x="52377" y="16564"/>
                  <a:pt x="54018" y="15305"/>
                  <a:pt x="55779" y="15305"/>
                </a:cubicBezTo>
                <a:cubicBezTo>
                  <a:pt x="56009" y="15305"/>
                  <a:pt x="56242" y="15326"/>
                  <a:pt x="56476" y="15372"/>
                </a:cubicBezTo>
                <a:cubicBezTo>
                  <a:pt x="56404" y="15314"/>
                  <a:pt x="56328" y="15251"/>
                  <a:pt x="56252" y="15196"/>
                </a:cubicBezTo>
                <a:cubicBezTo>
                  <a:pt x="55330" y="14518"/>
                  <a:pt x="54182" y="14164"/>
                  <a:pt x="53037" y="14164"/>
                </a:cubicBezTo>
                <a:cubicBezTo>
                  <a:pt x="52288" y="14164"/>
                  <a:pt x="51540" y="14316"/>
                  <a:pt x="50858" y="14627"/>
                </a:cubicBezTo>
                <a:cubicBezTo>
                  <a:pt x="49812" y="15103"/>
                  <a:pt x="48949" y="15904"/>
                  <a:pt x="47972" y="16508"/>
                </a:cubicBezTo>
                <a:cubicBezTo>
                  <a:pt x="47265" y="16948"/>
                  <a:pt x="46433" y="17286"/>
                  <a:pt x="45619" y="17286"/>
                </a:cubicBezTo>
                <a:cubicBezTo>
                  <a:pt x="45309" y="17286"/>
                  <a:pt x="45001" y="17237"/>
                  <a:pt x="44704" y="17126"/>
                </a:cubicBezTo>
                <a:cubicBezTo>
                  <a:pt x="43320" y="16604"/>
                  <a:pt x="42740" y="15017"/>
                  <a:pt x="42064" y="13702"/>
                </a:cubicBezTo>
                <a:cubicBezTo>
                  <a:pt x="40042" y="9761"/>
                  <a:pt x="35649" y="7228"/>
                  <a:pt x="31247" y="7228"/>
                </a:cubicBezTo>
                <a:cubicBezTo>
                  <a:pt x="30495" y="7228"/>
                  <a:pt x="29742" y="7302"/>
                  <a:pt x="29001" y="7456"/>
                </a:cubicBezTo>
                <a:cubicBezTo>
                  <a:pt x="29387" y="9063"/>
                  <a:pt x="29001" y="10837"/>
                  <a:pt x="27986" y="12142"/>
                </a:cubicBezTo>
                <a:cubicBezTo>
                  <a:pt x="26971" y="13447"/>
                  <a:pt x="25343" y="14251"/>
                  <a:pt x="23690" y="14272"/>
                </a:cubicBezTo>
                <a:cubicBezTo>
                  <a:pt x="23673" y="14272"/>
                  <a:pt x="23656" y="14272"/>
                  <a:pt x="23638" y="14272"/>
                </a:cubicBezTo>
                <a:cubicBezTo>
                  <a:pt x="22670" y="14272"/>
                  <a:pt x="21672" y="13994"/>
                  <a:pt x="20956" y="13340"/>
                </a:cubicBezTo>
                <a:cubicBezTo>
                  <a:pt x="20228" y="12674"/>
                  <a:pt x="19859" y="11580"/>
                  <a:pt x="20200" y="10654"/>
                </a:cubicBezTo>
                <a:cubicBezTo>
                  <a:pt x="20470" y="9925"/>
                  <a:pt x="21235" y="9400"/>
                  <a:pt x="21992" y="9400"/>
                </a:cubicBezTo>
                <a:cubicBezTo>
                  <a:pt x="22195" y="9400"/>
                  <a:pt x="22397" y="9437"/>
                  <a:pt x="22589" y="9519"/>
                </a:cubicBezTo>
                <a:cubicBezTo>
                  <a:pt x="22474" y="9489"/>
                  <a:pt x="22360" y="9475"/>
                  <a:pt x="22248" y="9475"/>
                </a:cubicBezTo>
                <a:cubicBezTo>
                  <a:pt x="21081" y="9475"/>
                  <a:pt x="20158" y="11024"/>
                  <a:pt x="20622" y="12180"/>
                </a:cubicBezTo>
                <a:cubicBezTo>
                  <a:pt x="21088" y="13352"/>
                  <a:pt x="22431" y="13944"/>
                  <a:pt x="23706" y="13944"/>
                </a:cubicBezTo>
                <a:cubicBezTo>
                  <a:pt x="23809" y="13944"/>
                  <a:pt x="23912" y="13941"/>
                  <a:pt x="24014" y="13933"/>
                </a:cubicBezTo>
                <a:cubicBezTo>
                  <a:pt x="25798" y="13795"/>
                  <a:pt x="27468" y="12656"/>
                  <a:pt x="28245" y="11045"/>
                </a:cubicBezTo>
                <a:cubicBezTo>
                  <a:pt x="28707" y="10089"/>
                  <a:pt x="28863" y="9004"/>
                  <a:pt x="28814" y="7942"/>
                </a:cubicBezTo>
                <a:cubicBezTo>
                  <a:pt x="28649" y="4380"/>
                  <a:pt x="25995" y="1036"/>
                  <a:pt x="22527" y="200"/>
                </a:cubicBezTo>
                <a:cubicBezTo>
                  <a:pt x="21966" y="65"/>
                  <a:pt x="21392" y="1"/>
                  <a:pt x="20818" y="1"/>
                </a:cubicBezTo>
                <a:close/>
              </a:path>
            </a:pathLst>
          </a:custGeom>
          <a:solidFill>
            <a:srgbClr val="FBFBFB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47" name="Cloud 1" descr="C:\Users\Joseph\Desktop\Cloud1.png">
            <a:extLst>
              <a:ext uri="{FF2B5EF4-FFF2-40B4-BE49-F238E27FC236}">
                <a16:creationId xmlns:a16="http://schemas.microsoft.com/office/drawing/2014/main" id="{BED7BF86-1733-47CD-9208-E35A5619B4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591051" y="7907903"/>
            <a:ext cx="14080474" cy="563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Cloud 1" descr="C:\Users\Joseph\Desktop\Cloud1.png">
            <a:extLst>
              <a:ext uri="{FF2B5EF4-FFF2-40B4-BE49-F238E27FC236}">
                <a16:creationId xmlns:a16="http://schemas.microsoft.com/office/drawing/2014/main" id="{A63B1C9F-8D7B-4021-958E-C6FD4CADD4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73892" y="5984745"/>
            <a:ext cx="9592488" cy="563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hlinkClick r:id="rId7" action="ppaction://hlinksldjump"/>
            <a:extLst>
              <a:ext uri="{FF2B5EF4-FFF2-40B4-BE49-F238E27FC236}">
                <a16:creationId xmlns:a16="http://schemas.microsoft.com/office/drawing/2014/main" id="{423BDA86-3665-4AFE-9F1F-006ADBE3EBB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581674" y="395450"/>
            <a:ext cx="1158340" cy="132904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5584438" y="1435934"/>
            <a:ext cx="6629749" cy="66044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vi-VN" sz="13800" b="1" dirty="0">
                <a:ln w="1905"/>
                <a:solidFill>
                  <a:schemeClr val="bg1">
                    <a:lumMod val="1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</a:rPr>
              <a:t>Thần tài đến</a:t>
            </a:r>
            <a:endParaRPr lang="en-US" sz="13800" b="1" dirty="0">
              <a:ln w="1905"/>
              <a:solidFill>
                <a:schemeClr val="bg1">
                  <a:lumMod val="1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.VnAristoteH" pitchFamily="34" charset="0"/>
            </a:endParaRPr>
          </a:p>
        </p:txBody>
      </p:sp>
      <p:pic>
        <p:nvPicPr>
          <p:cNvPr id="1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20027463">
            <a:off x="2918095" y="4175501"/>
            <a:ext cx="14136596" cy="2086337"/>
          </a:xfrm>
          <a:prstGeom prst="rect">
            <a:avLst/>
          </a:prstGeom>
        </p:spPr>
      </p:pic>
      <p:pic>
        <p:nvPicPr>
          <p:cNvPr id="17" name="house 5">
            <a:hlinkClick r:id="rId11" action="ppaction://hlinksldjump"/>
            <a:extLst>
              <a:ext uri="{FF2B5EF4-FFF2-40B4-BE49-F238E27FC236}">
                <a16:creationId xmlns:a16="http://schemas.microsoft.com/office/drawing/2014/main" id="{C23B2C42-8A45-4B2D-B6EE-F6A20E006CA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6700329" y="5244157"/>
            <a:ext cx="1665859" cy="1779288"/>
          </a:xfrm>
          <a:prstGeom prst="rect">
            <a:avLst/>
          </a:prstGeom>
        </p:spPr>
      </p:pic>
      <p:pic>
        <p:nvPicPr>
          <p:cNvPr id="16" name="Picture 5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4082071" y="6029827"/>
            <a:ext cx="1110201" cy="150842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22C2612-1C55-40DE-84EA-C70480BBEFD3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 b="12522"/>
          <a:stretch/>
        </p:blipFill>
        <p:spPr>
          <a:xfrm>
            <a:off x="13807650" y="274558"/>
            <a:ext cx="2981057" cy="2332772"/>
          </a:xfrm>
          <a:prstGeom prst="rect">
            <a:avLst/>
          </a:prstGeom>
        </p:spPr>
      </p:pic>
      <p:pic>
        <p:nvPicPr>
          <p:cNvPr id="21" name="house 9">
            <a:hlinkClick r:id="rId19" action="ppaction://hlinksldjump"/>
            <a:extLst>
              <a:ext uri="{FF2B5EF4-FFF2-40B4-BE49-F238E27FC236}">
                <a16:creationId xmlns:a16="http://schemas.microsoft.com/office/drawing/2014/main" id="{E08166C5-F5DD-4B53-BAA2-AB9BE3129426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/>
          <a:stretch>
            <a:fillRect/>
          </a:stretch>
        </p:blipFill>
        <p:spPr>
          <a:xfrm>
            <a:off x="8978787" y="3197659"/>
            <a:ext cx="1876930" cy="1788424"/>
          </a:xfrm>
          <a:prstGeom prst="rect">
            <a:avLst/>
          </a:prstGeom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id="{2CD969D4-F407-4D4E-A679-F8346BF3041C}"/>
              </a:ext>
            </a:extLst>
          </p:cNvPr>
          <p:cNvSpPr/>
          <p:nvPr/>
        </p:nvSpPr>
        <p:spPr>
          <a:xfrm>
            <a:off x="12585829" y="4404716"/>
            <a:ext cx="1834784" cy="834866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82880" tIns="91440" rIns="182880" bIns="91440" rtlCol="0" anchor="ctr"/>
          <a:lstStyle/>
          <a:p>
            <a:pPr algn="ctr" defTabSz="1828800">
              <a:buClr>
                <a:srgbClr val="000000"/>
              </a:buClr>
            </a:pPr>
            <a:endParaRPr lang="en-US" sz="2800" kern="0">
              <a:solidFill>
                <a:srgbClr val="B73030"/>
              </a:solidFill>
              <a:sym typeface="Arial"/>
            </a:endParaRPr>
          </a:p>
        </p:txBody>
      </p:sp>
      <p:pic>
        <p:nvPicPr>
          <p:cNvPr id="23" name="house 7">
            <a:hlinkClick r:id="rId22" action="ppaction://hlinksldjump"/>
            <a:extLst>
              <a:ext uri="{FF2B5EF4-FFF2-40B4-BE49-F238E27FC236}">
                <a16:creationId xmlns:a16="http://schemas.microsoft.com/office/drawing/2014/main" id="{1FAE5229-B16F-4FB3-B345-518CEBD9B68B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4"/>
              </a:ext>
            </a:extLst>
          </a:blip>
          <a:srcRect/>
          <a:stretch>
            <a:fillRect/>
          </a:stretch>
        </p:blipFill>
        <p:spPr>
          <a:xfrm>
            <a:off x="12669969" y="3125457"/>
            <a:ext cx="1750644" cy="1638062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2001756" y="3944488"/>
            <a:ext cx="2851052" cy="1736256"/>
            <a:chOff x="2177960" y="2960757"/>
            <a:chExt cx="3095308" cy="1769540"/>
          </a:xfrm>
        </p:grpSpPr>
        <p:sp>
          <p:nvSpPr>
            <p:cNvPr id="28" name="Cloud Callout 27"/>
            <p:cNvSpPr/>
            <p:nvPr/>
          </p:nvSpPr>
          <p:spPr>
            <a:xfrm>
              <a:off x="2177960" y="2960757"/>
              <a:ext cx="2603021" cy="1769540"/>
            </a:xfrm>
            <a:prstGeom prst="cloudCallout">
              <a:avLst>
                <a:gd name="adj1" fmla="val 60151"/>
                <a:gd name="adj2" fmla="val 123869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2560907" y="3507254"/>
              <a:ext cx="2712361" cy="5959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n w="10541" cmpd="sng">
                    <a:solidFill>
                      <a:schemeClr val="accent2">
                        <a:lumMod val="10000"/>
                      </a:schemeClr>
                    </a:solidFill>
                    <a:prstDash val="solid"/>
                  </a:ln>
                  <a:solidFill>
                    <a:schemeClr val="accent2">
                      <a:lumMod val="25000"/>
                    </a:schemeClr>
                  </a:solidFill>
                </a:rPr>
                <a:t>TRẠM 1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4560281" y="3470042"/>
            <a:ext cx="2750164" cy="1769540"/>
            <a:chOff x="2513667" y="3441252"/>
            <a:chExt cx="2750163" cy="1769540"/>
          </a:xfrm>
        </p:grpSpPr>
        <p:sp>
          <p:nvSpPr>
            <p:cNvPr id="31" name="Cloud Callout 30"/>
            <p:cNvSpPr/>
            <p:nvPr/>
          </p:nvSpPr>
          <p:spPr>
            <a:xfrm>
              <a:off x="2513667" y="3441252"/>
              <a:ext cx="2308292" cy="1769540"/>
            </a:xfrm>
            <a:prstGeom prst="cloudCallout">
              <a:avLst>
                <a:gd name="adj1" fmla="val 49725"/>
                <a:gd name="adj2" fmla="val 90462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2769417" y="3979456"/>
              <a:ext cx="249441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n w="10541" cmpd="sng">
                    <a:solidFill>
                      <a:schemeClr val="accent2">
                        <a:lumMod val="10000"/>
                      </a:schemeClr>
                    </a:solidFill>
                    <a:prstDash val="solid"/>
                  </a:ln>
                  <a:solidFill>
                    <a:schemeClr val="accent2">
                      <a:lumMod val="25000"/>
                    </a:schemeClr>
                  </a:solidFill>
                </a:rPr>
                <a:t>TRẠM 2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10120432" y="5097422"/>
            <a:ext cx="2712362" cy="1769540"/>
            <a:chOff x="2177961" y="2960757"/>
            <a:chExt cx="2712362" cy="1769540"/>
          </a:xfrm>
        </p:grpSpPr>
        <p:sp>
          <p:nvSpPr>
            <p:cNvPr id="36" name="Cloud Callout 35"/>
            <p:cNvSpPr/>
            <p:nvPr/>
          </p:nvSpPr>
          <p:spPr>
            <a:xfrm>
              <a:off x="2177961" y="2960757"/>
              <a:ext cx="2308292" cy="1769540"/>
            </a:xfrm>
            <a:prstGeom prst="cloudCallout">
              <a:avLst>
                <a:gd name="adj1" fmla="val -73832"/>
                <a:gd name="adj2" fmla="val -85478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2395909" y="3503125"/>
              <a:ext cx="249441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n w="10541" cmpd="sng">
                    <a:solidFill>
                      <a:schemeClr val="accent2">
                        <a:lumMod val="10000"/>
                      </a:schemeClr>
                    </a:solidFill>
                    <a:prstDash val="solid"/>
                  </a:ln>
                  <a:solidFill>
                    <a:schemeClr val="accent2">
                      <a:lumMod val="25000"/>
                    </a:schemeClr>
                  </a:solidFill>
                </a:rPr>
                <a:t>TRẠM 3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14447758" y="3595936"/>
            <a:ext cx="2494414" cy="1769540"/>
            <a:chOff x="2820954" y="2960757"/>
            <a:chExt cx="2494414" cy="1769540"/>
          </a:xfrm>
        </p:grpSpPr>
        <p:sp>
          <p:nvSpPr>
            <p:cNvPr id="39" name="Cloud Callout 38"/>
            <p:cNvSpPr/>
            <p:nvPr/>
          </p:nvSpPr>
          <p:spPr>
            <a:xfrm>
              <a:off x="2820954" y="2960757"/>
              <a:ext cx="2308292" cy="1769540"/>
            </a:xfrm>
            <a:prstGeom prst="cloudCallout">
              <a:avLst>
                <a:gd name="adj1" fmla="val -85150"/>
                <a:gd name="adj2" fmla="val -12887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820954" y="3456692"/>
              <a:ext cx="249441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n w="10541" cmpd="sng">
                    <a:solidFill>
                      <a:schemeClr val="accent2">
                        <a:lumMod val="10000"/>
                      </a:schemeClr>
                    </a:solidFill>
                    <a:prstDash val="solid"/>
                  </a:ln>
                  <a:solidFill>
                    <a:schemeClr val="accent2">
                      <a:lumMod val="25000"/>
                    </a:schemeClr>
                  </a:solidFill>
                </a:rPr>
                <a:t>TRẠM4</a:t>
              </a: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100000" l="0" r="100000">
                        <a14:foregroundMark x1="24000" y1="35462" x2="26000" y2="52773"/>
                        <a14:foregroundMark x1="23333" y1="46218" x2="26000" y2="53613"/>
                        <a14:foregroundMark x1="75167" y1="51261" x2="67167" y2="569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7640" y="6399252"/>
            <a:ext cx="2040462" cy="2023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8499064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3.7037E-7 L 0.18221 -0.0774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06" y="-38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-1588"/>
            <a:ext cx="18362614" cy="10290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15">
            <a:hlinkClick r:id="rId4" action="ppaction://hlinksldjump"/>
            <a:extLst>
              <a:ext uri="{FF2B5EF4-FFF2-40B4-BE49-F238E27FC236}">
                <a16:creationId xmlns:a16="http://schemas.microsoft.com/office/drawing/2014/main" id="{11187A09-6A63-440E-BA4C-FE68D3E652E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086600" y="6286503"/>
            <a:ext cx="3802460" cy="419004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495800" y="4914900"/>
            <a:ext cx="9849172" cy="1200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9600" b="1" dirty="0" err="1">
                <a:ln w="1905"/>
                <a:solidFill>
                  <a:srgbClr val="99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</a:rPr>
              <a:t>Hình</a:t>
            </a:r>
            <a:r>
              <a:rPr lang="en-US" sz="9600" b="1" dirty="0">
                <a:ln w="1905"/>
                <a:solidFill>
                  <a:srgbClr val="99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</a:rPr>
              <a:t> </a:t>
            </a:r>
            <a:r>
              <a:rPr lang="en-US" sz="9600" b="1" dirty="0" err="1">
                <a:ln w="1905"/>
                <a:solidFill>
                  <a:srgbClr val="99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</a:rPr>
              <a:t>thành</a:t>
            </a:r>
            <a:r>
              <a:rPr lang="en-US" sz="9600" b="1" dirty="0">
                <a:ln w="1905"/>
                <a:solidFill>
                  <a:srgbClr val="99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</a:rPr>
              <a:t> </a:t>
            </a:r>
            <a:r>
              <a:rPr lang="en-US" sz="9600" b="1" dirty="0" err="1">
                <a:ln w="1905"/>
                <a:solidFill>
                  <a:srgbClr val="99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</a:rPr>
              <a:t>kiến</a:t>
            </a:r>
            <a:r>
              <a:rPr lang="en-US" sz="9600" b="1" dirty="0">
                <a:ln w="1905"/>
                <a:solidFill>
                  <a:srgbClr val="99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</a:rPr>
              <a:t> </a:t>
            </a:r>
            <a:r>
              <a:rPr lang="en-US" sz="9600" b="1" dirty="0" err="1">
                <a:ln w="1905"/>
                <a:solidFill>
                  <a:srgbClr val="99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</a:rPr>
              <a:t>thức</a:t>
            </a:r>
            <a:endParaRPr lang="en-US" sz="9600" b="1" dirty="0">
              <a:ln w="1905"/>
              <a:solidFill>
                <a:srgbClr val="9933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Jokerman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29973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任意多边形: 形状 200">
            <a:extLst>
              <a:ext uri="{FF2B5EF4-FFF2-40B4-BE49-F238E27FC236}">
                <a16:creationId xmlns:a16="http://schemas.microsoft.com/office/drawing/2014/main" id="{06EB6008-A925-4262-97F4-67C45F9A0F37}"/>
              </a:ext>
            </a:extLst>
          </p:cNvPr>
          <p:cNvSpPr/>
          <p:nvPr/>
        </p:nvSpPr>
        <p:spPr>
          <a:xfrm>
            <a:off x="2636518" y="942303"/>
            <a:ext cx="13014964" cy="9745902"/>
          </a:xfrm>
          <a:custGeom>
            <a:avLst/>
            <a:gdLst>
              <a:gd name="connsiteX0" fmla="*/ 3981147 w 7962294"/>
              <a:gd name="connsiteY0" fmla="*/ 0 h 5962347"/>
              <a:gd name="connsiteX1" fmla="*/ 7962294 w 7962294"/>
              <a:gd name="connsiteY1" fmla="*/ 3981147 h 5962347"/>
              <a:gd name="connsiteX2" fmla="*/ 7481791 w 7962294"/>
              <a:gd name="connsiteY2" fmla="*/ 5878798 h 5962347"/>
              <a:gd name="connsiteX3" fmla="*/ 7431034 w 7962294"/>
              <a:gd name="connsiteY3" fmla="*/ 5962347 h 5962347"/>
              <a:gd name="connsiteX4" fmla="*/ 6768964 w 7962294"/>
              <a:gd name="connsiteY4" fmla="*/ 5962347 h 5962347"/>
              <a:gd name="connsiteX5" fmla="*/ 6819412 w 7962294"/>
              <a:gd name="connsiteY5" fmla="*/ 5894884 h 5962347"/>
              <a:gd name="connsiteX6" fmla="*/ 7403978 w 7962294"/>
              <a:gd name="connsiteY6" fmla="*/ 3981147 h 5962347"/>
              <a:gd name="connsiteX7" fmla="*/ 3981147 w 7962294"/>
              <a:gd name="connsiteY7" fmla="*/ 558316 h 5962347"/>
              <a:gd name="connsiteX8" fmla="*/ 558316 w 7962294"/>
              <a:gd name="connsiteY8" fmla="*/ 3981147 h 5962347"/>
              <a:gd name="connsiteX9" fmla="*/ 1142882 w 7962294"/>
              <a:gd name="connsiteY9" fmla="*/ 5894884 h 5962347"/>
              <a:gd name="connsiteX10" fmla="*/ 1193330 w 7962294"/>
              <a:gd name="connsiteY10" fmla="*/ 5962347 h 5962347"/>
              <a:gd name="connsiteX11" fmla="*/ 531260 w 7962294"/>
              <a:gd name="connsiteY11" fmla="*/ 5962347 h 5962347"/>
              <a:gd name="connsiteX12" fmla="*/ 480503 w 7962294"/>
              <a:gd name="connsiteY12" fmla="*/ 5878798 h 5962347"/>
              <a:gd name="connsiteX13" fmla="*/ 0 w 7962294"/>
              <a:gd name="connsiteY13" fmla="*/ 3981147 h 5962347"/>
              <a:gd name="connsiteX14" fmla="*/ 3981147 w 7962294"/>
              <a:gd name="connsiteY14" fmla="*/ 0 h 596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62294" h="5962347">
                <a:moveTo>
                  <a:pt x="3981147" y="0"/>
                </a:moveTo>
                <a:cubicBezTo>
                  <a:pt x="6179874" y="0"/>
                  <a:pt x="7962294" y="1782420"/>
                  <a:pt x="7962294" y="3981147"/>
                </a:cubicBezTo>
                <a:cubicBezTo>
                  <a:pt x="7962294" y="4668249"/>
                  <a:pt x="7788230" y="5314697"/>
                  <a:pt x="7481791" y="5878798"/>
                </a:cubicBezTo>
                <a:lnTo>
                  <a:pt x="7431034" y="5962347"/>
                </a:lnTo>
                <a:lnTo>
                  <a:pt x="6768964" y="5962347"/>
                </a:lnTo>
                <a:lnTo>
                  <a:pt x="6819412" y="5894884"/>
                </a:lnTo>
                <a:cubicBezTo>
                  <a:pt x="7188477" y="5348597"/>
                  <a:pt x="7403978" y="4690039"/>
                  <a:pt x="7403978" y="3981147"/>
                </a:cubicBezTo>
                <a:cubicBezTo>
                  <a:pt x="7403978" y="2090770"/>
                  <a:pt x="5871524" y="558316"/>
                  <a:pt x="3981147" y="558316"/>
                </a:cubicBezTo>
                <a:cubicBezTo>
                  <a:pt x="2090770" y="558316"/>
                  <a:pt x="558316" y="2090770"/>
                  <a:pt x="558316" y="3981147"/>
                </a:cubicBezTo>
                <a:cubicBezTo>
                  <a:pt x="558316" y="4690039"/>
                  <a:pt x="773818" y="5348597"/>
                  <a:pt x="1142882" y="5894884"/>
                </a:cubicBezTo>
                <a:lnTo>
                  <a:pt x="1193330" y="5962347"/>
                </a:lnTo>
                <a:lnTo>
                  <a:pt x="531260" y="5962347"/>
                </a:lnTo>
                <a:lnTo>
                  <a:pt x="480503" y="5878798"/>
                </a:lnTo>
                <a:cubicBezTo>
                  <a:pt x="174065" y="5314697"/>
                  <a:pt x="0" y="4668249"/>
                  <a:pt x="0" y="3981147"/>
                </a:cubicBezTo>
                <a:cubicBezTo>
                  <a:pt x="0" y="1782420"/>
                  <a:pt x="1782420" y="0"/>
                  <a:pt x="3981147" y="0"/>
                </a:cubicBezTo>
                <a:close/>
              </a:path>
            </a:pathLst>
          </a:custGeom>
          <a:solidFill>
            <a:srgbClr val="EEB9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2" tIns="68546" rIns="137092" bIns="68546" rtlCol="0" anchor="ctr"/>
          <a:lstStyle/>
          <a:p>
            <a:pPr algn="ctr" defTabSz="1370882"/>
            <a:endParaRPr lang="zh-CN" altLang="en-US" sz="1800" dirty="0">
              <a:solidFill>
                <a:prstClr val="black"/>
              </a:solidFill>
              <a:latin typeface="思源黑体 Light" panose="020B0300000000000000" pitchFamily="34" charset="-122"/>
            </a:endParaRPr>
          </a:p>
        </p:txBody>
      </p:sp>
      <p:pic>
        <p:nvPicPr>
          <p:cNvPr id="200" name="图片 199">
            <a:extLst>
              <a:ext uri="{FF2B5EF4-FFF2-40B4-BE49-F238E27FC236}">
                <a16:creationId xmlns:a16="http://schemas.microsoft.com/office/drawing/2014/main" id="{048844BE-76D4-436C-8417-C0A3F3E7C8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 b="65714"/>
          <a:stretch/>
        </p:blipFill>
        <p:spPr>
          <a:xfrm>
            <a:off x="-65895" y="-109586"/>
            <a:ext cx="18353898" cy="3177540"/>
          </a:xfrm>
          <a:custGeom>
            <a:avLst/>
            <a:gdLst>
              <a:gd name="connsiteX0" fmla="*/ 0 w 12192000"/>
              <a:gd name="connsiteY0" fmla="*/ 0 h 5511798"/>
              <a:gd name="connsiteX1" fmla="*/ 12192000 w 12192000"/>
              <a:gd name="connsiteY1" fmla="*/ 0 h 5511798"/>
              <a:gd name="connsiteX2" fmla="*/ 12192000 w 12192000"/>
              <a:gd name="connsiteY2" fmla="*/ 5511798 h 5511798"/>
              <a:gd name="connsiteX3" fmla="*/ 0 w 12192000"/>
              <a:gd name="connsiteY3" fmla="*/ 5511798 h 55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1798">
                <a:moveTo>
                  <a:pt x="0" y="0"/>
                </a:moveTo>
                <a:lnTo>
                  <a:pt x="12192000" y="0"/>
                </a:lnTo>
                <a:lnTo>
                  <a:pt x="12192000" y="5511798"/>
                </a:lnTo>
                <a:lnTo>
                  <a:pt x="0" y="5511798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4B05294-1E81-489C-B20B-A6F15E3211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/>
        </p:blipFill>
        <p:spPr>
          <a:xfrm>
            <a:off x="-81842" y="-135280"/>
            <a:ext cx="18369848" cy="8641080"/>
          </a:xfrm>
          <a:prstGeom prst="rect">
            <a:avLst/>
          </a:prstGeom>
        </p:spPr>
      </p:pic>
      <p:pic>
        <p:nvPicPr>
          <p:cNvPr id="202" name="图片 201">
            <a:extLst>
              <a:ext uri="{FF2B5EF4-FFF2-40B4-BE49-F238E27FC236}">
                <a16:creationId xmlns:a16="http://schemas.microsoft.com/office/drawing/2014/main" id="{5D96E13C-A163-4EEB-9971-5FC02DFB62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65" b="3575"/>
          <a:stretch/>
        </p:blipFill>
        <p:spPr>
          <a:xfrm>
            <a:off x="0" y="6309373"/>
            <a:ext cx="18288000" cy="3977642"/>
          </a:xfrm>
          <a:custGeom>
            <a:avLst/>
            <a:gdLst>
              <a:gd name="connsiteX0" fmla="*/ 0 w 12192000"/>
              <a:gd name="connsiteY0" fmla="*/ 0 h 3419517"/>
              <a:gd name="connsiteX1" fmla="*/ 12192000 w 12192000"/>
              <a:gd name="connsiteY1" fmla="*/ 0 h 3419517"/>
              <a:gd name="connsiteX2" fmla="*/ 12192000 w 12192000"/>
              <a:gd name="connsiteY2" fmla="*/ 3419517 h 3419517"/>
              <a:gd name="connsiteX3" fmla="*/ 0 w 12192000"/>
              <a:gd name="connsiteY3" fmla="*/ 3419517 h 3419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19517">
                <a:moveTo>
                  <a:pt x="0" y="0"/>
                </a:moveTo>
                <a:lnTo>
                  <a:pt x="12192000" y="0"/>
                </a:lnTo>
                <a:lnTo>
                  <a:pt x="12192000" y="3419517"/>
                </a:lnTo>
                <a:lnTo>
                  <a:pt x="0" y="3419517"/>
                </a:lnTo>
                <a:close/>
              </a:path>
            </a:pathLst>
          </a:cu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54FEA8CC-EE57-4A16-8269-CDD07B4763D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09" r="50968" b="39652"/>
          <a:stretch/>
        </p:blipFill>
        <p:spPr>
          <a:xfrm>
            <a:off x="3806899" y="5987390"/>
            <a:ext cx="2718110" cy="1173872"/>
          </a:xfrm>
          <a:prstGeom prst="rect">
            <a:avLst/>
          </a:prstGeom>
        </p:spPr>
      </p:pic>
      <p:pic>
        <p:nvPicPr>
          <p:cNvPr id="226" name="图片 225">
            <a:extLst>
              <a:ext uri="{FF2B5EF4-FFF2-40B4-BE49-F238E27FC236}">
                <a16:creationId xmlns:a16="http://schemas.microsoft.com/office/drawing/2014/main" id="{A6562178-06CB-479A-9FF3-80651A4601D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09" r="50968" b="39652"/>
          <a:stretch/>
        </p:blipFill>
        <p:spPr>
          <a:xfrm>
            <a:off x="11744503" y="5987390"/>
            <a:ext cx="2718110" cy="1173872"/>
          </a:xfrm>
          <a:prstGeom prst="rect">
            <a:avLst/>
          </a:pr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id="{1689B915-E25F-42C5-BBC7-B651AD1AFC6F}"/>
              </a:ext>
            </a:extLst>
          </p:cNvPr>
          <p:cNvSpPr/>
          <p:nvPr/>
        </p:nvSpPr>
        <p:spPr>
          <a:xfrm>
            <a:off x="19446044" y="4549747"/>
            <a:ext cx="1745232" cy="692430"/>
          </a:xfrm>
          <a:prstGeom prst="rect">
            <a:avLst/>
          </a:prstGeom>
        </p:spPr>
        <p:txBody>
          <a:bodyPr wrap="square" lIns="137092" tIns="68546" rIns="137092" bIns="68546">
            <a:spAutoFit/>
          </a:bodyPr>
          <a:lstStyle/>
          <a:p>
            <a:pPr defTabSz="1370882"/>
            <a:r>
              <a:rPr lang="de-DE" altLang="zh-CN" sz="1800" dirty="0">
                <a:solidFill>
                  <a:srgbClr val="F1E8C5"/>
                </a:solidFill>
                <a:latin typeface="思源黑体 Light"/>
              </a:rPr>
              <a:t>Family reunion dinner</a:t>
            </a:r>
            <a:endParaRPr lang="zh-CN" altLang="en-US" sz="1800" dirty="0">
              <a:solidFill>
                <a:srgbClr val="F1E8C5"/>
              </a:solidFill>
              <a:latin typeface="思源黑体 Light"/>
            </a:endParaRPr>
          </a:p>
        </p:txBody>
      </p:sp>
      <p:pic>
        <p:nvPicPr>
          <p:cNvPr id="20" name="图形 19">
            <a:extLst>
              <a:ext uri="{FF2B5EF4-FFF2-40B4-BE49-F238E27FC236}">
                <a16:creationId xmlns:a16="http://schemas.microsoft.com/office/drawing/2014/main" id="{7C3A9F86-03D5-45FA-9417-D3BE61F62C3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 rot="19922477">
            <a:off x="855449" y="4625479"/>
            <a:ext cx="2175526" cy="2175526"/>
          </a:xfrm>
          <a:prstGeom prst="rect">
            <a:avLst/>
          </a:prstGeom>
        </p:spPr>
      </p:pic>
      <p:pic>
        <p:nvPicPr>
          <p:cNvPr id="21" name="图形 20">
            <a:extLst>
              <a:ext uri="{FF2B5EF4-FFF2-40B4-BE49-F238E27FC236}">
                <a16:creationId xmlns:a16="http://schemas.microsoft.com/office/drawing/2014/main" id="{177F5716-F992-4CC2-A5A9-E4F5ACC25C4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 rot="929691">
            <a:off x="15257061" y="4625479"/>
            <a:ext cx="2175526" cy="2175526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3B9E046A-A4B5-4BB7-BB24-EA2BBDD240B5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-20000" contrast="20000"/>
          </a:blip>
          <a:stretch>
            <a:fillRect/>
          </a:stretch>
        </p:blipFill>
        <p:spPr>
          <a:xfrm>
            <a:off x="1510166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D264FEE-1D4A-4B0D-AA0D-774B9A1F26AB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-20000" contrast="20000"/>
          </a:blip>
          <a:stretch>
            <a:fillRect/>
          </a:stretch>
        </p:blipFill>
        <p:spPr>
          <a:xfrm>
            <a:off x="15135788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11DDE1A9-84EC-49CB-9DF2-BF32B72C46F2}"/>
              </a:ext>
            </a:extLst>
          </p:cNvPr>
          <p:cNvGrpSpPr/>
          <p:nvPr/>
        </p:nvGrpSpPr>
        <p:grpSpPr>
          <a:xfrm>
            <a:off x="7947583" y="196310"/>
            <a:ext cx="2392874" cy="2392872"/>
            <a:chOff x="5298377" y="130870"/>
            <a:chExt cx="1595248" cy="1595248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CCCDB738-ED80-4F4B-AA03-F846ADDF60B7}"/>
                </a:ext>
              </a:extLst>
            </p:cNvPr>
            <p:cNvGrpSpPr/>
            <p:nvPr/>
          </p:nvGrpSpPr>
          <p:grpSpPr>
            <a:xfrm>
              <a:off x="5298377" y="130870"/>
              <a:ext cx="1595248" cy="1595248"/>
              <a:chOff x="5493419" y="268037"/>
              <a:chExt cx="1205163" cy="1205163"/>
            </a:xfrm>
          </p:grpSpPr>
          <p:sp>
            <p:nvSpPr>
              <p:cNvPr id="5" name="菱形 4">
                <a:extLst>
                  <a:ext uri="{FF2B5EF4-FFF2-40B4-BE49-F238E27FC236}">
                    <a16:creationId xmlns:a16="http://schemas.microsoft.com/office/drawing/2014/main" id="{9AFAC744-9F38-4EDC-B002-A7E2FCEFEAA1}"/>
                  </a:ext>
                </a:extLst>
              </p:cNvPr>
              <p:cNvSpPr/>
              <p:nvPr/>
            </p:nvSpPr>
            <p:spPr>
              <a:xfrm>
                <a:off x="5493419" y="268037"/>
                <a:ext cx="1205163" cy="1205163"/>
              </a:xfrm>
              <a:prstGeom prst="diamond">
                <a:avLst/>
              </a:prstGeom>
              <a:solidFill>
                <a:srgbClr val="CC0808"/>
              </a:solidFill>
              <a:ln>
                <a:noFill/>
              </a:ln>
              <a:effectLst>
                <a:outerShdw blurRad="139700" sx="112000" sy="112000" algn="ctr" rotWithShape="0">
                  <a:prstClr val="black">
                    <a:alpha val="3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882"/>
                <a:endParaRPr lang="zh-CN" altLang="en-US" sz="1800" dirty="0">
                  <a:solidFill>
                    <a:prstClr val="white"/>
                  </a:solidFill>
                  <a:latin typeface="思源黑体 Light" panose="020B0300000000000000" pitchFamily="34" charset="-122"/>
                </a:endParaRPr>
              </a:p>
            </p:txBody>
          </p:sp>
          <p:sp>
            <p:nvSpPr>
              <p:cNvPr id="30" name="菱形 29">
                <a:extLst>
                  <a:ext uri="{FF2B5EF4-FFF2-40B4-BE49-F238E27FC236}">
                    <a16:creationId xmlns:a16="http://schemas.microsoft.com/office/drawing/2014/main" id="{CA08E713-3844-43BE-901E-20D96FB9309F}"/>
                  </a:ext>
                </a:extLst>
              </p:cNvPr>
              <p:cNvSpPr/>
              <p:nvPr/>
            </p:nvSpPr>
            <p:spPr>
              <a:xfrm>
                <a:off x="5646417" y="421035"/>
                <a:ext cx="899166" cy="899166"/>
              </a:xfrm>
              <a:prstGeom prst="diamond">
                <a:avLst/>
              </a:prstGeom>
              <a:noFill/>
              <a:ln>
                <a:solidFill>
                  <a:srgbClr val="F1E8C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882"/>
                <a:endParaRPr lang="zh-CN" altLang="en-US" sz="1800" dirty="0">
                  <a:solidFill>
                    <a:prstClr val="white"/>
                  </a:solidFill>
                  <a:latin typeface="思源黑体 Light" panose="020B0300000000000000" pitchFamily="34" charset="-122"/>
                </a:endParaRPr>
              </a:p>
            </p:txBody>
          </p:sp>
        </p:grp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B0F41414-5C4A-4276-869A-3FF50E814450}"/>
                </a:ext>
              </a:extLst>
            </p:cNvPr>
            <p:cNvSpPr txBox="1"/>
            <p:nvPr/>
          </p:nvSpPr>
          <p:spPr>
            <a:xfrm flipV="1">
              <a:off x="5644263" y="548573"/>
              <a:ext cx="807058" cy="8822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370882"/>
              <a:r>
                <a:rPr lang="zh-CN" altLang="en-US" sz="8000" dirty="0">
                  <a:solidFill>
                    <a:srgbClr val="F6F0DA"/>
                  </a:solidFill>
                  <a:latin typeface="字魂110号-武林江湖体" panose="00000500000000000000" pitchFamily="2" charset="-122"/>
                  <a:ea typeface="字魂110号-武林江湖体" panose="00000500000000000000" pitchFamily="2" charset="-122"/>
                </a:rPr>
                <a:t>福</a:t>
              </a:r>
            </a:p>
          </p:txBody>
        </p:sp>
      </p:grpSp>
      <p:sp>
        <p:nvSpPr>
          <p:cNvPr id="32" name="Google Shape;231;p5"/>
          <p:cNvSpPr/>
          <p:nvPr/>
        </p:nvSpPr>
        <p:spPr>
          <a:xfrm>
            <a:off x="666650" y="196319"/>
            <a:ext cx="17085124" cy="9639298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60000"/>
                <a:lumOff val="40000"/>
              </a:schemeClr>
            </a:solidFill>
            <a:prstDash val="dashDot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algn="ctr" defTabSz="914012">
              <a:buClr>
                <a:srgbClr val="000000"/>
              </a:buClr>
              <a:defRPr/>
            </a:pPr>
            <a:endParaRPr sz="1800" kern="0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026" y="4999633"/>
            <a:ext cx="3413976" cy="5789678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5130" y="1750284"/>
            <a:ext cx="4216556" cy="26353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5009" y="900395"/>
            <a:ext cx="3953818" cy="3953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4839" y="4710127"/>
            <a:ext cx="4131154" cy="3651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455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0166" y="4895952"/>
            <a:ext cx="4054176" cy="4054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663847" y="361203"/>
            <a:ext cx="703750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Roboto Black" pitchFamily="2" charset="0"/>
                <a:ea typeface="Roboto Black" pitchFamily="2" charset="0"/>
              </a:rPr>
              <a:t>1. HÌNH HỘP CHỮ NHẬT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5709" y="3067958"/>
            <a:ext cx="4843462" cy="3396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746355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Calibri"/>
        <a:ea typeface="庞门正道标题体"/>
        <a:cs typeface=""/>
      </a:majorFont>
      <a:minorFont>
        <a:latin typeface="Calibri"/>
        <a:ea typeface="思源黑体 Light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hinese New Year by Slidesgo">
  <a:themeElements>
    <a:clrScheme name="Simple Light">
      <a:dk1>
        <a:srgbClr val="B73030"/>
      </a:dk1>
      <a:lt1>
        <a:srgbClr val="F3F3F3"/>
      </a:lt1>
      <a:dk2>
        <a:srgbClr val="930000"/>
      </a:dk2>
      <a:lt2>
        <a:srgbClr val="EF8A00"/>
      </a:lt2>
      <a:accent1>
        <a:srgbClr val="FFAC00"/>
      </a:accent1>
      <a:accent2>
        <a:srgbClr val="FDDEAE"/>
      </a:accent2>
      <a:accent3>
        <a:srgbClr val="00C3B2"/>
      </a:accent3>
      <a:accent4>
        <a:srgbClr val="FF0015"/>
      </a:accent4>
      <a:accent5>
        <a:srgbClr val="D9000D"/>
      </a:accent5>
      <a:accent6>
        <a:srgbClr val="F8BE45"/>
      </a:accent6>
      <a:hlink>
        <a:srgbClr val="F3F3F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Chinese New Year by Slidesgo">
  <a:themeElements>
    <a:clrScheme name="Simple Light">
      <a:dk1>
        <a:srgbClr val="B73030"/>
      </a:dk1>
      <a:lt1>
        <a:srgbClr val="F3F3F3"/>
      </a:lt1>
      <a:dk2>
        <a:srgbClr val="930000"/>
      </a:dk2>
      <a:lt2>
        <a:srgbClr val="EF8A00"/>
      </a:lt2>
      <a:accent1>
        <a:srgbClr val="FFAC00"/>
      </a:accent1>
      <a:accent2>
        <a:srgbClr val="FDDEAE"/>
      </a:accent2>
      <a:accent3>
        <a:srgbClr val="00C3B2"/>
      </a:accent3>
      <a:accent4>
        <a:srgbClr val="FF0015"/>
      </a:accent4>
      <a:accent5>
        <a:srgbClr val="D9000D"/>
      </a:accent5>
      <a:accent6>
        <a:srgbClr val="F8BE45"/>
      </a:accent6>
      <a:hlink>
        <a:srgbClr val="F3F3F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Chinese New Year by Slidesgo">
  <a:themeElements>
    <a:clrScheme name="Simple Light">
      <a:dk1>
        <a:srgbClr val="B73030"/>
      </a:dk1>
      <a:lt1>
        <a:srgbClr val="F3F3F3"/>
      </a:lt1>
      <a:dk2>
        <a:srgbClr val="930000"/>
      </a:dk2>
      <a:lt2>
        <a:srgbClr val="EF8A00"/>
      </a:lt2>
      <a:accent1>
        <a:srgbClr val="FFAC00"/>
      </a:accent1>
      <a:accent2>
        <a:srgbClr val="FDDEAE"/>
      </a:accent2>
      <a:accent3>
        <a:srgbClr val="00C3B2"/>
      </a:accent3>
      <a:accent4>
        <a:srgbClr val="FF0015"/>
      </a:accent4>
      <a:accent5>
        <a:srgbClr val="D9000D"/>
      </a:accent5>
      <a:accent6>
        <a:srgbClr val="F8BE45"/>
      </a:accent6>
      <a:hlink>
        <a:srgbClr val="F3F3F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1177</TotalTime>
  <Words>1162</Words>
  <Application>Microsoft Office PowerPoint</Application>
  <PresentationFormat>Custom</PresentationFormat>
  <Paragraphs>286</Paragraphs>
  <Slides>33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33</vt:i4>
      </vt:variant>
    </vt:vector>
  </HeadingPairs>
  <TitlesOfParts>
    <vt:vector size="57" baseType="lpstr">
      <vt:lpstr>宋体</vt:lpstr>
      <vt:lpstr>.VnAristoteH</vt:lpstr>
      <vt:lpstr>Arial</vt:lpstr>
      <vt:lpstr>Bahiana</vt:lpstr>
      <vt:lpstr>Barlow Condensed Black</vt:lpstr>
      <vt:lpstr>Barlow Light</vt:lpstr>
      <vt:lpstr>Calibri</vt:lpstr>
      <vt:lpstr>Cambria Math</vt:lpstr>
      <vt:lpstr>Goudy Stout</vt:lpstr>
      <vt:lpstr>Jokerman</vt:lpstr>
      <vt:lpstr>Open Sans Extrabold</vt:lpstr>
      <vt:lpstr>Roboto Black</vt:lpstr>
      <vt:lpstr>Times New Roman</vt:lpstr>
      <vt:lpstr>Wide Latin</vt:lpstr>
      <vt:lpstr>字魂110号-武林江湖体</vt:lpstr>
      <vt:lpstr>庞门正道标题体</vt:lpstr>
      <vt:lpstr>思源宋体 Heavy</vt:lpstr>
      <vt:lpstr>思源黑体 Light</vt:lpstr>
      <vt:lpstr>1_Office Theme</vt:lpstr>
      <vt:lpstr>1_Office 主题​​</vt:lpstr>
      <vt:lpstr>Chinese New Year by Slidesgo</vt:lpstr>
      <vt:lpstr>1_Chinese New Year by Slidesgo</vt:lpstr>
      <vt:lpstr>Office Theme</vt:lpstr>
      <vt:lpstr>2_Chinese New Year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Câu 1. Hình hộp chữ nhật có mấy đỉnh?</vt:lpstr>
      <vt:lpstr>Câu 2. Hình lập phương có mấy cạnh?</vt:lpstr>
      <vt:lpstr>Câu 3. Hình hộp chữ nhật có mấy mặt?  </vt:lpstr>
      <vt:lpstr>Câu 4: Hình lập phương có mấy mặt?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Admin</dc:creator>
  <dc:description>9Slide.vn</dc:description>
  <cp:lastModifiedBy>MinhThangPC.VN</cp:lastModifiedBy>
  <cp:revision>69</cp:revision>
  <dcterms:created xsi:type="dcterms:W3CDTF">2022-01-04T14:27:59Z</dcterms:created>
  <dcterms:modified xsi:type="dcterms:W3CDTF">2022-02-06T14:20:08Z</dcterms:modified>
  <cp:category>9Slide.vn</cp:category>
</cp:coreProperties>
</file>