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361" r:id="rId4"/>
    <p:sldId id="362" r:id="rId5"/>
    <p:sldId id="259" r:id="rId6"/>
    <p:sldId id="356" r:id="rId7"/>
    <p:sldId id="370" r:id="rId8"/>
    <p:sldId id="357" r:id="rId9"/>
    <p:sldId id="371" r:id="rId10"/>
    <p:sldId id="359" r:id="rId11"/>
    <p:sldId id="355" r:id="rId12"/>
    <p:sldId id="279" r:id="rId13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107"/>
    <p:restoredTop sz="94660"/>
  </p:normalViewPr>
  <p:slideViewPr>
    <p:cSldViewPr snapToGrid="0" showGuides="1">
      <p:cViewPr>
        <p:scale>
          <a:sx n="79" d="100"/>
          <a:sy n="79" d="100"/>
        </p:scale>
        <p:origin x="-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plant"/>
          <p:cNvSpPr>
            <a:spLocks noEditPoints="1"/>
          </p:cNvSpPr>
          <p:nvPr/>
        </p:nvSpPr>
        <p:spPr>
          <a:xfrm rot="10800000">
            <a:off x="3860800" y="6477000"/>
            <a:ext cx="7518400" cy="76200"/>
          </a:xfrm>
          <a:custGeom>
            <a:avLst/>
            <a:gdLst>
              <a:gd name="txL" fmla="*/ 7100 w 21600"/>
              <a:gd name="txT" fmla="*/ 10092 h 21600"/>
              <a:gd name="txR" fmla="*/ 14545 w 21600"/>
              <a:gd name="txB" fmla="*/ 13573 h 21600"/>
            </a:gdLst>
            <a:ahLst/>
            <a:cxnLst>
              <a:cxn ang="0">
                <a:pos x="0" y="0"/>
              </a:cxn>
              <a:cxn ang="0">
                <a:pos x="10800" y="0"/>
              </a:cxn>
              <a:cxn ang="0">
                <a:pos x="21600" y="0"/>
              </a:cxn>
              <a:cxn ang="0">
                <a:pos x="21600" y="10800"/>
              </a:cxn>
              <a:cxn ang="0">
                <a:pos x="21600" y="21600"/>
              </a:cxn>
              <a:cxn ang="0">
                <a:pos x="10800" y="21600"/>
              </a:cxn>
              <a:cxn ang="0">
                <a:pos x="0" y="21600"/>
              </a:cxn>
              <a:cxn ang="0">
                <a:pos x="0" y="10800"/>
              </a:cxn>
            </a:cxnLst>
            <a:rect l="txL" t="txT" r="txR" b="txB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p>
            <a:endParaRPr lang="en-US"/>
          </a:p>
        </p:txBody>
      </p:sp>
      <p:sp>
        <p:nvSpPr>
          <p:cNvPr id="25603" name="WordArt 6"/>
          <p:cNvSpPr>
            <a:spLocks noTextEdit="1"/>
          </p:cNvSpPr>
          <p:nvPr/>
        </p:nvSpPr>
        <p:spPr>
          <a:xfrm>
            <a:off x="812800" y="228600"/>
            <a:ext cx="102616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các em tham gia tiết học  hôm nay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04" name="Picture 25603" descr="pretty_flower_purple_h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680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5604" descr="pretty_flower_red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8" y="5075238"/>
            <a:ext cx="2239962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25605" descr="pretty_flower_yellow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88" y="4648200"/>
            <a:ext cx="2144712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25606" descr="pretty_flower_orange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WordArt 4"/>
          <p:cNvSpPr>
            <a:spLocks noTextEdit="1"/>
          </p:cNvSpPr>
          <p:nvPr/>
        </p:nvSpPr>
        <p:spPr>
          <a:xfrm>
            <a:off x="1930400" y="2971800"/>
            <a:ext cx="79121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Môn: Đạo đức</a:t>
            </a:r>
            <a:endParaRPr lang="en-US" sz="28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viên thực hiện: .................</a:t>
            </a:r>
            <a:endParaRPr lang="en-US" sz="28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Trường: ..................</a:t>
            </a:r>
            <a:endParaRPr lang="en-US" sz="28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endParaRPr lang="en-US" altLang="zh-CN" sz="8000" b="1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  <a:endParaRPr lang="en-US" altLang="zh-CN" sz="8000" b="1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1983105" y="1277620"/>
            <a:ext cx="7790815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 b="1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Bài </a:t>
            </a:r>
            <a:r>
              <a:rPr lang="en-US" sz="4000" b="1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18: </a:t>
            </a:r>
            <a:r>
              <a:rPr sz="4000" b="1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Tự giác tham gia các hoạt động của trường</a:t>
            </a:r>
            <a:endParaRPr sz="4000" b="1" i="1" err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3" name="Picture 153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15366" name="Content Placeholder 2"/>
          <p:cNvSpPr/>
          <p:nvPr/>
        </p:nvSpPr>
        <p:spPr>
          <a:xfrm>
            <a:off x="573088" y="1443038"/>
            <a:ext cx="9828212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t>       </a:t>
            </a:r>
            <a:r>
              <a:rPr sz="3000" b="1" err="1">
                <a:latin typeface="Times New Roman" panose="02020603050405020304" pitchFamily="18" charset="0"/>
              </a:rPr>
              <a:t>Em</a:t>
            </a:r>
            <a:r>
              <a:rPr sz="3000" b="1" err="1">
                <a:latin typeface="Times New Roman" panose="02020603050405020304" pitchFamily="18" charset="0"/>
              </a:rPr>
              <a:t> cùng</a:t>
            </a:r>
            <a:r>
              <a:rPr sz="3000" b="1" err="1">
                <a:latin typeface="Times New Roman" panose="02020603050405020304" pitchFamily="18" charset="0"/>
              </a:rPr>
              <a:t> các</a:t>
            </a:r>
            <a:r>
              <a:rPr sz="3000" b="1" err="1">
                <a:latin typeface="Times New Roman" panose="02020603050405020304" pitchFamily="18" charset="0"/>
              </a:rPr>
              <a:t> bạn</a:t>
            </a:r>
            <a:r>
              <a:rPr sz="3000" b="1" err="1">
                <a:latin typeface="Times New Roman" panose="02020603050405020304" pitchFamily="18" charset="0"/>
              </a:rPr>
              <a:t> hát</a:t>
            </a:r>
            <a:r>
              <a:rPr sz="3000" b="1" err="1">
                <a:latin typeface="Times New Roman" panose="02020603050405020304" pitchFamily="18" charset="0"/>
              </a:rPr>
              <a:t> bài</a:t>
            </a:r>
            <a:r>
              <a:rPr sz="3000" b="1" err="1">
                <a:latin typeface="Times New Roman" panose="02020603050405020304" pitchFamily="18" charset="0"/>
              </a:rPr>
              <a:t>: Em</a:t>
            </a:r>
            <a:r>
              <a:rPr sz="3000" b="1" err="1">
                <a:latin typeface="Times New Roman" panose="02020603050405020304" pitchFamily="18" charset="0"/>
              </a:rPr>
              <a:t> làm</a:t>
            </a:r>
            <a:r>
              <a:rPr sz="3000" b="1" err="1">
                <a:latin typeface="Times New Roman" panose="02020603050405020304" pitchFamily="18" charset="0"/>
              </a:rPr>
              <a:t> kế</a:t>
            </a:r>
            <a:r>
              <a:rPr sz="3000" b="1" err="1">
                <a:latin typeface="Times New Roman" panose="02020603050405020304" pitchFamily="18" charset="0"/>
              </a:rPr>
              <a:t> hoạch</a:t>
            </a:r>
            <a:r>
              <a:rPr sz="3000" b="1" err="1">
                <a:latin typeface="Times New Roman" panose="02020603050405020304" pitchFamily="18" charset="0"/>
              </a:rPr>
              <a:t> nhỏ</a:t>
            </a:r>
            <a:r>
              <a:rPr sz="3000" b="1" err="1">
                <a:latin typeface="Times New Roman" panose="02020603050405020304" pitchFamily="18" charset="0"/>
              </a:rPr>
              <a:t>, sáng</a:t>
            </a:r>
            <a:r>
              <a:rPr sz="3000" b="1" err="1">
                <a:latin typeface="Times New Roman" panose="02020603050405020304" pitchFamily="18" charset="0"/>
              </a:rPr>
              <a:t> tác</a:t>
            </a:r>
            <a:r>
              <a:rPr sz="3000" b="1" err="1">
                <a:latin typeface="Times New Roman" panose="02020603050405020304" pitchFamily="18" charset="0"/>
              </a:rPr>
              <a:t>: Phong</a:t>
            </a:r>
            <a:r>
              <a:rPr sz="3000" b="1" err="1">
                <a:latin typeface="Times New Roman" panose="02020603050405020304" pitchFamily="18" charset="0"/>
              </a:rPr>
              <a:t> Nhã</a:t>
            </a:r>
            <a:endParaRPr sz="3000" b="1" i="1">
              <a:latin typeface="Times New Roman" panose="02020603050405020304" pitchFamily="18" charset="0"/>
            </a:endParaRPr>
          </a:p>
        </p:txBody>
      </p:sp>
      <p:pic>
        <p:nvPicPr>
          <p:cNvPr id="2" name="Various Artists - Em Làm Kế Hoạch Nhỏ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0105" y="292481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43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88" y="144463"/>
            <a:ext cx="2024062" cy="1109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Content Placeholder 2"/>
          <p:cNvSpPr/>
          <p:nvPr/>
        </p:nvSpPr>
        <p:spPr>
          <a:xfrm>
            <a:off x="511175" y="1033463"/>
            <a:ext cx="10213975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t>       </a:t>
            </a:r>
            <a:r>
              <a:rPr sz="3000" b="1" err="1">
                <a:latin typeface="Times New Roman" panose="02020603050405020304" pitchFamily="18" charset="0"/>
              </a:rPr>
              <a:t>Em</a:t>
            </a:r>
            <a:r>
              <a:rPr sz="3000" b="1" err="1">
                <a:latin typeface="Times New Roman" panose="02020603050405020304" pitchFamily="18" charset="0"/>
              </a:rPr>
              <a:t> cần</a:t>
            </a:r>
            <a:r>
              <a:rPr sz="3000" b="1" err="1">
                <a:latin typeface="Times New Roman" panose="02020603050405020304" pitchFamily="18" charset="0"/>
              </a:rPr>
              <a:t> tự</a:t>
            </a:r>
            <a:r>
              <a:rPr sz="3000" b="1" err="1">
                <a:latin typeface="Times New Roman" panose="02020603050405020304" pitchFamily="18" charset="0"/>
              </a:rPr>
              <a:t> giác</a:t>
            </a:r>
            <a:r>
              <a:rPr sz="3000" b="1" err="1">
                <a:latin typeface="Times New Roman" panose="02020603050405020304" pitchFamily="18" charset="0"/>
              </a:rPr>
              <a:t> tham</a:t>
            </a:r>
            <a:r>
              <a:rPr sz="3000" b="1" err="1">
                <a:latin typeface="Times New Roman" panose="02020603050405020304" pitchFamily="18" charset="0"/>
              </a:rPr>
              <a:t> gia</a:t>
            </a:r>
            <a:r>
              <a:rPr sz="3000" b="1" err="1">
                <a:latin typeface="Times New Roman" panose="02020603050405020304" pitchFamily="18" charset="0"/>
              </a:rPr>
              <a:t> các</a:t>
            </a:r>
            <a:r>
              <a:rPr sz="3000" b="1" err="1">
                <a:latin typeface="Times New Roman" panose="02020603050405020304" pitchFamily="18" charset="0"/>
              </a:rPr>
              <a:t> hoạt</a:t>
            </a:r>
            <a:r>
              <a:rPr sz="3000" b="1" err="1">
                <a:latin typeface="Times New Roman" panose="02020603050405020304" pitchFamily="18" charset="0"/>
              </a:rPr>
              <a:t> động</a:t>
            </a:r>
            <a:r>
              <a:rPr sz="3000" b="1" err="1">
                <a:latin typeface="Times New Roman" panose="02020603050405020304" pitchFamily="18" charset="0"/>
              </a:rPr>
              <a:t> nào</a:t>
            </a:r>
            <a:r>
              <a:rPr sz="3000" b="1" err="1">
                <a:latin typeface="Times New Roman" panose="02020603050405020304" pitchFamily="18" charset="0"/>
              </a:rPr>
              <a:t> của</a:t>
            </a:r>
            <a:r>
              <a:rPr sz="3000" b="1" err="1">
                <a:latin typeface="Times New Roman" panose="02020603050405020304" pitchFamily="18" charset="0"/>
              </a:rPr>
              <a:t> trường</a:t>
            </a:r>
            <a:r>
              <a:rPr sz="3000" b="1">
                <a:latin typeface="Times New Roman" panose="02020603050405020304" pitchFamily="18" charset="0"/>
              </a:rPr>
              <a:t>?</a:t>
            </a:r>
            <a:endParaRPr sz="3000" b="1" i="1">
              <a:latin typeface="Times New Roman" panose="02020603050405020304" pitchFamily="18" charset="0"/>
            </a:endParaRPr>
          </a:p>
        </p:txBody>
      </p:sp>
      <p:pic>
        <p:nvPicPr>
          <p:cNvPr id="16391" name="Picture 163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1622425"/>
            <a:ext cx="7580630" cy="4792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755" y="650875"/>
            <a:ext cx="9486900" cy="3917950"/>
          </a:xfrm>
        </p:spPr>
        <p:txBody>
          <a:bodyPr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tự giác tham gia các hoạt động ở trường?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2745105" y="1461770"/>
            <a:ext cx="6435090" cy="475996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Tham gia các hoạt động ở trường sẽ giúp các em năng động, tự tin hơn và có ích cho xã hội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ldLvl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410" name="Picture 2" descr="C:\Users\Administrator\Downloads\18.2.png"/>
          <p:cNvPicPr>
            <a:picLocks noChangeAspect="1"/>
          </p:cNvPicPr>
          <p:nvPr/>
        </p:nvPicPr>
        <p:blipFill>
          <a:blip r:embed="rId1"/>
          <a:srcRect l="4823" t="5440" r="5894" b="48596"/>
          <a:stretch>
            <a:fillRect/>
          </a:stretch>
        </p:blipFill>
        <p:spPr>
          <a:xfrm>
            <a:off x="1371600" y="373063"/>
            <a:ext cx="9396413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1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995045" y="3537585"/>
            <a:ext cx="5124450" cy="27082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Bạn nên tham gia quét dọn cùng các bạn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1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3"/>
          <p:cNvPicPr>
            <a:picLocks noChangeAspect="1"/>
          </p:cNvPicPr>
          <p:nvPr/>
        </p:nvPicPr>
        <p:blipFill>
          <a:blip r:embed="rId1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WPS Presentation</Application>
  <PresentationFormat/>
  <Paragraphs>25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Gill Sans MT</vt:lpstr>
      <vt:lpstr>Goudy Old Style</vt:lpstr>
      <vt:lpstr>Calibri</vt:lpstr>
      <vt:lpstr>Times New Roman</vt:lpstr>
      <vt:lpstr>+mn-lt</vt:lpstr>
      <vt:lpstr>Segoe Print</vt:lpstr>
      <vt:lpstr>等线</vt:lpstr>
      <vt:lpstr>Microsoft YaHei</vt:lpstr>
      <vt:lpstr>Arial Unicode MS</vt:lpstr>
      <vt:lpstr>ClassicFrameVTI</vt:lpstr>
      <vt:lpstr>1_ClassicFrameVTI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ngoc</cp:lastModifiedBy>
  <cp:revision>2</cp:revision>
  <dcterms:created xsi:type="dcterms:W3CDTF">2020-08-10T03:18:16Z</dcterms:created>
  <dcterms:modified xsi:type="dcterms:W3CDTF">2020-09-02T01:24:55Z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