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8" r:id="rId4"/>
    <p:sldId id="259" r:id="rId5"/>
    <p:sldId id="260" r:id="rId6"/>
    <p:sldId id="261" r:id="rId7"/>
    <p:sldId id="263" r:id="rId8"/>
    <p:sldId id="262" r:id="rId9"/>
    <p:sldId id="264" r:id="rId10"/>
    <p:sldId id="266" r:id="rId11"/>
    <p:sldId id="267" r:id="rId12"/>
    <p:sldId id="268" r:id="rId13"/>
    <p:sldId id="269" r:id="rId14"/>
    <p:sldId id="270" r:id="rId15"/>
    <p:sldId id="275" r:id="rId16"/>
    <p:sldId id="274" r:id="rId17"/>
    <p:sldId id="271" r:id="rId18"/>
    <p:sldId id="272" r:id="rId19"/>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6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giải</a:t>
            </a:r>
            <a:r>
              <a:rPr lang="en-US" baseline="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12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Ngày 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Ngày đầu đi học, Nam thế nào?</a:t>
            </a: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Mẹ dặn Nam điều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Khi nhận được nụ hôn của mẹ, cảm xúc của Nam như thế nào?</a:t>
            </a: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Nam đáp lại nụ hôn của mẹ như thế nào?</a:t>
            </a: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Sau khi chào mẹ, Nam làm gì?</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a:latin typeface="Arial-Rounded" pitchFamily="34" charset="0"/>
                <a:ea typeface="Arial-Rounded" pitchFamily="34" charset="0"/>
                <a:cs typeface="Arial-Rounded" pitchFamily="34" charset="0"/>
              </a:rPr>
              <a:t>Em hãy kể một việc mẹ đã làm cho em mà em thích nhất.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117607"/>
            <a:ext cx="9100154" cy="2147323"/>
            <a:chOff x="-200890" y="3503807"/>
            <a:chExt cx="91001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Ngày đầu đi hǌ, Nam hē hŅ lắm</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Ngày đầu đi học, Nam (…).</a:t>
            </a: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3491"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7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62200" y="209550"/>
            <a:ext cx="4592638" cy="4592638"/>
          </a:xfrm>
        </p:spPr>
      </p:pic>
    </p:spTree>
    <p:extLst>
      <p:ext uri="{BB962C8B-B14F-4D97-AF65-F5344CB8AC3E}">
        <p14:creationId xmlns:p14="http://schemas.microsoft.com/office/powerpoint/2010/main" val="2482342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a:latin typeface="Arial-Rounded" pitchFamily="34" charset="0"/>
                <a:ea typeface="Arial-Rounded" pitchFamily="34" charset="0"/>
                <a:cs typeface="Arial-Rounded" pitchFamily="34" charset="0"/>
              </a:rPr>
              <a:t>Nụ hôn trên bàn tay</a:t>
            </a:r>
          </a:p>
          <a:p>
            <a:pPr algn="ctr"/>
            <a:r>
              <a:rPr lang="en-US" sz="2800" b="1">
                <a:latin typeface="Arial-Rounded" pitchFamily="34" charset="0"/>
                <a:ea typeface="Arial-Rounded" pitchFamily="34" charset="0"/>
                <a:cs typeface="Arial-Rounded" pitchFamily="34" charset="0"/>
              </a:rPr>
              <a:t>      + Xem bài trang 26, trang 27.</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779355"/>
            <a:ext cx="8991600" cy="3831770"/>
          </a:xfrm>
          <a:prstGeom prst="rect">
            <a:avLst/>
          </a:prstGeom>
          <a:noFill/>
        </p:spPr>
        <p:txBody>
          <a:bodyPr wrap="square" lIns="91391" tIns="45696" rIns="91391" bIns="45696" rtlCol="0">
            <a:spAutoFit/>
          </a:bodyPr>
          <a:lstStyle/>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đầu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 Nam </a:t>
            </a:r>
            <a:r>
              <a:rPr lang="en-US" sz="2500" dirty="0" err="1">
                <a:latin typeface="Arial-Rounded" pitchFamily="34" charset="0"/>
                <a:ea typeface="Arial-Rounded" pitchFamily="34" charset="0"/>
                <a:cs typeface="Arial-Rounded" pitchFamily="34" charset="0"/>
              </a:rPr>
              <a:t>hồi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hộp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lắm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nhàng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đặt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một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nụ</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hôn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bàn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tay</a:t>
            </a:r>
            <a:r>
              <a:rPr lang="en-US" sz="2500" dirty="0">
                <a:latin typeface="Arial-Rounded" pitchFamily="34" charset="0"/>
                <a:ea typeface="Arial-Rounded" pitchFamily="34" charset="0"/>
                <a:cs typeface="Arial-Rounded" pitchFamily="34" charset="0"/>
              </a:rPr>
              <a:t> Nam </a:t>
            </a:r>
            <a:r>
              <a:rPr lang="en-US" sz="2500" dirty="0" err="1">
                <a:latin typeface="Arial-Rounded" pitchFamily="34" charset="0"/>
                <a:ea typeface="Arial-Rounded" pitchFamily="34" charset="0"/>
                <a:cs typeface="Arial-Rounded" pitchFamily="34" charset="0"/>
              </a:rPr>
              <a:t>và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dặn</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 </a:t>
            </a:r>
            <a:r>
              <a:rPr lang="en-US" sz="2500" dirty="0" err="1">
                <a:latin typeface="Arial-Rounded" pitchFamily="34" charset="0"/>
                <a:ea typeface="Arial-Rounded" pitchFamily="34" charset="0"/>
                <a:cs typeface="Arial-Rounded" pitchFamily="34" charset="0"/>
              </a:rPr>
              <a:t>Mỗi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khi</a:t>
            </a:r>
            <a:r>
              <a:rPr lang="en-US" sz="2500" dirty="0">
                <a:latin typeface="Arial-Rounded" pitchFamily="34" charset="0"/>
                <a:ea typeface="Arial-Rounded" pitchFamily="34" charset="0"/>
                <a:cs typeface="Arial-Rounded" pitchFamily="34" charset="0"/>
              </a:rPr>
              <a:t> lo </a:t>
            </a:r>
            <a:r>
              <a:rPr lang="en-US" sz="2500" dirty="0" err="1">
                <a:latin typeface="Arial-Rounded" pitchFamily="34" charset="0"/>
                <a:ea typeface="Arial-Rounded" pitchFamily="34" charset="0"/>
                <a:cs typeface="Arial-Rounded" pitchFamily="34" charset="0"/>
              </a:rPr>
              <a:t>lắng</a:t>
            </a:r>
            <a:r>
              <a:rPr lang="en-US" sz="2500" dirty="0">
                <a:latin typeface="Arial-Rounded" pitchFamily="34" charset="0"/>
                <a:ea typeface="Arial-Rounded" pitchFamily="34" charset="0"/>
                <a:cs typeface="Arial-Rounded" pitchFamily="34" charset="0"/>
              </a:rPr>
              <a:t>, con </a:t>
            </a:r>
            <a:r>
              <a:rPr lang="en-US" sz="2500" dirty="0" err="1">
                <a:latin typeface="Arial-Rounded" pitchFamily="34" charset="0"/>
                <a:ea typeface="Arial-Rounded" pitchFamily="34" charset="0"/>
                <a:cs typeface="Arial-Rounded" pitchFamily="34" charset="0"/>
              </a:rPr>
              <a:t>hãy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áp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bàn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lúc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cũng</a:t>
            </a:r>
            <a:r>
              <a:rPr lang="en-US" sz="2500" dirty="0">
                <a:latin typeface="Arial-Rounded" pitchFamily="34" charset="0"/>
                <a:ea typeface="Arial-Rounded" pitchFamily="34" charset="0"/>
                <a:cs typeface="Arial-Rounded" pitchFamily="34" charset="0"/>
              </a:rPr>
              <a:t> ở </a:t>
            </a:r>
            <a:r>
              <a:rPr lang="en-US" sz="2500" dirty="0" err="1">
                <a:latin typeface="Arial-Rounded" pitchFamily="34" charset="0"/>
                <a:ea typeface="Arial-Rounded" pitchFamily="34" charset="0"/>
                <a:cs typeface="Arial-Rounded" pitchFamily="34" charset="0"/>
              </a:rPr>
              <a:t>bên</a:t>
            </a:r>
            <a:r>
              <a:rPr lang="en-US" sz="2500" dirty="0">
                <a:latin typeface="Arial-Rounded" pitchFamily="34" charset="0"/>
                <a:ea typeface="Arial-Rounded" pitchFamily="34" charset="0"/>
                <a:cs typeface="Arial-Rounded" pitchFamily="34" charset="0"/>
              </a:rPr>
              <a:t> con. </a:t>
            </a:r>
          </a:p>
          <a:p>
            <a:pPr algn="just"/>
            <a:r>
              <a:rPr lang="en-US" sz="2500" dirty="0">
                <a:latin typeface="Arial-Rounded" pitchFamily="34" charset="0"/>
                <a:ea typeface="Arial-Rounded" pitchFamily="34" charset="0"/>
                <a:cs typeface="Arial-Rounded" pitchFamily="34" charset="0"/>
              </a:rPr>
              <a:t>      Nam </a:t>
            </a:r>
            <a:r>
              <a:rPr lang="en-US" sz="2500" dirty="0" err="1">
                <a:latin typeface="Arial-Rounded" pitchFamily="34" charset="0"/>
                <a:ea typeface="Arial-Rounded" pitchFamily="34" charset="0"/>
                <a:cs typeface="Arial-Rounded" pitchFamily="34" charset="0"/>
              </a:rPr>
              <a:t>cảm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thật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ấm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áp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Cậu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im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lặng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đột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nhiên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mỉm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cười</a:t>
            </a:r>
            <a:r>
              <a:rPr lang="en-US" sz="2500" dirty="0">
                <a:latin typeface="Arial-Rounded" pitchFamily="34" charset="0"/>
                <a:ea typeface="Arial-Rounded" pitchFamily="34" charset="0"/>
                <a:cs typeface="Arial-Rounded" pitchFamily="34" charset="0"/>
              </a:rPr>
              <a:t>: </a:t>
            </a:r>
          </a:p>
          <a:p>
            <a:pPr algn="just"/>
            <a:r>
              <a:rPr lang="en-US" sz="2500" dirty="0">
                <a:latin typeface="Arial-Rounded" pitchFamily="34" charset="0"/>
                <a:ea typeface="Arial-Rounded" pitchFamily="34" charset="0"/>
                <a:cs typeface="Arial-Rounded" pitchFamily="34" charset="0"/>
              </a:rPr>
              <a:t>      -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đưa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cho</a:t>
            </a:r>
            <a:r>
              <a:rPr lang="en-US" sz="2500" dirty="0">
                <a:latin typeface="Arial-Rounded" pitchFamily="34" charset="0"/>
                <a:ea typeface="Arial-Rounded" pitchFamily="34" charset="0"/>
                <a:cs typeface="Arial-Rounded" pitchFamily="34" charset="0"/>
              </a:rPr>
              <a:t> con </a:t>
            </a:r>
            <a:r>
              <a:rPr lang="en-US" sz="2500" dirty="0" err="1">
                <a:latin typeface="Arial-Rounded" pitchFamily="34" charset="0"/>
                <a:ea typeface="Arial-Rounded" pitchFamily="34" charset="0"/>
                <a:cs typeface="Arial-Rounded" pitchFamily="34" charset="0"/>
              </a:rPr>
              <a:t>nào</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Nam </a:t>
            </a:r>
            <a:r>
              <a:rPr lang="en-US" sz="2500" dirty="0" err="1">
                <a:latin typeface="Arial-Rounded" pitchFamily="34" charset="0"/>
                <a:ea typeface="Arial-Rounded" pitchFamily="34" charset="0"/>
                <a:cs typeface="Arial-Rounded" pitchFamily="34" charset="0"/>
              </a:rPr>
              <a:t>đặt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một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nụ</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hôn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bàn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thủ</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thỉ</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 </a:t>
            </a:r>
            <a:r>
              <a:rPr lang="en-US" sz="2500" dirty="0" err="1">
                <a:latin typeface="Arial-Rounded" pitchFamily="34" charset="0"/>
                <a:ea typeface="Arial-Rounded" pitchFamily="34" charset="0"/>
                <a:cs typeface="Arial-Rounded" pitchFamily="34" charset="0"/>
              </a:rPr>
              <a:t>Bây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giờ</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thì</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có</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nụ</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hôn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bàn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rồi</a:t>
            </a:r>
            <a:r>
              <a:rPr lang="en-US" sz="2500" dirty="0">
                <a:latin typeface="Arial-Rounded" pitchFamily="34" charset="0"/>
                <a:ea typeface="Arial-Rounded" pitchFamily="34" charset="0"/>
                <a:cs typeface="Arial-Rounded" pitchFamily="34" charset="0"/>
              </a:rPr>
              <a:t>. Con </a:t>
            </a:r>
            <a:r>
              <a:rPr lang="en-US" sz="2500" dirty="0" err="1">
                <a:latin typeface="Arial-Rounded" pitchFamily="34" charset="0"/>
                <a:ea typeface="Arial-Rounded" pitchFamily="34" charset="0"/>
                <a:cs typeface="Arial-Rounded" pitchFamily="34" charset="0"/>
              </a:rPr>
              <a:t>yêu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p>
          <a:p>
            <a:pPr algn="just"/>
            <a:r>
              <a:rPr lang="en-US" sz="2500" dirty="0">
                <a:latin typeface="Arial-Rounded" pitchFamily="34" charset="0"/>
                <a:ea typeface="Arial-Rounded" pitchFamily="34" charset="0"/>
                <a:cs typeface="Arial-Rounded" pitchFamily="34" charset="0"/>
              </a:rPr>
              <a:t>      Nam </a:t>
            </a:r>
            <a:r>
              <a:rPr lang="en-US" sz="2500" dirty="0" err="1">
                <a:latin typeface="Arial-Rounded" pitchFamily="34" charset="0"/>
                <a:ea typeface="Arial-Rounded" pitchFamily="34" charset="0"/>
                <a:cs typeface="Arial-Rounded" pitchFamily="34" charset="0"/>
              </a:rPr>
              <a:t>chào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a:t>
            </a:r>
            <a:r>
              <a:rPr lang="en-US" sz="2500" dirty="0">
                <a:latin typeface="Arial-Rounded" pitchFamily="34" charset="0"/>
                <a:ea typeface="Arial-Rounded" pitchFamily="34" charset="0"/>
                <a:cs typeface="Arial-Rounded" pitchFamily="34" charset="0"/>
              </a:rPr>
              <a:t> tung </a:t>
            </a:r>
            <a:r>
              <a:rPr lang="en-US" sz="2500" dirty="0" err="1">
                <a:latin typeface="Arial-Rounded" pitchFamily="34" charset="0"/>
                <a:ea typeface="Arial-Rounded" pitchFamily="34" charset="0"/>
                <a:cs typeface="Arial-Rounded" pitchFamily="34" charset="0"/>
              </a:rPr>
              <a:t>tăng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bước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a:t>
            </a:r>
          </a:p>
          <a:p>
            <a:pPr algn="just"/>
            <a:r>
              <a:rPr lang="en-US" dirty="0">
                <a:latin typeface="Arial-Rounded" pitchFamily="34" charset="0"/>
                <a:ea typeface="Arial-Rounded" pitchFamily="34" charset="0"/>
                <a:cs typeface="Arial-Rounded" pitchFamily="34" charset="0"/>
              </a:rPr>
              <a:t>                                                (</a:t>
            </a:r>
            <a:r>
              <a:rPr lang="en-US" i="1" dirty="0">
                <a:latin typeface="Arial-Rounded" pitchFamily="34" charset="0"/>
                <a:ea typeface="Arial-Rounded" pitchFamily="34" charset="0"/>
                <a:cs typeface="Arial-Rounded" pitchFamily="34" charset="0"/>
              </a:rPr>
              <a:t>Theo</a:t>
            </a:r>
            <a:r>
              <a:rPr lang="en-US" dirty="0">
                <a:latin typeface="Arial-Rounded" pitchFamily="34" charset="0"/>
                <a:ea typeface="Arial-Rounded" pitchFamily="34" charset="0"/>
                <a:cs typeface="Arial-Rounded" pitchFamily="34" charset="0"/>
              </a:rPr>
              <a:t> Au-</a:t>
            </a:r>
            <a:r>
              <a:rPr lang="en-US" dirty="0" err="1">
                <a:latin typeface="Arial-Rounded" pitchFamily="34" charset="0"/>
                <a:ea typeface="Arial-Rounded" pitchFamily="34" charset="0"/>
                <a:cs typeface="Arial-Rounded" pitchFamily="34" charset="0"/>
              </a:rPr>
              <a:t>đrây</a:t>
            </a:r>
            <a:r>
              <a:rPr lang="en-US" dirty="0">
                <a:latin typeface="Arial-Rounded" pitchFamily="34" charset="0"/>
                <a:ea typeface="Arial-Rounded" pitchFamily="34" charset="0"/>
                <a:cs typeface="Arial-Rounded" pitchFamily="34" charset="0"/>
              </a:rPr>
              <a:t> Pen, </a:t>
            </a:r>
            <a:r>
              <a:rPr lang="en-US" i="1" dirty="0" err="1">
                <a:latin typeface="Arial-Rounded" pitchFamily="34" charset="0"/>
                <a:ea typeface="Arial-Rounded" pitchFamily="34" charset="0"/>
                <a:cs typeface="Arial-Rounded" pitchFamily="34" charset="0"/>
              </a:rPr>
              <a:t>Nụ</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hôn</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trên</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bàn</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tay</a:t>
            </a:r>
            <a:r>
              <a:rPr lang="en-US" i="1" dirty="0">
                <a:latin typeface="Arial-Rounded" pitchFamily="34" charset="0"/>
                <a:ea typeface="Arial-Rounded" pitchFamily="34" charset="0"/>
                <a:cs typeface="Arial-Rounded" pitchFamily="34" charset="0"/>
              </a:rPr>
              <a: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Đỗ</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Nhật</a:t>
            </a:r>
            <a:r>
              <a:rPr lang="en-US" dirty="0">
                <a:latin typeface="Arial-Rounded" pitchFamily="34" charset="0"/>
                <a:ea typeface="Arial-Rounded" pitchFamily="34" charset="0"/>
                <a:cs typeface="Arial-Rounded" pitchFamily="34" charset="0"/>
              </a:rPr>
              <a:t> Nam </a:t>
            </a:r>
            <a:r>
              <a:rPr lang="en-US" i="1" dirty="0" err="1">
                <a:latin typeface="Arial-Rounded" pitchFamily="34" charset="0"/>
                <a:ea typeface="Arial-Rounded" pitchFamily="34" charset="0"/>
                <a:cs typeface="Arial-Rounded" pitchFamily="34" charset="0"/>
              </a:rPr>
              <a:t>dịch</a:t>
            </a:r>
            <a:r>
              <a:rPr lang="en-US" dirty="0">
                <a:latin typeface="Arial-Rounded" pitchFamily="34" charset="0"/>
                <a:ea typeface="Arial-Rounded" pitchFamily="34" charset="0"/>
                <a:cs typeface="Arial-Rounded" pitchFamily="34" charset="0"/>
              </a:rPr>
              <a:t>)</a:t>
            </a:r>
            <a:endParaRPr lang="en-US" sz="24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
        <p:nvSpPr>
          <p:cNvPr id="6" name="Oval 5">
            <a:extLst>
              <a:ext uri="{FF2B5EF4-FFF2-40B4-BE49-F238E27FC236}">
                <a16:creationId xmlns:a16="http://schemas.microsoft.com/office/drawing/2014/main" id="{150180A5-02E0-25CD-0970-13E00018B4FE}"/>
              </a:ext>
            </a:extLst>
          </p:cNvPr>
          <p:cNvSpPr/>
          <p:nvPr/>
        </p:nvSpPr>
        <p:spPr>
          <a:xfrm>
            <a:off x="117764" y="835391"/>
            <a:ext cx="471054" cy="4770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 name="Oval 6">
            <a:extLst>
              <a:ext uri="{FF2B5EF4-FFF2-40B4-BE49-F238E27FC236}">
                <a16:creationId xmlns:a16="http://schemas.microsoft.com/office/drawing/2014/main" id="{96FF31C9-FFBE-DA7B-4942-BFC80F16F4EE}"/>
              </a:ext>
            </a:extLst>
          </p:cNvPr>
          <p:cNvSpPr/>
          <p:nvPr/>
        </p:nvSpPr>
        <p:spPr>
          <a:xfrm>
            <a:off x="187037" y="2333247"/>
            <a:ext cx="471054" cy="4770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Vì sao có các dấu gạch ngang đầu dòng?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11782" y="3990109"/>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Mẹ nhẹ nhàng đặt một nụ hôn vào bàn tay Nam và dặn:</a:t>
            </a: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Mỗi khi lo lắng, con hãy áp bàn tay này lên má.</a:t>
            </a:r>
          </a:p>
        </p:txBody>
      </p:sp>
      <p:cxnSp>
        <p:nvCxnSpPr>
          <p:cNvPr id="10" name="Straight Connector 9"/>
          <p:cNvCxnSpPr/>
          <p:nvPr/>
        </p:nvCxnSpPr>
        <p:spPr>
          <a:xfrm flipH="1">
            <a:off x="3124200" y="32433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5980"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534400" y="317148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8462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183582"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Nên chia bài đọc thành mấy đoạn?</a:t>
            </a: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 y="85463"/>
            <a:ext cx="8866909" cy="43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1000" y="590550"/>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 name="Oval 10"/>
          <p:cNvSpPr/>
          <p:nvPr/>
        </p:nvSpPr>
        <p:spPr>
          <a:xfrm>
            <a:off x="377825" y="2175106"/>
            <a:ext cx="381000"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1" y="-2944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665</Words>
  <Application>Microsoft Office PowerPoint</Application>
  <PresentationFormat>On-screen Show (16:9)</PresentationFormat>
  <Paragraphs>71</Paragraphs>
  <Slides>18</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86</cp:revision>
  <dcterms:created xsi:type="dcterms:W3CDTF">2020-12-08T15:48:47Z</dcterms:created>
  <dcterms:modified xsi:type="dcterms:W3CDTF">2023-02-06T03:31:24Z</dcterms:modified>
</cp:coreProperties>
</file>