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283" r:id="rId4"/>
    <p:sldId id="284" r:id="rId5"/>
    <p:sldId id="294" r:id="rId6"/>
    <p:sldId id="286" r:id="rId7"/>
    <p:sldId id="295" r:id="rId8"/>
    <p:sldId id="296" r:id="rId9"/>
    <p:sldId id="305" r:id="rId10"/>
    <p:sldId id="297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31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5" grpId="0"/>
      <p:bldP spid="235" grpId="1"/>
      <p:bldP spid="295" grpId="0" animBg="1"/>
      <p:bldP spid="295" grpId="1" animBg="1"/>
      <p:bldP spid="296" grpId="0" animBg="1"/>
      <p:bldP spid="296" grpId="1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54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7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45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53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6" r:id="rId7"/>
    <p:sldLayoutId id="2147483695" r:id="rId8"/>
    <p:sldLayoutId id="2147483694" r:id="rId9"/>
    <p:sldLayoutId id="2147483693" r:id="rId10"/>
    <p:sldLayoutId id="2147483662" r:id="rId11"/>
    <p:sldLayoutId id="2147483663" r:id="rId12"/>
    <p:sldLayoutId id="2147483664" r:id="rId13"/>
    <p:sldLayoutId id="2147483665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2" r:id="rId31"/>
    <p:sldLayoutId id="2147483697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image_upload_without%20result_default.p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51732D-CA1A-2839-D478-5E107C7AD500}"/>
              </a:ext>
            </a:extLst>
          </p:cNvPr>
          <p:cNvSpPr txBox="1"/>
          <p:nvPr/>
        </p:nvSpPr>
        <p:spPr>
          <a:xfrm>
            <a:off x="1918741" y="809469"/>
            <a:ext cx="7030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 CẦU CẦN ĐẠT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C2E38-6E01-3687-420A-BA1B1A0FB760}"/>
              </a:ext>
            </a:extLst>
          </p:cNvPr>
          <p:cNvSpPr txBox="1"/>
          <p:nvPr/>
        </p:nvSpPr>
        <p:spPr>
          <a:xfrm>
            <a:off x="1918741" y="1747151"/>
            <a:ext cx="8724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3600" dirty="0" err="1"/>
              <a:t>Biết</a:t>
            </a:r>
            <a:r>
              <a:rPr lang="en-GB" sz="3600" dirty="0"/>
              <a:t> </a:t>
            </a:r>
            <a:r>
              <a:rPr lang="en-GB" sz="3600" dirty="0" err="1"/>
              <a:t>lập</a:t>
            </a:r>
            <a:r>
              <a:rPr lang="en-GB" sz="3600" dirty="0"/>
              <a:t> </a:t>
            </a:r>
            <a:r>
              <a:rPr lang="en-GB" sz="3600" dirty="0" err="1"/>
              <a:t>bảng</a:t>
            </a:r>
            <a:r>
              <a:rPr lang="en-GB" sz="3600" dirty="0"/>
              <a:t> chia 5 </a:t>
            </a:r>
            <a:r>
              <a:rPr lang="en-GB" sz="3600" dirty="0" err="1"/>
              <a:t>từ</a:t>
            </a:r>
            <a:r>
              <a:rPr lang="en-GB" sz="3600" dirty="0"/>
              <a:t> </a:t>
            </a:r>
            <a:r>
              <a:rPr lang="en-GB" sz="3600" dirty="0" err="1"/>
              <a:t>bảng</a:t>
            </a:r>
            <a:r>
              <a:rPr lang="en-GB" sz="3600" dirty="0"/>
              <a:t> </a:t>
            </a:r>
            <a:r>
              <a:rPr lang="en-GB" sz="3600" dirty="0" err="1"/>
              <a:t>nhân</a:t>
            </a:r>
            <a:r>
              <a:rPr lang="en-GB" sz="3600" dirty="0"/>
              <a:t> 5.</a:t>
            </a:r>
          </a:p>
          <a:p>
            <a:pPr marL="285750" indent="-285750">
              <a:buFontTx/>
              <a:buChar char="-"/>
            </a:pPr>
            <a:r>
              <a:rPr lang="en-GB" sz="3600" dirty="0" err="1"/>
              <a:t>Viết</a:t>
            </a:r>
            <a:r>
              <a:rPr lang="en-GB" sz="3600" dirty="0"/>
              <a:t>, </a:t>
            </a:r>
            <a:r>
              <a:rPr lang="en-GB" sz="3600" dirty="0" err="1"/>
              <a:t>đọc</a:t>
            </a:r>
            <a:r>
              <a:rPr lang="en-GB" sz="3600" dirty="0"/>
              <a:t> </a:t>
            </a:r>
            <a:r>
              <a:rPr lang="en-GB" sz="3600" dirty="0" err="1"/>
              <a:t>bảng</a:t>
            </a:r>
            <a:r>
              <a:rPr lang="en-GB" sz="3600" dirty="0"/>
              <a:t> chia 5.</a:t>
            </a:r>
          </a:p>
          <a:p>
            <a:pPr marL="285750" indent="-285750">
              <a:buFontTx/>
              <a:buChar char="-"/>
            </a:pPr>
            <a:r>
              <a:rPr lang="en-GB" sz="3600" dirty="0" err="1"/>
              <a:t>Vận</a:t>
            </a:r>
            <a:r>
              <a:rPr lang="en-GB" sz="3600" dirty="0"/>
              <a:t> </a:t>
            </a:r>
            <a:r>
              <a:rPr lang="en-GB" sz="3600" dirty="0" err="1"/>
              <a:t>dụng</a:t>
            </a:r>
            <a:r>
              <a:rPr lang="en-GB" sz="3600" dirty="0"/>
              <a:t> </a:t>
            </a:r>
            <a:r>
              <a:rPr lang="en-GB" sz="3600" dirty="0" err="1"/>
              <a:t>tính</a:t>
            </a:r>
            <a:r>
              <a:rPr lang="en-GB" sz="3600" dirty="0"/>
              <a:t> </a:t>
            </a:r>
            <a:r>
              <a:rPr lang="en-GB" sz="3600" dirty="0" err="1"/>
              <a:t>nhẩm</a:t>
            </a:r>
            <a:r>
              <a:rPr lang="en-GB" sz="3600" dirty="0"/>
              <a:t> </a:t>
            </a:r>
            <a:r>
              <a:rPr lang="en-GB" sz="3600" dirty="0" err="1"/>
              <a:t>và</a:t>
            </a:r>
            <a:r>
              <a:rPr lang="en-GB" sz="3600" dirty="0"/>
              <a:t> </a:t>
            </a:r>
            <a:r>
              <a:rPr lang="en-GB" sz="3600" dirty="0" err="1"/>
              <a:t>giải</a:t>
            </a:r>
            <a:r>
              <a:rPr lang="en-GB" sz="3600" dirty="0"/>
              <a:t> </a:t>
            </a:r>
            <a:r>
              <a:rPr lang="en-GB" sz="3600" dirty="0" err="1"/>
              <a:t>toán</a:t>
            </a:r>
            <a:r>
              <a:rPr lang="en-GB" sz="3600" dirty="0"/>
              <a:t> </a:t>
            </a:r>
            <a:r>
              <a:rPr lang="en-GB" sz="3600" dirty="0" err="1"/>
              <a:t>thực</a:t>
            </a:r>
            <a:r>
              <a:rPr lang="en-GB" sz="3600" dirty="0"/>
              <a:t> </a:t>
            </a:r>
            <a:r>
              <a:rPr lang="en-GB" sz="3600" dirty="0" err="1"/>
              <a:t>tế</a:t>
            </a:r>
            <a:r>
              <a:rPr lang="en-GB" sz="3600" dirty="0"/>
              <a:t> </a:t>
            </a:r>
            <a:r>
              <a:rPr lang="en-GB" sz="3600" dirty="0" err="1"/>
              <a:t>liên</a:t>
            </a:r>
            <a:r>
              <a:rPr lang="en-GB" sz="3600" dirty="0"/>
              <a:t> </a:t>
            </a:r>
            <a:r>
              <a:rPr lang="en-GB" sz="3600" dirty="0" err="1"/>
              <a:t>quan</a:t>
            </a:r>
            <a:r>
              <a:rPr lang="en-GB" sz="3600" dirty="0"/>
              <a:t> </a:t>
            </a:r>
            <a:r>
              <a:rPr lang="en-GB" sz="3600" dirty="0" err="1"/>
              <a:t>đến</a:t>
            </a:r>
            <a:r>
              <a:rPr lang="en-GB" sz="3600" dirty="0"/>
              <a:t> </a:t>
            </a:r>
            <a:r>
              <a:rPr lang="en-GB" sz="3600" dirty="0" err="1"/>
              <a:t>bảng</a:t>
            </a:r>
            <a:r>
              <a:rPr lang="en-GB" sz="3600" dirty="0"/>
              <a:t> chia 5.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967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044890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GB" sz="240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044890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GB" sz="240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  <p:pic>
        <p:nvPicPr>
          <p:cNvPr id="10" name="btnInknoeActivity" hidden="1">
            <a:extLst>
              <a:ext uri="{FF2B5EF4-FFF2-40B4-BE49-F238E27FC236}">
                <a16:creationId xmlns:a16="http://schemas.microsoft.com/office/drawing/2014/main" id="{14260920-6EB7-4009-A297-02F2B12588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6" y="6012443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51732D-CA1A-2839-D478-5E107C7AD500}"/>
              </a:ext>
            </a:extLst>
          </p:cNvPr>
          <p:cNvSpPr txBox="1"/>
          <p:nvPr/>
        </p:nvSpPr>
        <p:spPr>
          <a:xfrm>
            <a:off x="1918741" y="809469"/>
            <a:ext cx="7030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 CẦU CẦN ĐẠT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C2E38-6E01-3687-420A-BA1B1A0FB760}"/>
              </a:ext>
            </a:extLst>
          </p:cNvPr>
          <p:cNvSpPr txBox="1"/>
          <p:nvPr/>
        </p:nvSpPr>
        <p:spPr>
          <a:xfrm>
            <a:off x="1918741" y="1747151"/>
            <a:ext cx="8724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3600" dirty="0" err="1"/>
              <a:t>Biết</a:t>
            </a:r>
            <a:r>
              <a:rPr lang="en-GB" sz="3600" dirty="0"/>
              <a:t> </a:t>
            </a:r>
            <a:r>
              <a:rPr lang="en-GB" sz="3600" dirty="0" err="1"/>
              <a:t>lập</a:t>
            </a:r>
            <a:r>
              <a:rPr lang="en-GB" sz="3600" dirty="0"/>
              <a:t> </a:t>
            </a:r>
            <a:r>
              <a:rPr lang="en-GB" sz="3600" dirty="0" err="1"/>
              <a:t>bảng</a:t>
            </a:r>
            <a:r>
              <a:rPr lang="en-GB" sz="3600" dirty="0"/>
              <a:t> chia 5 </a:t>
            </a:r>
            <a:r>
              <a:rPr lang="en-GB" sz="3600" dirty="0" err="1"/>
              <a:t>từ</a:t>
            </a:r>
            <a:r>
              <a:rPr lang="en-GB" sz="3600" dirty="0"/>
              <a:t> </a:t>
            </a:r>
            <a:r>
              <a:rPr lang="en-GB" sz="3600" dirty="0" err="1"/>
              <a:t>bảng</a:t>
            </a:r>
            <a:r>
              <a:rPr lang="en-GB" sz="3600" dirty="0"/>
              <a:t> </a:t>
            </a:r>
            <a:r>
              <a:rPr lang="en-GB" sz="3600" dirty="0" err="1"/>
              <a:t>nhân</a:t>
            </a:r>
            <a:r>
              <a:rPr lang="en-GB" sz="3600" dirty="0"/>
              <a:t> 5.</a:t>
            </a:r>
          </a:p>
          <a:p>
            <a:pPr marL="285750" indent="-285750">
              <a:buFontTx/>
              <a:buChar char="-"/>
            </a:pPr>
            <a:r>
              <a:rPr lang="en-GB" sz="3600" dirty="0" err="1"/>
              <a:t>Viết</a:t>
            </a:r>
            <a:r>
              <a:rPr lang="en-GB" sz="3600" dirty="0"/>
              <a:t>, </a:t>
            </a:r>
            <a:r>
              <a:rPr lang="en-GB" sz="3600" dirty="0" err="1"/>
              <a:t>đọc</a:t>
            </a:r>
            <a:r>
              <a:rPr lang="en-GB" sz="3600" dirty="0"/>
              <a:t> </a:t>
            </a:r>
            <a:r>
              <a:rPr lang="en-GB" sz="3600" dirty="0" err="1"/>
              <a:t>bảng</a:t>
            </a:r>
            <a:r>
              <a:rPr lang="en-GB" sz="3600" dirty="0"/>
              <a:t> chia 5.</a:t>
            </a:r>
          </a:p>
          <a:p>
            <a:pPr marL="285750" indent="-285750">
              <a:buFontTx/>
              <a:buChar char="-"/>
            </a:pPr>
            <a:r>
              <a:rPr lang="en-GB" sz="3600" dirty="0" err="1"/>
              <a:t>Vận</a:t>
            </a:r>
            <a:r>
              <a:rPr lang="en-GB" sz="3600" dirty="0"/>
              <a:t> </a:t>
            </a:r>
            <a:r>
              <a:rPr lang="en-GB" sz="3600" dirty="0" err="1"/>
              <a:t>dụng</a:t>
            </a:r>
            <a:r>
              <a:rPr lang="en-GB" sz="3600" dirty="0"/>
              <a:t> </a:t>
            </a:r>
            <a:r>
              <a:rPr lang="en-GB" sz="3600" dirty="0" err="1"/>
              <a:t>tính</a:t>
            </a:r>
            <a:r>
              <a:rPr lang="en-GB" sz="3600" dirty="0"/>
              <a:t> </a:t>
            </a:r>
            <a:r>
              <a:rPr lang="en-GB" sz="3600" dirty="0" err="1"/>
              <a:t>nhẩm</a:t>
            </a:r>
            <a:r>
              <a:rPr lang="en-GB" sz="3600" dirty="0"/>
              <a:t> </a:t>
            </a:r>
            <a:r>
              <a:rPr lang="en-GB" sz="3600" dirty="0" err="1"/>
              <a:t>và</a:t>
            </a:r>
            <a:r>
              <a:rPr lang="en-GB" sz="3600" dirty="0"/>
              <a:t> </a:t>
            </a:r>
            <a:r>
              <a:rPr lang="en-GB" sz="3600" dirty="0" err="1"/>
              <a:t>giải</a:t>
            </a:r>
            <a:r>
              <a:rPr lang="en-GB" sz="3600" dirty="0"/>
              <a:t> </a:t>
            </a:r>
            <a:r>
              <a:rPr lang="en-GB" sz="3600" dirty="0" err="1"/>
              <a:t>toán</a:t>
            </a:r>
            <a:r>
              <a:rPr lang="en-GB" sz="3600" dirty="0"/>
              <a:t> </a:t>
            </a:r>
            <a:r>
              <a:rPr lang="en-GB" sz="3600" dirty="0" err="1"/>
              <a:t>thực</a:t>
            </a:r>
            <a:r>
              <a:rPr lang="en-GB" sz="3600" dirty="0"/>
              <a:t> </a:t>
            </a:r>
            <a:r>
              <a:rPr lang="en-GB" sz="3600" dirty="0" err="1"/>
              <a:t>tế</a:t>
            </a:r>
            <a:r>
              <a:rPr lang="en-GB" sz="3600" dirty="0"/>
              <a:t> </a:t>
            </a:r>
            <a:r>
              <a:rPr lang="en-GB" sz="3600" dirty="0" err="1"/>
              <a:t>liên</a:t>
            </a:r>
            <a:r>
              <a:rPr lang="en-GB" sz="3600" dirty="0"/>
              <a:t> </a:t>
            </a:r>
            <a:r>
              <a:rPr lang="en-GB" sz="3600" dirty="0" err="1"/>
              <a:t>quan</a:t>
            </a:r>
            <a:r>
              <a:rPr lang="en-GB" sz="3600" dirty="0"/>
              <a:t> </a:t>
            </a:r>
            <a:r>
              <a:rPr lang="en-GB" sz="3600" dirty="0" err="1"/>
              <a:t>đến</a:t>
            </a:r>
            <a:r>
              <a:rPr lang="en-GB" sz="3600" dirty="0"/>
              <a:t> </a:t>
            </a:r>
            <a:r>
              <a:rPr lang="en-GB" sz="3600" dirty="0" err="1"/>
              <a:t>bảng</a:t>
            </a:r>
            <a:r>
              <a:rPr lang="en-GB" sz="3600" dirty="0"/>
              <a:t> chia 5.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24147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410023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211024107715786&quot;,&quot;IaMcqCompetition&quot;:false,&quot;IsAnonymous&quot;:false,&quot;AutoAdvance&quot;:false,&quot;IsCompetitionMode&quot;:false}"/>
  <p:tag name="ANSWERS" val="false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444</Words>
  <Application>Microsoft Office PowerPoint</Application>
  <PresentationFormat>Widescreen</PresentationFormat>
  <Paragraphs>104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iCiel Cadena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Hang</cp:lastModifiedBy>
  <cp:revision>183</cp:revision>
  <dcterms:created xsi:type="dcterms:W3CDTF">2021-06-02T01:34:28Z</dcterms:created>
  <dcterms:modified xsi:type="dcterms:W3CDTF">2023-02-10T00:06:03Z</dcterms:modified>
</cp:coreProperties>
</file>