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6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18288000" cy="10287000"/>
  <p:notesSz cx="6858000" cy="9144000"/>
  <p:embeddedFontLst>
    <p:embeddedFont>
      <p:font typeface="#9Slide05 Angelline" panose="020B0604020202020204" charset="0"/>
      <p:regular r:id="rId16"/>
    </p:embeddedFont>
    <p:embeddedFont>
      <p:font typeface="#9Slide07 HoneyCream" panose="020B0604020202020204" charset="0"/>
      <p:regular r:id="rId17"/>
    </p:embeddedFont>
    <p:embeddedFont>
      <p:font typeface="#9Slide07 SVNErika Ormig" panose="020B0609050302020204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Mango AC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4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B8DF4-3A53-4A79-B7C2-BD7C6470E68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89EA-F54C-4ADD-AADC-19C5FAAC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143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116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842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6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397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19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932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004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843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047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921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71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5536-517C-D504-5C3B-8AD009B8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9C7C8-3B36-F01B-BBC8-91CF813A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CE9D8-6D50-92B7-4435-0974D8DC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416CD-CFEF-00E3-9B97-DF58EAF3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5286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B575-97BD-2E4F-864B-6BF9A8364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2FA9C-AE92-541A-D884-3049F08F9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6DC2-84A6-1460-1DEF-64BA65F7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042D-47C9-C17B-ACC2-2DD66C0B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563F-F106-619F-F229-5CF9EA04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9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0D1E-21BB-44A4-074D-711C307E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89DD-0AC0-E3F3-D2BC-CB333FB8A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794A-E75F-2588-2396-50A62ED6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B5B6-096B-8B22-29F5-B5B45B02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61AA3-4C39-FB41-5405-331401B9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5D30-ABBD-5E95-8743-7254BDAB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47457-3F1A-834C-77CF-C2EB931E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45AA1-E8C0-FB72-A64A-6DE6FCFC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EA88-5598-A1F1-1617-E6AE0622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F5F44-A841-68E7-4B1E-9C3271C4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0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17C3-2055-E16C-963A-6C8AC662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AC59C-CF33-6526-AC22-8622084AC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00C07-4B4F-D2DD-A7C2-8E3469812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A3821-FD0B-5A51-1545-457A1B1B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8F1D6-7FD1-C3CB-074C-6FBD4756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2CC37-D624-38FD-3DD2-E96AB9D0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6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776C-37D3-BCE6-AAA5-4D6E99F5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56644-C314-E9AE-E6D1-1641C3D7D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A6C13-63FE-E0E1-0BD3-148198061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E58B1-73F0-7D65-B614-6585CBC9E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CA0A5-686A-C854-9143-AEFFDD0C3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2F349-3BE3-205D-2FBD-7C664DA6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C7D6E-3119-548C-49ED-A8062B8E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24DC2-BB10-4CC1-A59F-5E09EB76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7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01F8-6EBD-B48A-BB86-AEFAA485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C27CF-D399-4976-2208-CBA77E59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C86E2-BAA7-9DA7-E7B3-6D58C1B5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3EF1B-9C18-5B0D-1C33-B6267BB8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6794C-EC32-7A3C-C472-272FF804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8ACE3-C0DD-4BAC-A7A0-7DD64002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DEC14-6ABC-200D-13EA-6C387833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77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410C-727F-7ECE-15A4-AF1CF307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02E2-E942-1A37-DB4B-5115A522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62B88-3D67-73F3-C820-D763B7E85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FE22D-2A96-26A2-3BF2-67A010AF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FF22A-2656-B2A1-5D2B-B582B68C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F7DAD-FE1A-8BF9-6868-2E428244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73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2B65-77B6-4EB4-1C3F-C0178F32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A6B95-52BF-B32E-8E96-CF91F5099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A8A30-2D18-85E0-AC5D-F79DE2CB9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BA1E5-0BA7-381D-C3E5-DAF39FE2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73462-2EEF-6EAA-690B-44081F4D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37EA6-1E56-EA5C-1B47-1B92884D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5B50-4593-156B-CC9F-2A2AE964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FC503-0BC4-803E-8666-0B24FB6BE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4D36-FC98-4C0F-157F-CB3467BD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7B97F-2469-32EC-B361-0D846374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A3F8-2627-D400-E386-C4C1402C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3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DED43-8F0F-D3E4-C43E-C8E864BEF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65C1F-B927-7B82-BA85-76391C5F8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25BBD-CCF2-9CAD-6F9C-733D63F5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43F0-3BE9-E9CA-D5D3-BD6453ED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3B88-1AC7-BC4C-0C70-C49C92C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27" r="-2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20C9D-190A-A80B-EDF6-E401C55B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5A9E-55FC-357F-FDE3-82F6F68DF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8D1-60B0-EDBB-84FF-DB69DA516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5508-9647-46F4-9466-8735308AA69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062A8-1208-A053-E5EC-C52898F3E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0057-5771-6D51-5951-FDF43AE01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2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svg"/><Relationship Id="rId7" Type="http://schemas.openxmlformats.org/officeDocument/2006/relationships/image" Target="../media/image3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svg"/><Relationship Id="rId7" Type="http://schemas.openxmlformats.org/officeDocument/2006/relationships/image" Target="../media/image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.svg"/><Relationship Id="rId10" Type="http://schemas.openxmlformats.org/officeDocument/2006/relationships/image" Target="../media/image50.png"/><Relationship Id="rId4" Type="http://schemas.openxmlformats.org/officeDocument/2006/relationships/image" Target="../media/image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svg"/><Relationship Id="rId7" Type="http://schemas.openxmlformats.org/officeDocument/2006/relationships/image" Target="../media/image5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92294" y="3305896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87109" y="2211710"/>
            <a:ext cx="4170775" cy="4320011"/>
          </a:xfrm>
          <a:custGeom>
            <a:avLst/>
            <a:gdLst/>
            <a:ahLst/>
            <a:cxnLst/>
            <a:rect l="l" t="t" r="r" b="b"/>
            <a:pathLst>
              <a:path w="4170775" h="4320011">
                <a:moveTo>
                  <a:pt x="0" y="0"/>
                </a:moveTo>
                <a:lnTo>
                  <a:pt x="4170774" y="0"/>
                </a:lnTo>
                <a:lnTo>
                  <a:pt x="4170774" y="4320012"/>
                </a:lnTo>
                <a:lnTo>
                  <a:pt x="0" y="43200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709194" flipH="1">
            <a:off x="4827418" y="6670520"/>
            <a:ext cx="4348507" cy="4174567"/>
          </a:xfrm>
          <a:custGeom>
            <a:avLst/>
            <a:gdLst/>
            <a:ahLst/>
            <a:cxnLst/>
            <a:rect l="l" t="t" r="r" b="b"/>
            <a:pathLst>
              <a:path w="4348507" h="4174567">
                <a:moveTo>
                  <a:pt x="4348506" y="0"/>
                </a:moveTo>
                <a:lnTo>
                  <a:pt x="0" y="0"/>
                </a:lnTo>
                <a:lnTo>
                  <a:pt x="0" y="4174566"/>
                </a:lnTo>
                <a:lnTo>
                  <a:pt x="4348506" y="4174566"/>
                </a:lnTo>
                <a:lnTo>
                  <a:pt x="434850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10" y="-266700"/>
            <a:ext cx="2715114" cy="2715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8" y="9127336"/>
            <a:ext cx="932769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7671" y="1028700"/>
            <a:ext cx="10516648" cy="8448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6616780" y="3111587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ca dao tục ngữ về lòng biết ơn.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8" y="1227961"/>
            <a:ext cx="5931922" cy="8224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98094" y="3365621"/>
            <a:ext cx="4835750" cy="3555759"/>
          </a:xfrm>
          <a:custGeom>
            <a:avLst/>
            <a:gdLst/>
            <a:ahLst/>
            <a:cxnLst/>
            <a:rect l="l" t="t" r="r" b="b"/>
            <a:pathLst>
              <a:path w="4835750" h="3555759">
                <a:moveTo>
                  <a:pt x="0" y="0"/>
                </a:moveTo>
                <a:lnTo>
                  <a:pt x="4835749" y="0"/>
                </a:lnTo>
                <a:lnTo>
                  <a:pt x="4835749" y="3555760"/>
                </a:lnTo>
                <a:lnTo>
                  <a:pt x="0" y="3555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11" t="-235761" r="-651425" b="-24848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102" y="-77852"/>
            <a:ext cx="5684133" cy="3460209"/>
          </a:xfrm>
          <a:custGeom>
            <a:avLst/>
            <a:gdLst/>
            <a:ahLst/>
            <a:cxnLst/>
            <a:rect l="l" t="t" r="r" b="b"/>
            <a:pathLst>
              <a:path w="5684133" h="3460209">
                <a:moveTo>
                  <a:pt x="0" y="0"/>
                </a:moveTo>
                <a:lnTo>
                  <a:pt x="5684133" y="0"/>
                </a:lnTo>
                <a:lnTo>
                  <a:pt x="5684133" y="3460210"/>
                </a:lnTo>
                <a:lnTo>
                  <a:pt x="0" y="3460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9577" t="-2706" r="-115565" b="-29937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6395" y="1004733"/>
            <a:ext cx="12855428" cy="6238305"/>
            <a:chOff x="0" y="0"/>
            <a:chExt cx="17140570" cy="831774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17064355" cy="8255000"/>
            </a:xfrm>
            <a:custGeom>
              <a:avLst/>
              <a:gdLst/>
              <a:ahLst/>
              <a:cxnLst/>
              <a:rect l="l" t="t" r="r" b="b"/>
              <a:pathLst>
                <a:path w="17064355" h="8255000">
                  <a:moveTo>
                    <a:pt x="0" y="0"/>
                  </a:moveTo>
                  <a:lnTo>
                    <a:pt x="17064355" y="0"/>
                  </a:lnTo>
                  <a:lnTo>
                    <a:pt x="17064355" y="8255000"/>
                  </a:lnTo>
                  <a:lnTo>
                    <a:pt x="0" y="8255000"/>
                  </a:lnTo>
                  <a:close/>
                </a:path>
              </a:pathLst>
            </a:custGeom>
            <a:solidFill>
              <a:srgbClr val="FD78B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140555" cy="8331200"/>
            </a:xfrm>
            <a:custGeom>
              <a:avLst/>
              <a:gdLst/>
              <a:ahLst/>
              <a:cxnLst/>
              <a:rect l="l" t="t" r="r" b="b"/>
              <a:pathLst>
                <a:path w="17140555" h="8331200">
                  <a:moveTo>
                    <a:pt x="38100" y="0"/>
                  </a:moveTo>
                  <a:lnTo>
                    <a:pt x="17102455" y="0"/>
                  </a:lnTo>
                  <a:cubicBezTo>
                    <a:pt x="17123538" y="0"/>
                    <a:pt x="17140555" y="17018"/>
                    <a:pt x="17140555" y="38100"/>
                  </a:cubicBezTo>
                  <a:lnTo>
                    <a:pt x="17140555" y="8293100"/>
                  </a:lnTo>
                  <a:cubicBezTo>
                    <a:pt x="17140555" y="8314182"/>
                    <a:pt x="17123538" y="8331200"/>
                    <a:pt x="17102455" y="8331200"/>
                  </a:cubicBezTo>
                  <a:lnTo>
                    <a:pt x="38100" y="8331200"/>
                  </a:lnTo>
                  <a:cubicBezTo>
                    <a:pt x="17018" y="8331200"/>
                    <a:pt x="0" y="8314182"/>
                    <a:pt x="0" y="829310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8293100"/>
                  </a:lnTo>
                  <a:lnTo>
                    <a:pt x="38100" y="8293100"/>
                  </a:lnTo>
                  <a:lnTo>
                    <a:pt x="38100" y="8255000"/>
                  </a:lnTo>
                  <a:lnTo>
                    <a:pt x="17102455" y="8255000"/>
                  </a:lnTo>
                  <a:lnTo>
                    <a:pt x="17102455" y="8293100"/>
                  </a:lnTo>
                  <a:lnTo>
                    <a:pt x="17064355" y="8293100"/>
                  </a:lnTo>
                  <a:lnTo>
                    <a:pt x="17064355" y="38100"/>
                  </a:lnTo>
                  <a:lnTo>
                    <a:pt x="17102455" y="38100"/>
                  </a:lnTo>
                  <a:lnTo>
                    <a:pt x="1710245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57968" y="1290603"/>
            <a:ext cx="12253860" cy="5844081"/>
            <a:chOff x="0" y="0"/>
            <a:chExt cx="16382108" cy="7674091"/>
          </a:xfrm>
        </p:grpSpPr>
        <p:sp>
          <p:nvSpPr>
            <p:cNvPr id="10" name="Freeform 10"/>
            <p:cNvSpPr/>
            <p:nvPr/>
          </p:nvSpPr>
          <p:spPr>
            <a:xfrm>
              <a:off x="76200" y="76200"/>
              <a:ext cx="16229712" cy="7548626"/>
            </a:xfrm>
            <a:custGeom>
              <a:avLst/>
              <a:gdLst/>
              <a:ahLst/>
              <a:cxnLst/>
              <a:rect l="l" t="t" r="r" b="b"/>
              <a:pathLst>
                <a:path w="16229712" h="7548626">
                  <a:moveTo>
                    <a:pt x="0" y="0"/>
                  </a:moveTo>
                  <a:lnTo>
                    <a:pt x="16229712" y="0"/>
                  </a:lnTo>
                  <a:lnTo>
                    <a:pt x="16229712" y="7548626"/>
                  </a:lnTo>
                  <a:lnTo>
                    <a:pt x="0" y="75486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6382112" cy="7701026"/>
            </a:xfrm>
            <a:custGeom>
              <a:avLst/>
              <a:gdLst/>
              <a:ahLst/>
              <a:cxnLst/>
              <a:rect l="l" t="t" r="r" b="b"/>
              <a:pathLst>
                <a:path w="16382112" h="7701026">
                  <a:moveTo>
                    <a:pt x="76200" y="0"/>
                  </a:moveTo>
                  <a:lnTo>
                    <a:pt x="16305912" y="0"/>
                  </a:lnTo>
                  <a:cubicBezTo>
                    <a:pt x="16347949" y="0"/>
                    <a:pt x="16382112" y="34163"/>
                    <a:pt x="16382112" y="76200"/>
                  </a:cubicBezTo>
                  <a:lnTo>
                    <a:pt x="16382112" y="7624826"/>
                  </a:lnTo>
                  <a:cubicBezTo>
                    <a:pt x="16382112" y="7666863"/>
                    <a:pt x="16347949" y="7701026"/>
                    <a:pt x="16305912" y="7701026"/>
                  </a:cubicBezTo>
                  <a:lnTo>
                    <a:pt x="76200" y="7701026"/>
                  </a:lnTo>
                  <a:cubicBezTo>
                    <a:pt x="34163" y="7701026"/>
                    <a:pt x="0" y="7666863"/>
                    <a:pt x="0" y="7624826"/>
                  </a:cubicBezTo>
                  <a:lnTo>
                    <a:pt x="0" y="76200"/>
                  </a:lnTo>
                  <a:cubicBezTo>
                    <a:pt x="0" y="34163"/>
                    <a:pt x="34163" y="0"/>
                    <a:pt x="76200" y="0"/>
                  </a:cubicBezTo>
                  <a:moveTo>
                    <a:pt x="76200" y="152400"/>
                  </a:moveTo>
                  <a:lnTo>
                    <a:pt x="76200" y="76200"/>
                  </a:lnTo>
                  <a:lnTo>
                    <a:pt x="152400" y="76200"/>
                  </a:lnTo>
                  <a:lnTo>
                    <a:pt x="152400" y="7624826"/>
                  </a:lnTo>
                  <a:lnTo>
                    <a:pt x="76200" y="7624826"/>
                  </a:lnTo>
                  <a:lnTo>
                    <a:pt x="76200" y="7548626"/>
                  </a:lnTo>
                  <a:lnTo>
                    <a:pt x="16305912" y="7548626"/>
                  </a:lnTo>
                  <a:lnTo>
                    <a:pt x="16305912" y="7624826"/>
                  </a:lnTo>
                  <a:lnTo>
                    <a:pt x="16229712" y="7624826"/>
                  </a:lnTo>
                  <a:lnTo>
                    <a:pt x="16229712" y="76200"/>
                  </a:lnTo>
                  <a:lnTo>
                    <a:pt x="16305912" y="76200"/>
                  </a:lnTo>
                  <a:lnTo>
                    <a:pt x="16305912" y="152400"/>
                  </a:lnTo>
                  <a:lnTo>
                    <a:pt x="76200" y="152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Freeform 7"/>
          <p:cNvSpPr/>
          <p:nvPr/>
        </p:nvSpPr>
        <p:spPr>
          <a:xfrm>
            <a:off x="11545747" y="3993266"/>
            <a:ext cx="6742253" cy="6538389"/>
          </a:xfrm>
          <a:custGeom>
            <a:avLst/>
            <a:gdLst/>
            <a:ahLst/>
            <a:cxnLst/>
            <a:rect l="l" t="t" r="r" b="b"/>
            <a:pathLst>
              <a:path w="7891272" h="7880695">
                <a:moveTo>
                  <a:pt x="0" y="0"/>
                </a:moveTo>
                <a:lnTo>
                  <a:pt x="7891272" y="0"/>
                </a:lnTo>
                <a:lnTo>
                  <a:pt x="7891272" y="7880696"/>
                </a:lnTo>
                <a:lnTo>
                  <a:pt x="0" y="7880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165230" y="-360864"/>
            <a:ext cx="1292471" cy="2177132"/>
          </a:xfrm>
          <a:custGeom>
            <a:avLst/>
            <a:gdLst/>
            <a:ahLst/>
            <a:cxnLst/>
            <a:rect l="l" t="t" r="r" b="b"/>
            <a:pathLst>
              <a:path w="1292470" h="2177132">
                <a:moveTo>
                  <a:pt x="0" y="0"/>
                </a:moveTo>
                <a:lnTo>
                  <a:pt x="1292470" y="0"/>
                </a:lnTo>
                <a:lnTo>
                  <a:pt x="1292470" y="2177132"/>
                </a:lnTo>
                <a:lnTo>
                  <a:pt x="0" y="2177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5822" t="12630" r="-894959" b="-33030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181493" y="-279793"/>
            <a:ext cx="2398962" cy="2256878"/>
          </a:xfrm>
          <a:custGeom>
            <a:avLst/>
            <a:gdLst/>
            <a:ahLst/>
            <a:cxnLst/>
            <a:rect l="l" t="t" r="r" b="b"/>
            <a:pathLst>
              <a:path w="2398962" h="2256877">
                <a:moveTo>
                  <a:pt x="0" y="0"/>
                </a:moveTo>
                <a:lnTo>
                  <a:pt x="2398962" y="0"/>
                </a:lnTo>
                <a:lnTo>
                  <a:pt x="2398962" y="2256877"/>
                </a:lnTo>
                <a:lnTo>
                  <a:pt x="0" y="2256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7000" t="3112" r="-100353" b="-3439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3559" y="9134541"/>
            <a:ext cx="3303660" cy="1255482"/>
          </a:xfrm>
          <a:custGeom>
            <a:avLst/>
            <a:gdLst/>
            <a:ahLst/>
            <a:cxnLst/>
            <a:rect l="l" t="t" r="r" b="b"/>
            <a:pathLst>
              <a:path w="3303660" h="1255482">
                <a:moveTo>
                  <a:pt x="0" y="0"/>
                </a:moveTo>
                <a:lnTo>
                  <a:pt x="3303660" y="0"/>
                </a:lnTo>
                <a:lnTo>
                  <a:pt x="3303660" y="1255482"/>
                </a:lnTo>
                <a:lnTo>
                  <a:pt x="0" y="12554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8117" t="-235487" r="1991" b="-20643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57969" y="1292791"/>
            <a:ext cx="1161288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14400" dirty="0">
                <a:solidFill>
                  <a:prstClr val="black">
                    <a:lumMod val="75000"/>
                    <a:lumOff val="25000"/>
                  </a:prstClr>
                </a:solidFill>
                <a:latin typeface="#9Slide07 SVNErika Ormig" panose="020B0609050302020204" pitchFamily="49" charset="0"/>
              </a:rPr>
              <a:t>DẶN DÒ</a:t>
            </a:r>
          </a:p>
        </p:txBody>
      </p:sp>
      <p:sp>
        <p:nvSpPr>
          <p:cNvPr id="17" name="Freeform 17"/>
          <p:cNvSpPr/>
          <p:nvPr/>
        </p:nvSpPr>
        <p:spPr>
          <a:xfrm>
            <a:off x="-3" y="7243038"/>
            <a:ext cx="18288003" cy="3038631"/>
          </a:xfrm>
          <a:custGeom>
            <a:avLst/>
            <a:gdLst/>
            <a:ahLst/>
            <a:cxnLst/>
            <a:rect l="l" t="t" r="r" b="b"/>
            <a:pathLst>
              <a:path w="18288003" h="3038631">
                <a:moveTo>
                  <a:pt x="0" y="0"/>
                </a:moveTo>
                <a:lnTo>
                  <a:pt x="18288003" y="0"/>
                </a:lnTo>
                <a:lnTo>
                  <a:pt x="18288003" y="3038631"/>
                </a:lnTo>
                <a:lnTo>
                  <a:pt x="0" y="30386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606" b="-10606"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2274428" y="3508783"/>
            <a:ext cx="10550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ĐMR</a:t>
            </a:r>
          </a:p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034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52600" y="4386766"/>
            <a:ext cx="4248521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spcBef>
                <a:spcPct val="0"/>
              </a:spcBef>
            </a:pPr>
            <a:endParaRPr lang="en-US" sz="3200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9739" y="5018498"/>
            <a:ext cx="4248521" cy="214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35"/>
              </a:lnSpc>
              <a:spcBef>
                <a:spcPct val="0"/>
              </a:spcBef>
            </a:pP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ngôn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87547" y="5018498"/>
            <a:ext cx="4248521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lang="en-US" sz="29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431266" y="3310544"/>
            <a:ext cx="1761083" cy="1450492"/>
          </a:xfrm>
          <a:custGeom>
            <a:avLst/>
            <a:gdLst/>
            <a:ahLst/>
            <a:cxnLst/>
            <a:rect l="l" t="t" r="r" b="b"/>
            <a:pathLst>
              <a:path w="1761083" h="1450492">
                <a:moveTo>
                  <a:pt x="0" y="0"/>
                </a:moveTo>
                <a:lnTo>
                  <a:pt x="1761083" y="0"/>
                </a:lnTo>
                <a:lnTo>
                  <a:pt x="1761083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11956" y="2493816"/>
            <a:ext cx="2516627" cy="1450492"/>
          </a:xfrm>
          <a:custGeom>
            <a:avLst/>
            <a:gdLst/>
            <a:ahLst/>
            <a:cxnLst/>
            <a:rect l="l" t="t" r="r" b="b"/>
            <a:pathLst>
              <a:path w="2516627" h="1450492">
                <a:moveTo>
                  <a:pt x="0" y="0"/>
                </a:moveTo>
                <a:lnTo>
                  <a:pt x="2516627" y="0"/>
                </a:lnTo>
                <a:lnTo>
                  <a:pt x="2516627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09311" y="3310544"/>
            <a:ext cx="2447149" cy="1450492"/>
          </a:xfrm>
          <a:custGeom>
            <a:avLst/>
            <a:gdLst/>
            <a:ahLst/>
            <a:cxnLst/>
            <a:rect l="l" t="t" r="r" b="b"/>
            <a:pathLst>
              <a:path w="2447149" h="1450492">
                <a:moveTo>
                  <a:pt x="0" y="0"/>
                </a:moveTo>
                <a:lnTo>
                  <a:pt x="2447150" y="0"/>
                </a:lnTo>
                <a:lnTo>
                  <a:pt x="2447150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1411" y="917439"/>
            <a:ext cx="8522947" cy="11827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10310" y="3147588"/>
            <a:ext cx="5282310" cy="7227041"/>
          </a:xfrm>
          <a:custGeom>
            <a:avLst/>
            <a:gdLst/>
            <a:ahLst/>
            <a:cxnLst/>
            <a:rect l="l" t="t" r="r" b="b"/>
            <a:pathLst>
              <a:path w="5282310" h="7227041">
                <a:moveTo>
                  <a:pt x="0" y="0"/>
                </a:moveTo>
                <a:lnTo>
                  <a:pt x="5282310" y="0"/>
                </a:lnTo>
                <a:lnTo>
                  <a:pt x="5282310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17859" y="3147588"/>
            <a:ext cx="4822407" cy="7227041"/>
          </a:xfrm>
          <a:custGeom>
            <a:avLst/>
            <a:gdLst/>
            <a:ahLst/>
            <a:cxnLst/>
            <a:rect l="l" t="t" r="r" b="b"/>
            <a:pathLst>
              <a:path w="4822407" h="7227041">
                <a:moveTo>
                  <a:pt x="0" y="0"/>
                </a:moveTo>
                <a:lnTo>
                  <a:pt x="4822407" y="0"/>
                </a:lnTo>
                <a:lnTo>
                  <a:pt x="4822407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552700"/>
            <a:ext cx="12536896" cy="5924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06200" y="6531722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16780" y="3111587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7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623998" y="2757049"/>
            <a:ext cx="13036009" cy="7300165"/>
          </a:xfrm>
          <a:custGeom>
            <a:avLst/>
            <a:gdLst/>
            <a:ahLst/>
            <a:cxnLst/>
            <a:rect l="l" t="t" r="r" b="b"/>
            <a:pathLst>
              <a:path w="13036009" h="7300165">
                <a:moveTo>
                  <a:pt x="0" y="0"/>
                </a:moveTo>
                <a:lnTo>
                  <a:pt x="13036009" y="0"/>
                </a:lnTo>
                <a:lnTo>
                  <a:pt x="13036009" y="7300164"/>
                </a:lnTo>
                <a:lnTo>
                  <a:pt x="0" y="730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718823"/>
            <a:ext cx="6158601" cy="5688308"/>
          </a:xfrm>
          <a:custGeom>
            <a:avLst/>
            <a:gdLst/>
            <a:ahLst/>
            <a:cxnLst/>
            <a:rect l="l" t="t" r="r" b="b"/>
            <a:pathLst>
              <a:path w="6158601" h="5688308">
                <a:moveTo>
                  <a:pt x="0" y="0"/>
                </a:moveTo>
                <a:lnTo>
                  <a:pt x="6158601" y="0"/>
                </a:lnTo>
                <a:lnTo>
                  <a:pt x="615860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31975" y="3879869"/>
            <a:ext cx="6586462" cy="5688308"/>
          </a:xfrm>
          <a:custGeom>
            <a:avLst/>
            <a:gdLst/>
            <a:ahLst/>
            <a:cxnLst/>
            <a:rect l="l" t="t" r="r" b="b"/>
            <a:pathLst>
              <a:path w="6586462" h="5688308">
                <a:moveTo>
                  <a:pt x="0" y="0"/>
                </a:moveTo>
                <a:lnTo>
                  <a:pt x="6586461" y="0"/>
                </a:lnTo>
                <a:lnTo>
                  <a:pt x="658646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6845" y="2933700"/>
            <a:ext cx="10662828" cy="4188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20" y="1549097"/>
            <a:ext cx="1617062" cy="13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1.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44583" y="2032616"/>
            <a:ext cx="159980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51911" y="-157469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53313" y="5143500"/>
            <a:ext cx="10509151" cy="5609259"/>
          </a:xfrm>
          <a:custGeom>
            <a:avLst/>
            <a:gdLst/>
            <a:ahLst/>
            <a:cxnLst/>
            <a:rect l="l" t="t" r="r" b="b"/>
            <a:pathLst>
              <a:path w="10509151" h="5609259">
                <a:moveTo>
                  <a:pt x="0" y="0"/>
                </a:moveTo>
                <a:lnTo>
                  <a:pt x="10509151" y="0"/>
                </a:lnTo>
                <a:lnTo>
                  <a:pt x="10509151" y="5609259"/>
                </a:lnTo>
                <a:lnTo>
                  <a:pt x="0" y="5609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2279" y="3342057"/>
            <a:ext cx="8719441" cy="328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US" sz="3653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G: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đò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>
              <a:lnSpc>
                <a:spcPts val="5115"/>
              </a:lnSpc>
              <a:spcBef>
                <a:spcPct val="0"/>
              </a:spcBef>
            </a:pP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12918" y="5311285"/>
            <a:ext cx="8885206" cy="4975715"/>
          </a:xfrm>
          <a:custGeom>
            <a:avLst/>
            <a:gdLst/>
            <a:ahLst/>
            <a:cxnLst/>
            <a:rect l="l" t="t" r="r" b="b"/>
            <a:pathLst>
              <a:path w="8885206" h="4975715">
                <a:moveTo>
                  <a:pt x="0" y="0"/>
                </a:moveTo>
                <a:lnTo>
                  <a:pt x="8885206" y="0"/>
                </a:lnTo>
                <a:lnTo>
                  <a:pt x="8885206" y="4975715"/>
                </a:lnTo>
                <a:lnTo>
                  <a:pt x="0" y="49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12622" y="2911288"/>
            <a:ext cx="5320084" cy="7105287"/>
          </a:xfrm>
          <a:custGeom>
            <a:avLst/>
            <a:gdLst/>
            <a:ahLst/>
            <a:cxnLst/>
            <a:rect l="l" t="t" r="r" b="b"/>
            <a:pathLst>
              <a:path w="5320084" h="7105287">
                <a:moveTo>
                  <a:pt x="0" y="0"/>
                </a:moveTo>
                <a:lnTo>
                  <a:pt x="5320084" y="0"/>
                </a:lnTo>
                <a:lnTo>
                  <a:pt x="5320084" y="7105288"/>
                </a:lnTo>
                <a:lnTo>
                  <a:pt x="0" y="7105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91129" y="1028700"/>
            <a:ext cx="2396871" cy="4114800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34293" y="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44962" y="1136173"/>
            <a:ext cx="8465079" cy="764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ơn</a:t>
            </a:r>
            <a:endParaRPr lang="en-US" sz="3931" dirty="0">
              <a:solidFill>
                <a:srgbClr val="000000"/>
              </a:solidFill>
              <a:latin typeface="#9Slide05 Angelline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Tác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giả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: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Tú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sớm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dậy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thêm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thương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hoàng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hôn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vươn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bữa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cơm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hạnh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phúc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giấc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xúc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rèn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tâm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Nếu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nhiên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mỉm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cười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kích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47248" y="1465804"/>
            <a:ext cx="16014914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2-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7241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325600" y="5416313"/>
            <a:ext cx="3678431" cy="4350747"/>
          </a:xfrm>
          <a:custGeom>
            <a:avLst/>
            <a:gdLst/>
            <a:ahLst/>
            <a:cxnLst/>
            <a:rect l="l" t="t" r="r" b="b"/>
            <a:pathLst>
              <a:path w="4472731" h="4350747">
                <a:moveTo>
                  <a:pt x="0" y="0"/>
                </a:moveTo>
                <a:lnTo>
                  <a:pt x="4472731" y="0"/>
                </a:lnTo>
                <a:lnTo>
                  <a:pt x="4472731" y="4350747"/>
                </a:lnTo>
                <a:lnTo>
                  <a:pt x="0" y="4350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32110" y="187152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823" y="2641126"/>
            <a:ext cx="1676400" cy="1828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223" y="3107670"/>
            <a:ext cx="5779509" cy="16826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601895"/>
            <a:ext cx="13774138" cy="4656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9207914"/>
            <a:ext cx="4730906" cy="1079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336988" y="1071308"/>
            <a:ext cx="5234258" cy="5935756"/>
          </a:xfrm>
          <a:custGeom>
            <a:avLst/>
            <a:gdLst/>
            <a:ahLst/>
            <a:cxnLst/>
            <a:rect l="l" t="t" r="r" b="b"/>
            <a:pathLst>
              <a:path w="5234258" h="5935756">
                <a:moveTo>
                  <a:pt x="0" y="0"/>
                </a:moveTo>
                <a:lnTo>
                  <a:pt x="5234258" y="0"/>
                </a:lnTo>
                <a:lnTo>
                  <a:pt x="5234258" y="5935756"/>
                </a:lnTo>
                <a:lnTo>
                  <a:pt x="0" y="5935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427246" y="2387655"/>
            <a:ext cx="5723136" cy="6828037"/>
          </a:xfrm>
          <a:custGeom>
            <a:avLst/>
            <a:gdLst/>
            <a:ahLst/>
            <a:cxnLst/>
            <a:rect l="l" t="t" r="r" b="b"/>
            <a:pathLst>
              <a:path w="5723136" h="6828037">
                <a:moveTo>
                  <a:pt x="5723136" y="0"/>
                </a:moveTo>
                <a:lnTo>
                  <a:pt x="0" y="0"/>
                </a:lnTo>
                <a:lnTo>
                  <a:pt x="0" y="6828037"/>
                </a:lnTo>
                <a:lnTo>
                  <a:pt x="5723136" y="6828037"/>
                </a:lnTo>
                <a:lnTo>
                  <a:pt x="57231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27580" y="-185003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7863" y="2024873"/>
            <a:ext cx="10626249" cy="75535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278</Words>
  <Application>Microsoft Office PowerPoint</Application>
  <PresentationFormat>Custom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#9Slide07 HoneyCream</vt:lpstr>
      <vt:lpstr>Arial</vt:lpstr>
      <vt:lpstr>Calibri Light</vt:lpstr>
      <vt:lpstr>Calibri (MS)</vt:lpstr>
      <vt:lpstr>Cambria</vt:lpstr>
      <vt:lpstr>Calibri</vt:lpstr>
      <vt:lpstr>#9Slide05 Angelline</vt:lpstr>
      <vt:lpstr>Mango AC</vt:lpstr>
      <vt:lpstr>#9Slide07 SVNErika Ormig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Fun English Reading Styles Educational Presentation</dc:title>
  <cp:lastModifiedBy>Hoàng Thị Thu Huyền</cp:lastModifiedBy>
  <cp:revision>9</cp:revision>
  <dcterms:created xsi:type="dcterms:W3CDTF">2006-08-16T00:00:00Z</dcterms:created>
  <dcterms:modified xsi:type="dcterms:W3CDTF">2024-02-04T14:14:32Z</dcterms:modified>
  <dc:identifier>DAF6md6L9dE</dc:identifier>
</cp:coreProperties>
</file>