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42"/>
  </p:handoutMasterIdLst>
  <p:sldIdLst>
    <p:sldId id="256" r:id="rId3"/>
    <p:sldId id="257" r:id="rId4"/>
    <p:sldId id="258" r:id="rId5"/>
    <p:sldId id="259" r:id="rId6"/>
    <p:sldId id="261" r:id="rId7"/>
    <p:sldId id="260" r:id="rId8"/>
    <p:sldId id="262" r:id="rId9"/>
    <p:sldId id="263" r:id="rId10"/>
    <p:sldId id="264" r:id="rId11"/>
    <p:sldId id="265" r:id="rId12"/>
    <p:sldId id="267" r:id="rId13"/>
    <p:sldId id="268" r:id="rId14"/>
    <p:sldId id="266" r:id="rId15"/>
    <p:sldId id="270" r:id="rId16"/>
    <p:sldId id="271" r:id="rId17"/>
    <p:sldId id="272" r:id="rId18"/>
    <p:sldId id="273" r:id="rId19"/>
    <p:sldId id="274"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95" r:id="rId33"/>
    <p:sldId id="289" r:id="rId34"/>
    <p:sldId id="290" r:id="rId35"/>
    <p:sldId id="291" r:id="rId36"/>
    <p:sldId id="293" r:id="rId37"/>
    <p:sldId id="297" r:id="rId38"/>
    <p:sldId id="294" r:id="rId39"/>
    <p:sldId id="292"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9EFF"/>
    <a:srgbClr val="F06F63"/>
    <a:srgbClr val="AFC34A"/>
    <a:srgbClr val="EC6154"/>
    <a:srgbClr val="FCF7EF"/>
    <a:srgbClr val="FCF6ED"/>
    <a:srgbClr val="FCCC3A"/>
    <a:srgbClr val="E7B8B7"/>
    <a:srgbClr val="C95B59"/>
    <a:srgbClr val="F2E2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8" d="100"/>
          <a:sy n="88" d="100"/>
        </p:scale>
        <p:origin x="494" y="82"/>
      </p:cViewPr>
      <p:guideLst>
        <p:guide orient="horz" pos="2160"/>
        <p:guide pos="3840"/>
      </p:guideLst>
    </p:cSldViewPr>
  </p:slideViewPr>
  <p:notesTextViewPr>
    <p:cViewPr>
      <p:scale>
        <a:sx n="1" d="1"/>
        <a:sy n="1" d="1"/>
      </p:scale>
      <p:origin x="0" y="0"/>
    </p:cViewPr>
  </p:notesTextViewPr>
  <p:notesViewPr>
    <p:cSldViewPr snapToGrid="0" showGuides="1">
      <p:cViewPr varScale="1">
        <p:scale>
          <a:sx n="63" d="100"/>
          <a:sy n="63" d="100"/>
        </p:scale>
        <p:origin x="313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26358-58DF-CD0F-FA64-45DCDFCFC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AF9420-F4B4-273F-E278-EB9D6B9C5F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B9F19-B0F4-4C11-90AC-A6BF6DE3F314}" type="datetimeFigureOut">
              <a:rPr lang="en-US" smtClean="0"/>
              <a:t>12-Feb-23</a:t>
            </a:fld>
            <a:endParaRPr lang="en-US"/>
          </a:p>
        </p:txBody>
      </p:sp>
      <p:sp>
        <p:nvSpPr>
          <p:cNvPr id="4" name="Footer Placeholder 3">
            <a:extLst>
              <a:ext uri="{FF2B5EF4-FFF2-40B4-BE49-F238E27FC236}">
                <a16:creationId xmlns:a16="http://schemas.microsoft.com/office/drawing/2014/main" id="{2C054C88-BF0F-9509-A236-1D8D83820C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402FB9-1055-DACB-9498-19DFDD9C1B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F2C32A-0DAA-4E98-A25E-677B54F1DA68}" type="slidenum">
              <a:rPr lang="en-US" smtClean="0"/>
              <a:t>‹#›</a:t>
            </a:fld>
            <a:endParaRPr lang="en-US"/>
          </a:p>
        </p:txBody>
      </p:sp>
    </p:spTree>
    <p:extLst>
      <p:ext uri="{BB962C8B-B14F-4D97-AF65-F5344CB8AC3E}">
        <p14:creationId xmlns:p14="http://schemas.microsoft.com/office/powerpoint/2010/main" val="130053787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608232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20775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269556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14126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779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2192000" cy="391886"/>
          </a:xfrm>
          <a:prstGeom prst="rect">
            <a:avLst/>
          </a:prstGeom>
        </p:spPr>
      </p:pic>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p:txBody>
          <a:bodyPr/>
          <a:lstStyle/>
          <a:p>
            <a:fld id="{1966F029-B7AA-4FEE-88F4-ACDF4C9C5DBF}" type="slidenum">
              <a:rPr lang="en-US" smtClean="0"/>
              <a:t>‹#›</a:t>
            </a:fld>
            <a:endParaRPr lang="en-US"/>
          </a:p>
        </p:txBody>
      </p:sp>
      <p:sp>
        <p:nvSpPr>
          <p:cNvPr id="8" name="Title 1">
            <a:extLst>
              <a:ext uri="{FF2B5EF4-FFF2-40B4-BE49-F238E27FC236}">
                <a16:creationId xmlns:a16="http://schemas.microsoft.com/office/drawing/2014/main" id="{39E3DF3E-F3F2-97A9-51C6-A7A49B212FD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06F63"/>
                </a:solidFill>
                <a:latin typeface="#9Slide07 HoneyCream" pitchFamily="2" charset="0"/>
              </a:rPr>
              <a:t>Măng</a:t>
            </a:r>
            <a:r>
              <a:rPr lang="en-US" sz="2000" b="0" dirty="0">
                <a:solidFill>
                  <a:srgbClr val="F06F63"/>
                </a:solidFill>
                <a:latin typeface="#9Slide07 HoneyCream" pitchFamily="2" charset="0"/>
              </a:rPr>
              <a:t> Non</a:t>
            </a:r>
          </a:p>
        </p:txBody>
      </p:sp>
    </p:spTree>
    <p:extLst>
      <p:ext uri="{BB962C8B-B14F-4D97-AF65-F5344CB8AC3E}">
        <p14:creationId xmlns:p14="http://schemas.microsoft.com/office/powerpoint/2010/main" val="114947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2192000" cy="712470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extBox 3">
            <a:extLst>
              <a:ext uri="{FF2B5EF4-FFF2-40B4-BE49-F238E27FC236}">
                <a16:creationId xmlns:a16="http://schemas.microsoft.com/office/drawing/2014/main" id="{DAA6B172-176C-202D-EFB4-E6E38035624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F06F63"/>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F06F63"/>
                </a:solidFill>
                <a:latin typeface="Times New Roman" panose="02020603050405020304" pitchFamily="18" charset="0"/>
                <a:cs typeface="Times New Roman" panose="02020603050405020304" pitchFamily="18" charset="0"/>
              </a:rPr>
              <a:t>Mời </a:t>
            </a:r>
            <a:r>
              <a:rPr lang="en-US" b="1" dirty="0" err="1">
                <a:solidFill>
                  <a:srgbClr val="F06F63"/>
                </a:solidFill>
                <a:latin typeface="Times New Roman" panose="02020603050405020304" pitchFamily="18" charset="0"/>
                <a:cs typeface="Times New Roman" panose="02020603050405020304" pitchFamily="18" charset="0"/>
              </a:rPr>
              <a:t>truy</a:t>
            </a:r>
            <a:r>
              <a:rPr lang="en-US" b="1" dirty="0">
                <a:solidFill>
                  <a:srgbClr val="F06F63"/>
                </a:solidFill>
                <a:latin typeface="Times New Roman" panose="02020603050405020304" pitchFamily="18" charset="0"/>
                <a:cs typeface="Times New Roman" panose="02020603050405020304" pitchFamily="18" charset="0"/>
              </a:rPr>
              <a:t> </a:t>
            </a:r>
            <a:r>
              <a:rPr lang="en-US" b="1" dirty="0" err="1">
                <a:solidFill>
                  <a:srgbClr val="F06F63"/>
                </a:solidFill>
                <a:latin typeface="Times New Roman" panose="02020603050405020304" pitchFamily="18" charset="0"/>
                <a:cs typeface="Times New Roman" panose="02020603050405020304" pitchFamily="18" charset="0"/>
              </a:rPr>
              <a:t>cập</a:t>
            </a:r>
            <a:r>
              <a:rPr lang="en-US" b="1" dirty="0">
                <a:solidFill>
                  <a:srgbClr val="F06F63"/>
                </a:solidFill>
                <a:latin typeface="Times New Roman" panose="02020603050405020304" pitchFamily="18" charset="0"/>
                <a:cs typeface="Times New Roman" panose="02020603050405020304" pitchFamily="18" charset="0"/>
              </a:rPr>
              <a:t>: </a:t>
            </a:r>
            <a:r>
              <a:rPr lang="en-US" dirty="0">
                <a:solidFill>
                  <a:srgbClr val="F06F63"/>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06F63"/>
              </a:solidFill>
              <a:latin typeface="SVN-Newton" panose="02040603050506020204" pitchFamily="18" charset="0"/>
              <a:cs typeface="Times New Roman" panose="02020603050405020304" pitchFamily="18" charset="0"/>
            </a:endParaRPr>
          </a:p>
          <a:p>
            <a:pPr algn="ctr"/>
            <a:r>
              <a:rPr lang="en-US" sz="1800" b="1" dirty="0">
                <a:solidFill>
                  <a:srgbClr val="F06F63"/>
                </a:solidFill>
                <a:latin typeface="SVN-Newton" panose="02040603050506020204" pitchFamily="18" charset="0"/>
                <a:cs typeface="Times New Roman" panose="02020603050405020304" pitchFamily="18" charset="0"/>
              </a:rPr>
              <a:t>SĐT ZALO : </a:t>
            </a:r>
            <a:r>
              <a:rPr lang="en-US" sz="1800" b="1" u="sng" dirty="0">
                <a:solidFill>
                  <a:srgbClr val="F06F63"/>
                </a:solidFill>
                <a:latin typeface="SVN-Newton" panose="02040603050506020204" pitchFamily="18" charset="0"/>
              </a:rPr>
              <a:t>0382348780</a:t>
            </a:r>
            <a:r>
              <a:rPr lang="en-US" sz="1800" b="1" dirty="0">
                <a:solidFill>
                  <a:srgbClr val="F06F63"/>
                </a:solidFill>
                <a:latin typeface="SVN-Newton" panose="02040603050506020204" pitchFamily="18" charset="0"/>
              </a:rPr>
              <a:t> - </a:t>
            </a:r>
            <a:r>
              <a:rPr lang="en-US" sz="1800" b="1" u="sng" dirty="0">
                <a:solidFill>
                  <a:srgbClr val="F06F63"/>
                </a:solidFill>
                <a:latin typeface="SVN-Newton" panose="02040603050506020204" pitchFamily="18" charset="0"/>
              </a:rPr>
              <a:t>0984848929</a:t>
            </a:r>
            <a:endParaRPr lang="en-US" sz="1800" b="1" dirty="0">
              <a:solidFill>
                <a:srgbClr val="F06F63"/>
              </a:solidFill>
              <a:latin typeface="SVN-Newton" panose="02040603050506020204" pitchFamily="18" charset="0"/>
              <a:cs typeface="Times New Roman" panose="02020603050405020304" pitchFamily="18" charset="0"/>
            </a:endParaRPr>
          </a:p>
        </p:txBody>
      </p:sp>
      <p:pic>
        <p:nvPicPr>
          <p:cNvPr id="8" name="Picture 9">
            <a:extLst>
              <a:ext uri="{FF2B5EF4-FFF2-40B4-BE49-F238E27FC236}">
                <a16:creationId xmlns:a16="http://schemas.microsoft.com/office/drawing/2014/main" id="{60910C01-C71D-CB20-DE71-0C5FD0D4BD4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10">
            <a:extLst>
              <a:ext uri="{FF2B5EF4-FFF2-40B4-BE49-F238E27FC236}">
                <a16:creationId xmlns:a16="http://schemas.microsoft.com/office/drawing/2014/main" id="{08072143-40F6-B66B-4B4D-B9534A51F5D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C5E9BA97-CD04-E4A3-C54C-47873940F71B}"/>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06F63"/>
                </a:solidFill>
                <a:latin typeface="#9Slide07 HoneyCream" pitchFamily="2" charset="0"/>
              </a:rPr>
              <a:t>Măng</a:t>
            </a:r>
            <a:r>
              <a:rPr lang="en-US" sz="2000" b="0" dirty="0">
                <a:solidFill>
                  <a:srgbClr val="F06F63"/>
                </a:solidFill>
                <a:latin typeface="#9Slide07 HoneyCream" pitchFamily="2" charset="0"/>
              </a:rPr>
              <a:t> Non</a:t>
            </a:r>
          </a:p>
        </p:txBody>
      </p:sp>
      <p:pic>
        <p:nvPicPr>
          <p:cNvPr id="12" name="Picture 10">
            <a:extLst>
              <a:ext uri="{FF2B5EF4-FFF2-40B4-BE49-F238E27FC236}">
                <a16:creationId xmlns:a16="http://schemas.microsoft.com/office/drawing/2014/main" id="{80C222E7-AACA-C311-70B7-3BAC2ADEE47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583E8ED8-4FC7-62BE-E902-5730CA85B17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5949432E-C1B6-6B37-9D8B-8BA5BC62B6E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F06F63"/>
                </a:solidFill>
                <a:latin typeface="SVN-Ready" panose="02040603050506020204" pitchFamily="18" charset="0"/>
              </a:rPr>
              <a:t>By </a:t>
            </a:r>
            <a:r>
              <a:rPr lang="en-US" sz="1600" b="0" dirty="0" err="1">
                <a:solidFill>
                  <a:srgbClr val="F06F63"/>
                </a:solidFill>
                <a:latin typeface="SVN-Ready" panose="02040603050506020204" pitchFamily="18" charset="0"/>
              </a:rPr>
              <a:t>Bắp</a:t>
            </a:r>
            <a:endParaRPr lang="en-US" sz="1600" b="0" dirty="0">
              <a:solidFill>
                <a:srgbClr val="F06F63"/>
              </a:solidFill>
              <a:latin typeface="SVN-Ready" panose="02040603050506020204" pitchFamily="18" charset="0"/>
            </a:endParaRPr>
          </a:p>
        </p:txBody>
      </p:sp>
      <p:pic>
        <p:nvPicPr>
          <p:cNvPr id="15" name="Picture 15">
            <a:extLst>
              <a:ext uri="{FF2B5EF4-FFF2-40B4-BE49-F238E27FC236}">
                <a16:creationId xmlns:a16="http://schemas.microsoft.com/office/drawing/2014/main" id="{C39B4157-A474-736C-01EC-90B9433A765D}"/>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21" name="Picture 16">
            <a:extLst>
              <a:ext uri="{FF2B5EF4-FFF2-40B4-BE49-F238E27FC236}">
                <a16:creationId xmlns:a16="http://schemas.microsoft.com/office/drawing/2014/main" id="{C7A573D7-E6D7-0D98-9A6E-48DF8CCB4641}"/>
              </a:ext>
            </a:extLst>
          </p:cNvPr>
          <p:cNvPicPr>
            <a:picLocks noChangeAspect="1"/>
          </p:cNvPicPr>
          <p:nvPr userDrawn="1"/>
        </p:nvPicPr>
        <p:blipFill>
          <a:blip r:embed="rId7"/>
          <a:stretch>
            <a:fillRect/>
          </a:stretch>
        </p:blipFill>
        <p:spPr>
          <a:xfrm>
            <a:off x="-8487112" y="-76200"/>
            <a:ext cx="2188654" cy="2658086"/>
          </a:xfrm>
          <a:prstGeom prst="rect">
            <a:avLst/>
          </a:prstGeom>
        </p:spPr>
      </p:pic>
      <p:sp>
        <p:nvSpPr>
          <p:cNvPr id="22" name="Title 1">
            <a:extLst>
              <a:ext uri="{FF2B5EF4-FFF2-40B4-BE49-F238E27FC236}">
                <a16:creationId xmlns:a16="http://schemas.microsoft.com/office/drawing/2014/main" id="{C22CE6F8-09E8-2E66-7AC5-EF76D087A50E}"/>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8C9EFF"/>
                </a:solidFill>
                <a:latin typeface="#9Slide07 HoneyCream" pitchFamily="2" charset="0"/>
              </a:rPr>
              <a:t>Măng</a:t>
            </a:r>
            <a:r>
              <a:rPr lang="en-US" sz="2000" b="0" dirty="0">
                <a:solidFill>
                  <a:srgbClr val="8C9EFF"/>
                </a:solidFill>
                <a:latin typeface="#9Slide07 HoneyCream" pitchFamily="2" charset="0"/>
              </a:rPr>
              <a:t> Non</a:t>
            </a:r>
          </a:p>
        </p:txBody>
      </p:sp>
    </p:spTree>
    <p:extLst>
      <p:ext uri="{BB962C8B-B14F-4D97-AF65-F5344CB8AC3E}">
        <p14:creationId xmlns:p14="http://schemas.microsoft.com/office/powerpoint/2010/main" val="357600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89585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93267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63440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p:txBody>
          <a:bodyPr/>
          <a:lstStyle/>
          <a:p>
            <a:endParaRPr lang="en-US"/>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p:txBody>
          <a:bodyPr/>
          <a:lstStyle/>
          <a:p>
            <a:fld id="{1966F029-B7AA-4FEE-88F4-ACDF4C9C5DBF}" type="slidenum">
              <a:rPr lang="en-US" smtClean="0"/>
              <a:t>‹#›</a:t>
            </a:fld>
            <a:endParaRPr lang="en-US"/>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0"/>
            <a:ext cx="12192000" cy="6906067"/>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61476" y="6233056"/>
            <a:ext cx="1693850" cy="671148"/>
          </a:xfrm>
          <a:prstGeom prst="rect">
            <a:avLst/>
          </a:prstGeom>
        </p:spPr>
      </p:pic>
      <p:sp>
        <p:nvSpPr>
          <p:cNvPr id="5" name="Title 1">
            <a:extLst>
              <a:ext uri="{FF2B5EF4-FFF2-40B4-BE49-F238E27FC236}">
                <a16:creationId xmlns:a16="http://schemas.microsoft.com/office/drawing/2014/main" id="{AB2538E1-B378-F3F4-7595-F512E7E37BCF}"/>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02060"/>
                </a:solidFill>
                <a:latin typeface="#9Slide07 HoneyCream" pitchFamily="2" charset="0"/>
              </a:rPr>
              <a:t>Măng</a:t>
            </a:r>
            <a:r>
              <a:rPr lang="en-US" sz="2000" b="0" dirty="0">
                <a:solidFill>
                  <a:srgbClr val="002060"/>
                </a:solidFill>
                <a:latin typeface="#9Slide07 HoneyCream" pitchFamily="2" charset="0"/>
              </a:rPr>
              <a:t> Non</a:t>
            </a:r>
          </a:p>
        </p:txBody>
      </p:sp>
      <p:sp>
        <p:nvSpPr>
          <p:cNvPr id="6" name="Title 1">
            <a:extLst>
              <a:ext uri="{FF2B5EF4-FFF2-40B4-BE49-F238E27FC236}">
                <a16:creationId xmlns:a16="http://schemas.microsoft.com/office/drawing/2014/main" id="{32EDBC53-8B6D-8D51-0F91-10ECE2DCE820}"/>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02060"/>
                </a:solidFill>
                <a:latin typeface="#9Slide07 HoneyCream" pitchFamily="2" charset="0"/>
              </a:rPr>
              <a:t>Măng</a:t>
            </a:r>
            <a:r>
              <a:rPr lang="en-US" sz="2000" b="0" dirty="0">
                <a:solidFill>
                  <a:srgbClr val="002060"/>
                </a:solidFill>
                <a:latin typeface="#9Slide07 HoneyCream" pitchFamily="2" charset="0"/>
              </a:rPr>
              <a:t> Non</a:t>
            </a:r>
          </a:p>
        </p:txBody>
      </p:sp>
    </p:spTree>
    <p:extLst>
      <p:ext uri="{BB962C8B-B14F-4D97-AF65-F5344CB8AC3E}">
        <p14:creationId xmlns:p14="http://schemas.microsoft.com/office/powerpoint/2010/main" val="294381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E046-FEE7-87FC-C2E3-B69CA6D6A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40F244-DBCC-36E0-3A6E-AF138CA2E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0FC51-2C79-3CE5-8874-481D000D0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84DE7-6CEF-F789-B0DE-1C9D9A44EBAB}"/>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6" name="Footer Placeholder 5">
            <a:extLst>
              <a:ext uri="{FF2B5EF4-FFF2-40B4-BE49-F238E27FC236}">
                <a16:creationId xmlns:a16="http://schemas.microsoft.com/office/drawing/2014/main" id="{BB8A4F6F-57FC-4DD2-6C8B-9359A2D73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9E626-9766-4B71-E62F-753037ABF1FA}"/>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22436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p:txBody>
          <a:bodyPr/>
          <a:lstStyle/>
          <a:p>
            <a:fld id="{5FCFD8BC-8BCC-46B6-9AB1-219F474A3C77}" type="datetimeFigureOut">
              <a:rPr lang="en-US" smtClean="0"/>
              <a:t>12-Feb-23</a:t>
            </a:fld>
            <a:endParaRPr lang="en-US"/>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76104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5.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8F286-58B8-1E97-33F4-1BF8DD425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95F75-4ABF-C95B-5B23-00860A97D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C31EC-4AE3-9397-FB2A-D8E278217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FD8BC-8BCC-46B6-9AB1-219F474A3C77}" type="datetimeFigureOut">
              <a:rPr lang="en-US" smtClean="0"/>
              <a:t>12-Feb-23</a:t>
            </a:fld>
            <a:endParaRPr lang="en-US"/>
          </a:p>
        </p:txBody>
      </p:sp>
      <p:sp>
        <p:nvSpPr>
          <p:cNvPr id="5" name="Footer Placeholder 4">
            <a:extLst>
              <a:ext uri="{FF2B5EF4-FFF2-40B4-BE49-F238E27FC236}">
                <a16:creationId xmlns:a16="http://schemas.microsoft.com/office/drawing/2014/main" id="{9A119863-1525-6049-C380-1D04E93C0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8491B-EE9E-5DB6-CA66-FC32F95C6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6F029-B7AA-4FEE-88F4-ACDF4C9C5DBF}" type="slidenum">
              <a:rPr lang="en-US" smtClean="0"/>
              <a:t>‹#›</a:t>
            </a:fld>
            <a:endParaRPr lang="en-US"/>
          </a:p>
        </p:txBody>
      </p:sp>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extBox 3">
            <a:extLst>
              <a:ext uri="{FF2B5EF4-FFF2-40B4-BE49-F238E27FC236}">
                <a16:creationId xmlns:a16="http://schemas.microsoft.com/office/drawing/2014/main" id="{263FE517-AB13-AC5F-ECFF-29AD34CBC25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F06F63"/>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F06F63"/>
                </a:solidFill>
                <a:latin typeface="Times New Roman" panose="02020603050405020304" pitchFamily="18" charset="0"/>
                <a:cs typeface="Times New Roman" panose="02020603050405020304" pitchFamily="18" charset="0"/>
              </a:rPr>
              <a:t>Mời </a:t>
            </a:r>
            <a:r>
              <a:rPr lang="en-US" b="1" dirty="0" err="1">
                <a:solidFill>
                  <a:srgbClr val="F06F63"/>
                </a:solidFill>
                <a:latin typeface="Times New Roman" panose="02020603050405020304" pitchFamily="18" charset="0"/>
                <a:cs typeface="Times New Roman" panose="02020603050405020304" pitchFamily="18" charset="0"/>
              </a:rPr>
              <a:t>truy</a:t>
            </a:r>
            <a:r>
              <a:rPr lang="en-US" b="1" dirty="0">
                <a:solidFill>
                  <a:srgbClr val="F06F63"/>
                </a:solidFill>
                <a:latin typeface="Times New Roman" panose="02020603050405020304" pitchFamily="18" charset="0"/>
                <a:cs typeface="Times New Roman" panose="02020603050405020304" pitchFamily="18" charset="0"/>
              </a:rPr>
              <a:t> </a:t>
            </a:r>
            <a:r>
              <a:rPr lang="en-US" b="1" dirty="0" err="1">
                <a:solidFill>
                  <a:srgbClr val="F06F63"/>
                </a:solidFill>
                <a:latin typeface="Times New Roman" panose="02020603050405020304" pitchFamily="18" charset="0"/>
                <a:cs typeface="Times New Roman" panose="02020603050405020304" pitchFamily="18" charset="0"/>
              </a:rPr>
              <a:t>cập</a:t>
            </a:r>
            <a:r>
              <a:rPr lang="en-US" b="1" dirty="0">
                <a:solidFill>
                  <a:srgbClr val="F06F63"/>
                </a:solidFill>
                <a:latin typeface="Times New Roman" panose="02020603050405020304" pitchFamily="18" charset="0"/>
                <a:cs typeface="Times New Roman" panose="02020603050405020304" pitchFamily="18" charset="0"/>
              </a:rPr>
              <a:t>: </a:t>
            </a:r>
            <a:r>
              <a:rPr lang="en-US" dirty="0">
                <a:solidFill>
                  <a:srgbClr val="F06F63"/>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06F63"/>
              </a:solidFill>
              <a:latin typeface="SVN-Newton" panose="02040603050506020204" pitchFamily="18" charset="0"/>
              <a:cs typeface="Times New Roman" panose="02020603050405020304" pitchFamily="18" charset="0"/>
            </a:endParaRPr>
          </a:p>
          <a:p>
            <a:pPr algn="ctr"/>
            <a:r>
              <a:rPr lang="en-US" sz="1800" b="1" dirty="0">
                <a:solidFill>
                  <a:srgbClr val="F06F63"/>
                </a:solidFill>
                <a:latin typeface="SVN-Newton" panose="02040603050506020204" pitchFamily="18" charset="0"/>
                <a:cs typeface="Times New Roman" panose="02020603050405020304" pitchFamily="18" charset="0"/>
              </a:rPr>
              <a:t>SĐT ZALO : </a:t>
            </a:r>
            <a:r>
              <a:rPr lang="en-US" sz="1800" b="1" u="sng" dirty="0">
                <a:solidFill>
                  <a:srgbClr val="F06F63"/>
                </a:solidFill>
                <a:latin typeface="SVN-Newton" panose="02040603050506020204" pitchFamily="18" charset="0"/>
              </a:rPr>
              <a:t>0382348780</a:t>
            </a:r>
            <a:r>
              <a:rPr lang="en-US" sz="1800" b="1" dirty="0">
                <a:solidFill>
                  <a:srgbClr val="F06F63"/>
                </a:solidFill>
                <a:latin typeface="SVN-Newton" panose="02040603050506020204" pitchFamily="18" charset="0"/>
              </a:rPr>
              <a:t> - </a:t>
            </a:r>
            <a:r>
              <a:rPr lang="en-US" sz="1800" b="1" u="sng" dirty="0">
                <a:solidFill>
                  <a:srgbClr val="F06F63"/>
                </a:solidFill>
                <a:latin typeface="SVN-Newton" panose="02040603050506020204" pitchFamily="18" charset="0"/>
              </a:rPr>
              <a:t>0984848929</a:t>
            </a:r>
            <a:endParaRPr lang="en-US" sz="1800" b="1" dirty="0">
              <a:solidFill>
                <a:srgbClr val="F06F63"/>
              </a:solidFill>
              <a:latin typeface="SVN-Newton" panose="02040603050506020204" pitchFamily="18" charset="0"/>
              <a:cs typeface="Times New Roman" panose="02020603050405020304" pitchFamily="18" charset="0"/>
            </a:endParaRPr>
          </a:p>
        </p:txBody>
      </p:sp>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4" name="Title 1">
            <a:extLst>
              <a:ext uri="{FF2B5EF4-FFF2-40B4-BE49-F238E27FC236}">
                <a16:creationId xmlns:a16="http://schemas.microsoft.com/office/drawing/2014/main" id="{DB5ADE0C-DDB4-E58D-7DC2-9C6EDBFD59FB}"/>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06F63"/>
                </a:solidFill>
                <a:latin typeface="#9Slide07 HoneyCream" pitchFamily="2" charset="0"/>
              </a:rPr>
              <a:t>Măng</a:t>
            </a:r>
            <a:r>
              <a:rPr lang="en-US" sz="2000" b="0" dirty="0">
                <a:solidFill>
                  <a:srgbClr val="F06F63"/>
                </a:solidFill>
                <a:latin typeface="#9Slide07 HoneyCream" pitchFamily="2" charset="0"/>
              </a:rPr>
              <a:t> Non</a:t>
            </a:r>
          </a:p>
        </p:txBody>
      </p:sp>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CC83C56B-5A86-7F58-315B-4128E16661A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F06F63"/>
                </a:solidFill>
                <a:latin typeface="SVN-Ready" panose="02040603050506020204" pitchFamily="18" charset="0"/>
              </a:rPr>
              <a:t>By </a:t>
            </a:r>
            <a:r>
              <a:rPr lang="en-US" sz="1600" b="0" dirty="0" err="1">
                <a:solidFill>
                  <a:srgbClr val="F06F63"/>
                </a:solidFill>
                <a:latin typeface="SVN-Ready" panose="02040603050506020204" pitchFamily="18" charset="0"/>
              </a:rPr>
              <a:t>Bắp</a:t>
            </a:r>
            <a:endParaRPr lang="en-US" sz="1600" b="0" dirty="0">
              <a:solidFill>
                <a:srgbClr val="F06F63"/>
              </a:solidFill>
              <a:latin typeface="SVN-Ready" panose="02040603050506020204" pitchFamily="18" charset="0"/>
            </a:endParaRPr>
          </a:p>
        </p:txBody>
      </p:sp>
      <p:pic>
        <p:nvPicPr>
          <p:cNvPr id="18" name="Picture 15">
            <a:extLst>
              <a:ext uri="{FF2B5EF4-FFF2-40B4-BE49-F238E27FC236}">
                <a16:creationId xmlns:a16="http://schemas.microsoft.com/office/drawing/2014/main" id="{9E2CBC4B-A4E8-C26D-6DCB-2B30F7D5A303}"/>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9" name="Picture 16">
            <a:extLst>
              <a:ext uri="{FF2B5EF4-FFF2-40B4-BE49-F238E27FC236}">
                <a16:creationId xmlns:a16="http://schemas.microsoft.com/office/drawing/2014/main" id="{B4D92080-06EA-E06B-0F95-6DF22F93B398}"/>
              </a:ext>
            </a:extLst>
          </p:cNvPr>
          <p:cNvPicPr>
            <a:picLocks noChangeAspect="1"/>
          </p:cNvPicPr>
          <p:nvPr userDrawn="1"/>
        </p:nvPicPr>
        <p:blipFill>
          <a:blip r:embed="rId15"/>
          <a:stretch>
            <a:fillRect/>
          </a:stretch>
        </p:blipFill>
        <p:spPr>
          <a:xfrm>
            <a:off x="-8487112" y="-76200"/>
            <a:ext cx="2188654" cy="2658086"/>
          </a:xfrm>
          <a:prstGeom prst="rect">
            <a:avLst/>
          </a:prstGeom>
        </p:spPr>
      </p:pic>
      <p:sp>
        <p:nvSpPr>
          <p:cNvPr id="20" name="Title 1">
            <a:extLst>
              <a:ext uri="{FF2B5EF4-FFF2-40B4-BE49-F238E27FC236}">
                <a16:creationId xmlns:a16="http://schemas.microsoft.com/office/drawing/2014/main" id="{159158E0-7EC6-F8BE-EFBA-C997B7D61D50}"/>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8C9EFF"/>
                </a:solidFill>
                <a:latin typeface="#9Slide07 HoneyCream" pitchFamily="2" charset="0"/>
              </a:rPr>
              <a:t>Măng</a:t>
            </a:r>
            <a:r>
              <a:rPr lang="en-US" sz="2000" b="0" dirty="0">
                <a:solidFill>
                  <a:srgbClr val="8C9EFF"/>
                </a:solidFill>
                <a:latin typeface="#9Slide07 HoneyCream" pitchFamily="2" charset="0"/>
              </a:rPr>
              <a:t> Non</a:t>
            </a:r>
          </a:p>
        </p:txBody>
      </p:sp>
    </p:spTree>
    <p:extLst>
      <p:ext uri="{BB962C8B-B14F-4D97-AF65-F5344CB8AC3E}">
        <p14:creationId xmlns:p14="http://schemas.microsoft.com/office/powerpoint/2010/main" val="104374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98280401"/>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svg"/><Relationship Id="rId3" Type="http://schemas.microsoft.com/office/2007/relationships/hdphoto" Target="../media/hdphoto1.wdp"/><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image" Target="../media/image20.png"/><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svg"/></Relationships>
</file>

<file path=ppt/slides/_rels/slide10.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55.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5.sv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5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3.sv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61.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3.sv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sv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slide" Target="slide34.xml"/><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7.png"/><Relationship Id="rId2" Type="http://schemas.openxmlformats.org/officeDocument/2006/relationships/image" Target="../media/image108.jpeg"/><Relationship Id="rId16"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slide" Target="slide33.xml"/><Relationship Id="rId5" Type="http://schemas.openxmlformats.org/officeDocument/2006/relationships/image" Target="../media/image111.png"/><Relationship Id="rId15" Type="http://schemas.openxmlformats.org/officeDocument/2006/relationships/slide" Target="slide33.xml"/><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17.png"/></Relationships>
</file>

<file path=ppt/slides/_rels/slide31.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slide" Target="slide35.xml"/><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slide" Target="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slide" Target="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16">
            <a:extLst>
              <a:ext uri="{FF2B5EF4-FFF2-40B4-BE49-F238E27FC236}">
                <a16:creationId xmlns:a16="http://schemas.microsoft.com/office/drawing/2014/main" id="{970ACE54-9767-C55B-E450-FCA9722164D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400" b="80450" l="1679" r="100000">
                        <a14:foregroundMark x1="71870" y1="52836" x2="73264" y2="53505"/>
                        <a14:foregroundMark x1="70591" y1="52223" x2="71750" y2="52779"/>
                        <a14:foregroundMark x1="70038" y1="51958" x2="70379" y2="52122"/>
                        <a14:foregroundMark x1="59141" y1="46733" x2="69720" y2="51806"/>
                        <a14:foregroundMark x1="50288" y1="42489" x2="57566" y2="45978"/>
                        <a14:foregroundMark x1="44337" y1="39636" x2="45906" y2="40388"/>
                        <a14:foregroundMark x1="37625" y1="36418" x2="41856" y2="38446"/>
                        <a14:foregroundMark x1="25179" y1="30450" x2="37378" y2="36299"/>
                        <a14:foregroundMark x1="6868" y1="58173" x2="6107" y2="58700"/>
                        <a14:foregroundMark x1="10327" y1="55775" x2="9589" y2="56286"/>
                        <a14:foregroundMark x1="14916" y1="52595" x2="13752" y2="53401"/>
                        <a14:foregroundMark x1="20236" y1="48907" x2="17979" y2="50471"/>
                        <a14:foregroundMark x1="28433" y1="43227" x2="28130" y2="43437"/>
                        <a14:foregroundMark x1="30492" y1="41799" x2="29840" y2="42251"/>
                        <a14:foregroundMark x1="31662" y1="40988" x2="30752" y2="41619"/>
                        <a14:foregroundMark x1="63821" y1="18700" x2="37435" y2="36987"/>
                        <a14:foregroundMark x1="38503" y1="48626" x2="46120" y2="42727"/>
                        <a14:foregroundMark x1="33648" y1="52385" x2="34316" y2="51868"/>
                        <a14:foregroundMark x1="27107" y1="57450" x2="30176" y2="55074"/>
                        <a14:foregroundMark x1="56179" y1="33100" x2="63643" y2="35350"/>
                        <a14:backgroundMark x1="28571" y1="38900" x2="31286" y2="57350"/>
                        <a14:backgroundMark x1="9679" y1="58250" x2="73857" y2="63850"/>
                        <a14:backgroundMark x1="73857" y1="63850" x2="90250" y2="57350"/>
                        <a14:backgroundMark x1="90250" y1="57350" x2="87464" y2="40150"/>
                        <a14:backgroundMark x1="87464" y1="40150" x2="80143" y2="37850"/>
                        <a14:backgroundMark x1="80143" y1="37850" x2="57714" y2="46250"/>
                        <a14:backgroundMark x1="57714" y1="46250" x2="50107" y2="41600"/>
                        <a14:backgroundMark x1="50107" y1="41600" x2="29000" y2="39900"/>
                        <a14:backgroundMark x1="29000" y1="39900" x2="23321" y2="43550"/>
                        <a14:backgroundMark x1="23321" y1="43550" x2="23321" y2="43550"/>
                        <a14:backgroundMark x1="9679" y1="46900" x2="3964" y2="56650"/>
                        <a14:backgroundMark x1="3964" y1="56650" x2="9571" y2="70800"/>
                        <a14:backgroundMark x1="9571" y1="70800" x2="26286" y2="68900"/>
                        <a14:backgroundMark x1="26286" y1="68900" x2="24714" y2="45700"/>
                        <a14:backgroundMark x1="24714" y1="45700" x2="12357" y2="42000"/>
                        <a14:backgroundMark x1="12357" y1="42000" x2="7286" y2="44250"/>
                        <a14:backgroundMark x1="25250" y1="55100" x2="17321" y2="57350"/>
                        <a14:backgroundMark x1="17321" y1="57350" x2="3357" y2="50400"/>
                        <a14:backgroundMark x1="3357" y1="50400" x2="13821" y2="54450"/>
                        <a14:backgroundMark x1="13821" y1="54450" x2="14929" y2="56000"/>
                        <a14:backgroundMark x1="19357" y1="54900" x2="3643" y2="63700"/>
                        <a14:backgroundMark x1="3643" y1="63700" x2="20250" y2="49750"/>
                        <a14:backgroundMark x1="20250" y1="49750" x2="20643" y2="59550"/>
                        <a14:backgroundMark x1="18250" y1="50000" x2="19036" y2="55550"/>
                        <a14:backgroundMark x1="7286" y1="59800" x2="25357" y2="39600"/>
                        <a14:backgroundMark x1="25357" y1="39600" x2="17607" y2="59700"/>
                        <a14:backgroundMark x1="17607" y1="59700" x2="20786" y2="51450"/>
                        <a14:backgroundMark x1="20786" y1="51450" x2="40964" y2="50750"/>
                        <a14:backgroundMark x1="40964" y1="50750" x2="37107" y2="59200"/>
                        <a14:backgroundMark x1="37107" y1="59200" x2="29179" y2="44650"/>
                        <a14:backgroundMark x1="29179" y1="44650" x2="30643" y2="42000"/>
                        <a14:backgroundMark x1="30786" y1="55100" x2="39607" y2="49450"/>
                        <a14:backgroundMark x1="39607" y1="49450" x2="10143" y2="52100"/>
                        <a14:backgroundMark x1="10143" y1="52100" x2="27143" y2="44400"/>
                        <a14:backgroundMark x1="27143" y1="44400" x2="27286" y2="45550"/>
                        <a14:backgroundMark x1="5250" y1="60650" x2="13000" y2="51750"/>
                        <a14:backgroundMark x1="13000" y1="51750" x2="30643" y2="42950"/>
                        <a14:backgroundMark x1="30643" y1="42950" x2="37464" y2="36900"/>
                        <a14:backgroundMark x1="80964" y1="57100" x2="80964" y2="57100"/>
                        <a14:backgroundMark x1="77286" y1="54450" x2="90179" y2="57850"/>
                        <a14:backgroundMark x1="90179" y1="57850" x2="70679" y2="59000"/>
                        <a14:backgroundMark x1="70679" y1="59000" x2="73821" y2="41800"/>
                        <a14:backgroundMark x1="73821" y1="41800" x2="74429" y2="41100"/>
                        <a14:backgroundMark x1="76679" y1="56250" x2="71179" y2="56950"/>
                        <a14:backgroundMark x1="71179" y1="56950" x2="69321" y2="44150"/>
                        <a14:backgroundMark x1="69321" y1="44150" x2="80321" y2="50450"/>
                        <a14:backgroundMark x1="80321" y1="50450" x2="75786" y2="59800"/>
                        <a14:backgroundMark x1="75786" y1="59800" x2="67143" y2="54900"/>
                        <a14:backgroundMark x1="67143" y1="54900" x2="67000" y2="54250"/>
                        <a14:backgroundMark x1="76679" y1="55800" x2="77286" y2="48550"/>
                        <a14:backgroundMark x1="77286" y1="48550" x2="70536" y2="59600"/>
                        <a14:backgroundMark x1="70536" y1="59600" x2="69714" y2="49950"/>
                        <a14:backgroundMark x1="69714" y1="49950" x2="73179" y2="47800"/>
                        <a14:backgroundMark x1="81750" y1="58450" x2="82714" y2="59350"/>
                        <a14:backgroundMark x1="76679" y1="57100" x2="73143" y2="51650"/>
                        <a14:backgroundMark x1="73143" y1="51650" x2="77286" y2="53550"/>
                        <a14:backgroundMark x1="84286" y1="59350" x2="78714" y2="53800"/>
                        <a14:backgroundMark x1="78714" y1="53800" x2="79357" y2="60250"/>
                        <a14:backgroundMark x1="79679" y1="56650" x2="75857" y2="54250"/>
                        <a14:backgroundMark x1="72214" y1="51100" x2="83929" y2="60200"/>
                        <a14:backgroundMark x1="83929" y1="60200" x2="77857" y2="56050"/>
                        <a14:backgroundMark x1="77857" y1="56050" x2="77464" y2="54450"/>
                        <a14:backgroundMark x1="57607" y1="52650" x2="70143" y2="57100"/>
                        <a14:backgroundMark x1="51571" y1="47550" x2="40964" y2="36900"/>
                      </a14:backgroundRemoval>
                    </a14:imgEffect>
                  </a14:imgLayer>
                </a14:imgProps>
              </a:ext>
              <a:ext uri="{28A0092B-C50C-407E-A947-70E740481C1C}">
                <a14:useLocalDpi xmlns:a14="http://schemas.microsoft.com/office/drawing/2010/main" val="0"/>
              </a:ext>
            </a:extLst>
          </a:blip>
          <a:srcRect l="46349" t="-1" r="30317" b="57993"/>
          <a:stretch/>
        </p:blipFill>
        <p:spPr>
          <a:xfrm>
            <a:off x="8915400" y="-509184"/>
            <a:ext cx="2240280" cy="2880866"/>
          </a:xfrm>
          <a:prstGeom prst="rect">
            <a:avLst/>
          </a:prstGeom>
        </p:spPr>
      </p:pic>
      <p:pic>
        <p:nvPicPr>
          <p:cNvPr id="3" name="Picture 2">
            <a:extLst>
              <a:ext uri="{FF2B5EF4-FFF2-40B4-BE49-F238E27FC236}">
                <a16:creationId xmlns:a16="http://schemas.microsoft.com/office/drawing/2014/main" id="{D1E1D92A-AE66-49D5-8A7E-FA7D64E0B4BB}"/>
              </a:ext>
            </a:extLst>
          </p:cNvPr>
          <p:cNvPicPr>
            <a:picLocks noChangeAspect="1"/>
          </p:cNvPicPr>
          <p:nvPr/>
        </p:nvPicPr>
        <p:blipFill>
          <a:blip r:embed="rId4"/>
          <a:stretch>
            <a:fillRect/>
          </a:stretch>
        </p:blipFill>
        <p:spPr>
          <a:xfrm>
            <a:off x="3452911" y="1156311"/>
            <a:ext cx="5462489" cy="963251"/>
          </a:xfrm>
          <a:prstGeom prst="rect">
            <a:avLst/>
          </a:prstGeom>
        </p:spPr>
      </p:pic>
      <p:pic>
        <p:nvPicPr>
          <p:cNvPr id="7" name="Picture 6">
            <a:extLst>
              <a:ext uri="{FF2B5EF4-FFF2-40B4-BE49-F238E27FC236}">
                <a16:creationId xmlns:a16="http://schemas.microsoft.com/office/drawing/2014/main" id="{2D86B2CF-E03A-72A9-EE87-33215125F4E5}"/>
              </a:ext>
            </a:extLst>
          </p:cNvPr>
          <p:cNvPicPr>
            <a:picLocks noChangeAspect="1"/>
          </p:cNvPicPr>
          <p:nvPr/>
        </p:nvPicPr>
        <p:blipFill>
          <a:blip r:embed="rId5"/>
          <a:stretch>
            <a:fillRect/>
          </a:stretch>
        </p:blipFill>
        <p:spPr>
          <a:xfrm>
            <a:off x="2307007" y="1919827"/>
            <a:ext cx="7577985" cy="859611"/>
          </a:xfrm>
          <a:prstGeom prst="rect">
            <a:avLst/>
          </a:prstGeom>
        </p:spPr>
      </p:pic>
      <p:pic>
        <p:nvPicPr>
          <p:cNvPr id="10" name="Picture 9">
            <a:extLst>
              <a:ext uri="{FF2B5EF4-FFF2-40B4-BE49-F238E27FC236}">
                <a16:creationId xmlns:a16="http://schemas.microsoft.com/office/drawing/2014/main" id="{07FD12A7-F7FC-8F0C-EACB-0F8AC0EE3EE9}"/>
              </a:ext>
            </a:extLst>
          </p:cNvPr>
          <p:cNvPicPr>
            <a:picLocks noChangeAspect="1"/>
          </p:cNvPicPr>
          <p:nvPr/>
        </p:nvPicPr>
        <p:blipFill>
          <a:blip r:embed="rId6"/>
          <a:stretch>
            <a:fillRect/>
          </a:stretch>
        </p:blipFill>
        <p:spPr>
          <a:xfrm>
            <a:off x="4260808" y="2928901"/>
            <a:ext cx="3572566" cy="3871296"/>
          </a:xfrm>
          <a:prstGeom prst="rect">
            <a:avLst/>
          </a:prstGeom>
        </p:spPr>
      </p:pic>
      <p:pic>
        <p:nvPicPr>
          <p:cNvPr id="15" name="Graphic 14">
            <a:extLst>
              <a:ext uri="{FF2B5EF4-FFF2-40B4-BE49-F238E27FC236}">
                <a16:creationId xmlns:a16="http://schemas.microsoft.com/office/drawing/2014/main" id="{300E781B-1506-A8F7-93BB-96B3D98AB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0899" y="3398905"/>
            <a:ext cx="762310" cy="855481"/>
          </a:xfrm>
          <a:prstGeom prst="rect">
            <a:avLst/>
          </a:prstGeom>
        </p:spPr>
      </p:pic>
      <p:pic>
        <p:nvPicPr>
          <p:cNvPr id="17" name="Graphic 16">
            <a:extLst>
              <a:ext uri="{FF2B5EF4-FFF2-40B4-BE49-F238E27FC236}">
                <a16:creationId xmlns:a16="http://schemas.microsoft.com/office/drawing/2014/main" id="{00A6F29B-BA13-3FA0-91F3-278788DADB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57480" y="2883078"/>
            <a:ext cx="840981" cy="855481"/>
          </a:xfrm>
          <a:prstGeom prst="rect">
            <a:avLst/>
          </a:prstGeom>
        </p:spPr>
      </p:pic>
      <p:pic>
        <p:nvPicPr>
          <p:cNvPr id="19" name="Graphic 18">
            <a:extLst>
              <a:ext uri="{FF2B5EF4-FFF2-40B4-BE49-F238E27FC236}">
                <a16:creationId xmlns:a16="http://schemas.microsoft.com/office/drawing/2014/main" id="{3677AC94-AB86-F7C5-3E59-0A2A9629DA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7245" y="4564338"/>
            <a:ext cx="746734" cy="1123950"/>
          </a:xfrm>
          <a:prstGeom prst="rect">
            <a:avLst/>
          </a:prstGeom>
        </p:spPr>
      </p:pic>
      <p:pic>
        <p:nvPicPr>
          <p:cNvPr id="21" name="Graphic 20">
            <a:extLst>
              <a:ext uri="{FF2B5EF4-FFF2-40B4-BE49-F238E27FC236}">
                <a16:creationId xmlns:a16="http://schemas.microsoft.com/office/drawing/2014/main" id="{179FD243-C606-3161-E95A-AA09D7F076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9707" y="5568194"/>
            <a:ext cx="566407" cy="716539"/>
          </a:xfrm>
          <a:prstGeom prst="rect">
            <a:avLst/>
          </a:prstGeom>
        </p:spPr>
      </p:pic>
      <p:pic>
        <p:nvPicPr>
          <p:cNvPr id="23" name="Graphic 22">
            <a:extLst>
              <a:ext uri="{FF2B5EF4-FFF2-40B4-BE49-F238E27FC236}">
                <a16:creationId xmlns:a16="http://schemas.microsoft.com/office/drawing/2014/main" id="{3D7E914B-1307-076F-1588-D6080491061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12472" y="4145238"/>
            <a:ext cx="975056" cy="981075"/>
          </a:xfrm>
          <a:prstGeom prst="rect">
            <a:avLst/>
          </a:prstGeom>
        </p:spPr>
      </p:pic>
      <p:pic>
        <p:nvPicPr>
          <p:cNvPr id="25" name="Graphic 24">
            <a:extLst>
              <a:ext uri="{FF2B5EF4-FFF2-40B4-BE49-F238E27FC236}">
                <a16:creationId xmlns:a16="http://schemas.microsoft.com/office/drawing/2014/main" id="{89C0652A-07CB-7AB4-D986-243E663E3A5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35540" y="5568194"/>
            <a:ext cx="1107075" cy="859611"/>
          </a:xfrm>
          <a:prstGeom prst="rect">
            <a:avLst/>
          </a:prstGeom>
        </p:spPr>
      </p:pic>
      <p:pic>
        <p:nvPicPr>
          <p:cNvPr id="27" name="Graphic 26">
            <a:extLst>
              <a:ext uri="{FF2B5EF4-FFF2-40B4-BE49-F238E27FC236}">
                <a16:creationId xmlns:a16="http://schemas.microsoft.com/office/drawing/2014/main" id="{E2803566-82E5-4901-42F9-F228EAEF9F9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67435" y="4521821"/>
            <a:ext cx="1009443" cy="604492"/>
          </a:xfrm>
          <a:prstGeom prst="rect">
            <a:avLst/>
          </a:prstGeom>
        </p:spPr>
      </p:pic>
      <p:pic>
        <p:nvPicPr>
          <p:cNvPr id="29" name="Graphic 28">
            <a:extLst>
              <a:ext uri="{FF2B5EF4-FFF2-40B4-BE49-F238E27FC236}">
                <a16:creationId xmlns:a16="http://schemas.microsoft.com/office/drawing/2014/main" id="{E8090EB8-E212-8659-FEEB-BC852BF923B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221683" y="3699239"/>
            <a:ext cx="840981" cy="758647"/>
          </a:xfrm>
          <a:prstGeom prst="rect">
            <a:avLst/>
          </a:prstGeom>
        </p:spPr>
      </p:pic>
      <p:pic>
        <p:nvPicPr>
          <p:cNvPr id="31" name="Graphic 30">
            <a:extLst>
              <a:ext uri="{FF2B5EF4-FFF2-40B4-BE49-F238E27FC236}">
                <a16:creationId xmlns:a16="http://schemas.microsoft.com/office/drawing/2014/main" id="{9F92FC65-AA32-2223-155A-04DB822721B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306273" y="4652896"/>
            <a:ext cx="1232373" cy="849689"/>
          </a:xfrm>
          <a:prstGeom prst="rect">
            <a:avLst/>
          </a:prstGeom>
        </p:spPr>
      </p:pic>
      <p:pic>
        <p:nvPicPr>
          <p:cNvPr id="33" name="Graphic 32">
            <a:extLst>
              <a:ext uri="{FF2B5EF4-FFF2-40B4-BE49-F238E27FC236}">
                <a16:creationId xmlns:a16="http://schemas.microsoft.com/office/drawing/2014/main" id="{A10B282E-6C41-BD38-A715-34E3CABFD5D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870382" y="4773163"/>
            <a:ext cx="709383" cy="809622"/>
          </a:xfrm>
          <a:prstGeom prst="rect">
            <a:avLst/>
          </a:prstGeom>
        </p:spPr>
      </p:pic>
      <p:pic>
        <p:nvPicPr>
          <p:cNvPr id="35" name="Graphic 34">
            <a:extLst>
              <a:ext uri="{FF2B5EF4-FFF2-40B4-BE49-F238E27FC236}">
                <a16:creationId xmlns:a16="http://schemas.microsoft.com/office/drawing/2014/main" id="{0E822577-8C78-535C-AEB3-7CC93FF94B6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450973" y="2902689"/>
            <a:ext cx="942975" cy="1219200"/>
          </a:xfrm>
          <a:prstGeom prst="rect">
            <a:avLst/>
          </a:prstGeom>
        </p:spPr>
      </p:pic>
      <p:pic>
        <p:nvPicPr>
          <p:cNvPr id="37" name="Graphic 36">
            <a:extLst>
              <a:ext uri="{FF2B5EF4-FFF2-40B4-BE49-F238E27FC236}">
                <a16:creationId xmlns:a16="http://schemas.microsoft.com/office/drawing/2014/main" id="{C5054563-215A-C72E-FCBC-8E1B5887DA1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388070" y="2902689"/>
            <a:ext cx="707651" cy="603318"/>
          </a:xfrm>
          <a:prstGeom prst="rect">
            <a:avLst/>
          </a:prstGeom>
        </p:spPr>
      </p:pic>
    </p:spTree>
    <p:extLst>
      <p:ext uri="{BB962C8B-B14F-4D97-AF65-F5344CB8AC3E}">
        <p14:creationId xmlns:p14="http://schemas.microsoft.com/office/powerpoint/2010/main" val="16610042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14D8764-A60F-EF3C-20B2-F10CC87511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5492" y="3716183"/>
            <a:ext cx="3390035" cy="2131878"/>
          </a:xfrm>
          <a:prstGeom prst="rect">
            <a:avLst/>
          </a:prstGeom>
        </p:spPr>
      </p:pic>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8550" y="2154001"/>
            <a:ext cx="2337377" cy="3900893"/>
          </a:xfrm>
          <a:prstGeom prst="rect">
            <a:avLst/>
          </a:prstGeom>
        </p:spPr>
      </p:pic>
      <p:grpSp>
        <p:nvGrpSpPr>
          <p:cNvPr id="17" name="Group 16">
            <a:extLst>
              <a:ext uri="{FF2B5EF4-FFF2-40B4-BE49-F238E27FC236}">
                <a16:creationId xmlns:a16="http://schemas.microsoft.com/office/drawing/2014/main" id="{75EA499E-C055-C7CF-1C21-6B3482B4E439}"/>
              </a:ext>
            </a:extLst>
          </p:cNvPr>
          <p:cNvGrpSpPr/>
          <p:nvPr/>
        </p:nvGrpSpPr>
        <p:grpSpPr>
          <a:xfrm>
            <a:off x="488950" y="707992"/>
            <a:ext cx="3946302" cy="2268426"/>
            <a:chOff x="488950" y="707992"/>
            <a:chExt cx="3946302" cy="2268426"/>
          </a:xfrm>
        </p:grpSpPr>
        <p:pic>
          <p:nvPicPr>
            <p:cNvPr id="14" name="Graphic 13">
              <a:extLst>
                <a:ext uri="{FF2B5EF4-FFF2-40B4-BE49-F238E27FC236}">
                  <a16:creationId xmlns:a16="http://schemas.microsoft.com/office/drawing/2014/main" id="{FE30E1D2-5AF2-EE6D-8B18-AD1CC29773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950" y="707992"/>
              <a:ext cx="3946302" cy="2268426"/>
            </a:xfrm>
            <a:prstGeom prst="rect">
              <a:avLst/>
            </a:prstGeom>
          </p:spPr>
        </p:pic>
        <p:sp>
          <p:nvSpPr>
            <p:cNvPr id="16" name="TextBox 15">
              <a:extLst>
                <a:ext uri="{FF2B5EF4-FFF2-40B4-BE49-F238E27FC236}">
                  <a16:creationId xmlns:a16="http://schemas.microsoft.com/office/drawing/2014/main" id="{3D89520D-CDE2-4165-5E7A-6627B49C0E6E}"/>
                </a:ext>
              </a:extLst>
            </p:cNvPr>
            <p:cNvSpPr txBox="1"/>
            <p:nvPr/>
          </p:nvSpPr>
          <p:spPr>
            <a:xfrm>
              <a:off x="758271" y="1100184"/>
              <a:ext cx="3407659" cy="954107"/>
            </a:xfrm>
            <a:prstGeom prst="rect">
              <a:avLst/>
            </a:prstGeom>
            <a:noFill/>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cô</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AAC289B7-2982-6716-345B-B2C90C7DA80C}"/>
              </a:ext>
            </a:extLst>
          </p:cNvPr>
          <p:cNvGrpSpPr/>
          <p:nvPr/>
        </p:nvGrpSpPr>
        <p:grpSpPr>
          <a:xfrm>
            <a:off x="7864185" y="1453010"/>
            <a:ext cx="3946302" cy="2268426"/>
            <a:chOff x="488949" y="920078"/>
            <a:chExt cx="3946302" cy="2268426"/>
          </a:xfrm>
        </p:grpSpPr>
        <p:pic>
          <p:nvPicPr>
            <p:cNvPr id="19" name="Graphic 18">
              <a:extLst>
                <a:ext uri="{FF2B5EF4-FFF2-40B4-BE49-F238E27FC236}">
                  <a16:creationId xmlns:a16="http://schemas.microsoft.com/office/drawing/2014/main" id="{03C30325-5A6B-C9DC-8764-52E403F7E7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88949" y="920078"/>
              <a:ext cx="3946302" cy="2268426"/>
            </a:xfrm>
            <a:prstGeom prst="rect">
              <a:avLst/>
            </a:prstGeom>
          </p:spPr>
        </p:pic>
        <p:sp>
          <p:nvSpPr>
            <p:cNvPr id="20" name="TextBox 19">
              <a:extLst>
                <a:ext uri="{FF2B5EF4-FFF2-40B4-BE49-F238E27FC236}">
                  <a16:creationId xmlns:a16="http://schemas.microsoft.com/office/drawing/2014/main" id="{2429DCC8-AA80-B55C-B9D7-84668EE52799}"/>
                </a:ext>
              </a:extLst>
            </p:cNvPr>
            <p:cNvSpPr txBox="1"/>
            <p:nvPr/>
          </p:nvSpPr>
          <p:spPr>
            <a:xfrm>
              <a:off x="758270" y="1309273"/>
              <a:ext cx="3407659" cy="954107"/>
            </a:xfrm>
            <a:prstGeom prst="rect">
              <a:avLst/>
            </a:prstGeom>
            <a:noFill/>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cậu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Hăm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gơ</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44984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0E29409-EDE4-76ED-A880-91208EF80F76}"/>
              </a:ext>
            </a:extLst>
          </p:cNvPr>
          <p:cNvGrpSpPr/>
          <p:nvPr/>
        </p:nvGrpSpPr>
        <p:grpSpPr>
          <a:xfrm>
            <a:off x="1845276" y="1655000"/>
            <a:ext cx="4558303" cy="1959561"/>
            <a:chOff x="1072739" y="1553423"/>
            <a:chExt cx="4558303" cy="1959561"/>
          </a:xfrm>
        </p:grpSpPr>
        <p:sp>
          <p:nvSpPr>
            <p:cNvPr id="10" name="Speech Bubble: Oval 9">
              <a:extLst>
                <a:ext uri="{FF2B5EF4-FFF2-40B4-BE49-F238E27FC236}">
                  <a16:creationId xmlns:a16="http://schemas.microsoft.com/office/drawing/2014/main" id="{0C4AC711-284C-2F59-0825-88F2F1E442E0}"/>
                </a:ext>
              </a:extLst>
            </p:cNvPr>
            <p:cNvSpPr/>
            <p:nvPr/>
          </p:nvSpPr>
          <p:spPr>
            <a:xfrm>
              <a:off x="1072739" y="1553423"/>
              <a:ext cx="4558303" cy="1959561"/>
            </a:xfrm>
            <a:prstGeom prst="wedgeEllipseCallout">
              <a:avLst>
                <a:gd name="adj1" fmla="val -42325"/>
                <a:gd name="adj2" fmla="val 5719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29DCC8-AA80-B55C-B9D7-84668EE52799}"/>
                </a:ext>
              </a:extLst>
            </p:cNvPr>
            <p:cNvSpPr txBox="1"/>
            <p:nvPr/>
          </p:nvSpPr>
          <p:spPr>
            <a:xfrm>
              <a:off x="1440845" y="1859340"/>
              <a:ext cx="3858991" cy="1569660"/>
            </a:xfrm>
            <a:prstGeom prst="rect">
              <a:avLst/>
            </a:prstGeom>
            <a:noFill/>
          </p:spPr>
          <p:txBody>
            <a:bodyPr wrap="square" rtlCol="0">
              <a:spAutoFit/>
            </a:bodyPr>
            <a:lstStyle/>
            <a:p>
              <a:pPr algn="ct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bắt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từ</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lúc</a:t>
              </a:r>
              <a:r>
                <a:rPr lang="en-US" sz="2400" b="1" dirty="0">
                  <a:effectLst/>
                  <a:latin typeface="Cambria" panose="02040503050406030204" pitchFamily="18" charset="0"/>
                  <a:ea typeface="Cambria" panose="02040503050406030204" pitchFamily="18" charset="0"/>
                </a:rPr>
                <a:t> 6 </a:t>
              </a:r>
              <a:r>
                <a:rPr lang="en-US" sz="2400" b="1" dirty="0" err="1">
                  <a:effectLst/>
                  <a:latin typeface="Cambria" panose="02040503050406030204" pitchFamily="18" charset="0"/>
                  <a:ea typeface="Cambria" panose="02040503050406030204" pitchFamily="18" charset="0"/>
                </a:rPr>
                <a:t>tuổi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biệt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danh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như</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vậy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vì</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rất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nhiều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hăm</a:t>
              </a:r>
              <a:r>
                <a:rPr lang="en-US" sz="2400" b="1" dirty="0" err="1">
                  <a:latin typeface="Cambria" panose="02040503050406030204" pitchFamily="18" charset="0"/>
                  <a:ea typeface="Cambria" panose="02040503050406030204" pitchFamily="18" charset="0"/>
                </a:rPr>
                <a:t>-bơ-gơ</a:t>
              </a:r>
              <a:r>
                <a:rPr lang="en-US" sz="2400" b="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90216446-56C9-CDB8-3623-A7061BE5F74E}"/>
              </a:ext>
            </a:extLst>
          </p:cNvPr>
          <p:cNvGrpSpPr/>
          <p:nvPr/>
        </p:nvGrpSpPr>
        <p:grpSpPr>
          <a:xfrm>
            <a:off x="6282841" y="696091"/>
            <a:ext cx="4438935" cy="1886296"/>
            <a:chOff x="5566292" y="711853"/>
            <a:chExt cx="4438935" cy="1886296"/>
          </a:xfrm>
        </p:grpSpPr>
        <p:sp>
          <p:nvSpPr>
            <p:cNvPr id="3" name="Speech Bubble: Oval 2">
              <a:extLst>
                <a:ext uri="{FF2B5EF4-FFF2-40B4-BE49-F238E27FC236}">
                  <a16:creationId xmlns:a16="http://schemas.microsoft.com/office/drawing/2014/main" id="{CBB5685C-0643-A738-6EF8-3734FD4BF1EF}"/>
                </a:ext>
              </a:extLst>
            </p:cNvPr>
            <p:cNvSpPr/>
            <p:nvPr/>
          </p:nvSpPr>
          <p:spPr>
            <a:xfrm flipH="1">
              <a:off x="5566292" y="711853"/>
              <a:ext cx="4438935" cy="1886296"/>
            </a:xfrm>
            <a:prstGeom prst="wedgeEllipseCallout">
              <a:avLst>
                <a:gd name="adj1" fmla="val -44554"/>
                <a:gd name="adj2" fmla="val 34100"/>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67403D9-A371-43F1-5917-25B09E0BD785}"/>
                </a:ext>
              </a:extLst>
            </p:cNvPr>
            <p:cNvSpPr txBox="1"/>
            <p:nvPr/>
          </p:nvSpPr>
          <p:spPr>
            <a:xfrm flipH="1">
              <a:off x="5758010" y="1054837"/>
              <a:ext cx="4158090" cy="1200329"/>
            </a:xfrm>
            <a:prstGeom prst="rect">
              <a:avLst/>
            </a:prstGeom>
            <a:noFill/>
          </p:spPr>
          <p:txBody>
            <a:bodyPr wrap="square" rtlCol="0">
              <a:spAutoFit/>
            </a:bodyPr>
            <a:lstStyle/>
            <a:p>
              <a:pPr algn="ct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bắt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nhanh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từ</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nào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Vì</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biệt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danh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như</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vậy</a:t>
              </a:r>
              <a:r>
                <a:rPr lang="en-US" sz="24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pic>
        <p:nvPicPr>
          <p:cNvPr id="5" name="Graphic 4">
            <a:extLst>
              <a:ext uri="{FF2B5EF4-FFF2-40B4-BE49-F238E27FC236}">
                <a16:creationId xmlns:a16="http://schemas.microsoft.com/office/drawing/2014/main" id="{9057BDC0-30BE-36F9-6713-B50570BE1F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45827" y="1949660"/>
            <a:ext cx="2302928" cy="4196487"/>
          </a:xfrm>
          <a:prstGeom prst="rect">
            <a:avLst/>
          </a:prstGeom>
        </p:spPr>
      </p:pic>
      <p:grpSp>
        <p:nvGrpSpPr>
          <p:cNvPr id="23" name="hambogo">
            <a:extLst>
              <a:ext uri="{FF2B5EF4-FFF2-40B4-BE49-F238E27FC236}">
                <a16:creationId xmlns:a16="http://schemas.microsoft.com/office/drawing/2014/main" id="{02FEAFBE-AAE8-28FB-6493-25DA9785A0A0}"/>
              </a:ext>
            </a:extLst>
          </p:cNvPr>
          <p:cNvGrpSpPr/>
          <p:nvPr/>
        </p:nvGrpSpPr>
        <p:grpSpPr>
          <a:xfrm>
            <a:off x="1864774" y="1664667"/>
            <a:ext cx="4558303" cy="1959561"/>
            <a:chOff x="1072739" y="1553423"/>
            <a:chExt cx="4558303" cy="1959561"/>
          </a:xfrm>
        </p:grpSpPr>
        <p:sp>
          <p:nvSpPr>
            <p:cNvPr id="24" name="Speech Bubble: Oval 23">
              <a:extLst>
                <a:ext uri="{FF2B5EF4-FFF2-40B4-BE49-F238E27FC236}">
                  <a16:creationId xmlns:a16="http://schemas.microsoft.com/office/drawing/2014/main" id="{817F3AA9-25DF-D41A-689C-B7CCAB779917}"/>
                </a:ext>
              </a:extLst>
            </p:cNvPr>
            <p:cNvSpPr/>
            <p:nvPr/>
          </p:nvSpPr>
          <p:spPr>
            <a:xfrm>
              <a:off x="1072739" y="1553423"/>
              <a:ext cx="4558303" cy="1959561"/>
            </a:xfrm>
            <a:prstGeom prst="wedgeEllipseCallout">
              <a:avLst>
                <a:gd name="adj1" fmla="val -42325"/>
                <a:gd name="adj2" fmla="val 5719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BE4BFD0-0A72-663A-6F9F-3D8C9F4F4D5C}"/>
                </a:ext>
              </a:extLst>
            </p:cNvPr>
            <p:cNvSpPr txBox="1"/>
            <p:nvPr/>
          </p:nvSpPr>
          <p:spPr>
            <a:xfrm>
              <a:off x="1368743" y="2117704"/>
              <a:ext cx="3858991" cy="830997"/>
            </a:xfrm>
            <a:prstGeom prst="rect">
              <a:avLst/>
            </a:prstGeom>
            <a:noFill/>
          </p:spPr>
          <p:txBody>
            <a:bodyPr wrap="square" rtlCol="0">
              <a:spAutoFit/>
            </a:bodyPr>
            <a:lstStyle/>
            <a:p>
              <a:pPr algn="ctr"/>
              <a:r>
                <a:rPr lang="en-US" sz="2400" b="1" dirty="0">
                  <a:effectLst/>
                  <a:latin typeface="Cambria" panose="02040503050406030204" pitchFamily="18" charset="0"/>
                  <a:ea typeface="Cambria" panose="02040503050406030204" pitchFamily="18" charset="0"/>
                </a:rPr>
                <a:t>Xin </a:t>
              </a:r>
              <a:r>
                <a:rPr lang="en-US" sz="2400" b="1" dirty="0" err="1">
                  <a:effectLst/>
                  <a:latin typeface="Cambria" panose="02040503050406030204" pitchFamily="18" charset="0"/>
                  <a:ea typeface="Cambria" panose="02040503050406030204" pitchFamily="18" charset="0"/>
                </a:rPr>
                <a:t>chào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cậu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bé</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Hăm</a:t>
              </a:r>
              <a:r>
                <a:rPr lang="en-US" sz="2400" b="1" dirty="0" err="1">
                  <a:latin typeface="Cambria" panose="02040503050406030204" pitchFamily="18" charset="0"/>
                  <a:ea typeface="Cambria" panose="02040503050406030204" pitchFamily="18" charset="0"/>
                </a:rPr>
                <a:t>-bơ-gơ</a:t>
              </a:r>
              <a:r>
                <a:rPr lang="en-US" sz="2400" b="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6" name="Graphic 5">
            <a:extLst>
              <a:ext uri="{FF2B5EF4-FFF2-40B4-BE49-F238E27FC236}">
                <a16:creationId xmlns:a16="http://schemas.microsoft.com/office/drawing/2014/main" id="{C14D8764-A60F-EF3C-20B2-F10CC8751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18111" y="3605581"/>
            <a:ext cx="3390035" cy="2131878"/>
          </a:xfrm>
          <a:prstGeom prst="rect">
            <a:avLst/>
          </a:prstGeom>
        </p:spPr>
      </p:pic>
      <p:grpSp>
        <p:nvGrpSpPr>
          <p:cNvPr id="36" name="text 1">
            <a:extLst>
              <a:ext uri="{FF2B5EF4-FFF2-40B4-BE49-F238E27FC236}">
                <a16:creationId xmlns:a16="http://schemas.microsoft.com/office/drawing/2014/main" id="{ED0EF890-92F6-55F2-71B4-82D17EFDC000}"/>
              </a:ext>
            </a:extLst>
          </p:cNvPr>
          <p:cNvGrpSpPr/>
          <p:nvPr/>
        </p:nvGrpSpPr>
        <p:grpSpPr>
          <a:xfrm>
            <a:off x="6282840" y="711853"/>
            <a:ext cx="4438935" cy="1886296"/>
            <a:chOff x="6369186" y="2206841"/>
            <a:chExt cx="4438935" cy="1886296"/>
          </a:xfrm>
        </p:grpSpPr>
        <p:sp>
          <p:nvSpPr>
            <p:cNvPr id="34" name="Speech Bubble: Oval 33">
              <a:extLst>
                <a:ext uri="{FF2B5EF4-FFF2-40B4-BE49-F238E27FC236}">
                  <a16:creationId xmlns:a16="http://schemas.microsoft.com/office/drawing/2014/main" id="{BF02C965-7E1F-6F04-0C3B-EDD063E6BF40}"/>
                </a:ext>
              </a:extLst>
            </p:cNvPr>
            <p:cNvSpPr/>
            <p:nvPr/>
          </p:nvSpPr>
          <p:spPr>
            <a:xfrm flipH="1">
              <a:off x="6369186" y="2206841"/>
              <a:ext cx="4438935" cy="1886296"/>
            </a:xfrm>
            <a:prstGeom prst="wedgeEllipseCallout">
              <a:avLst>
                <a:gd name="adj1" fmla="val -44554"/>
                <a:gd name="adj2" fmla="val 34100"/>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29F28665-C975-4B3B-0B73-8EF8F565A02C}"/>
                </a:ext>
              </a:extLst>
            </p:cNvPr>
            <p:cNvSpPr txBox="1"/>
            <p:nvPr/>
          </p:nvSpPr>
          <p:spPr>
            <a:xfrm flipH="1">
              <a:off x="6612387" y="2919156"/>
              <a:ext cx="4158090" cy="461665"/>
            </a:xfrm>
            <a:prstGeom prst="rect">
              <a:avLst/>
            </a:prstGeom>
            <a:noFill/>
          </p:spPr>
          <p:txBody>
            <a:bodyPr wrap="square" rtlCol="0">
              <a:spAutoFit/>
            </a:bodyPr>
            <a:lstStyle/>
            <a:p>
              <a:pPr algn="ctr"/>
              <a:r>
                <a:rPr lang="en-US" sz="2400" b="1" dirty="0">
                  <a:effectLst/>
                  <a:latin typeface="Cambria" panose="02040503050406030204" pitchFamily="18" charset="0"/>
                  <a:ea typeface="Cambria" panose="02040503050406030204" pitchFamily="18" charset="0"/>
                </a:rPr>
                <a:t>Xin </a:t>
              </a:r>
              <a:r>
                <a:rPr lang="en-US" sz="2400" b="1" dirty="0" err="1">
                  <a:effectLst/>
                  <a:latin typeface="Cambria" panose="02040503050406030204" pitchFamily="18" charset="0"/>
                  <a:ea typeface="Cambria" panose="02040503050406030204" pitchFamily="18" charset="0"/>
                </a:rPr>
                <a:t>chào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cậu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bé</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Hăm</a:t>
              </a:r>
              <a:r>
                <a:rPr lang="en-US" sz="2400" b="1" dirty="0" err="1">
                  <a:latin typeface="Cambria" panose="02040503050406030204" pitchFamily="18" charset="0"/>
                  <a:ea typeface="Cambria" panose="02040503050406030204" pitchFamily="18" charset="0"/>
                </a:rPr>
                <a:t>-bơ-gơ</a:t>
              </a:r>
              <a:r>
                <a:rPr lang="en-US" sz="24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306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0" presetClass="exit" presetSubtype="0" fill="hold" nodeType="withEffect">
                                  <p:stCondLst>
                                    <p:cond delay="0"/>
                                  </p:stCondLst>
                                  <p:childTnLst>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500"/>
                                        <p:tgtEl>
                                          <p:spTgt spid="13"/>
                                        </p:tgtEl>
                                      </p:cBhvr>
                                    </p:animEffect>
                                    <p:anim calcmode="lin" valueType="num">
                                      <p:cBhvr>
                                        <p:cTn id="30" dur="1500" fill="hold"/>
                                        <p:tgtEl>
                                          <p:spTgt spid="13"/>
                                        </p:tgtEl>
                                        <p:attrNameLst>
                                          <p:attrName>ppt_x</p:attrName>
                                        </p:attrNameLst>
                                      </p:cBhvr>
                                      <p:tavLst>
                                        <p:tav tm="0">
                                          <p:val>
                                            <p:strVal val="#ppt_x"/>
                                          </p:val>
                                        </p:tav>
                                        <p:tav tm="100000">
                                          <p:val>
                                            <p:strVal val="#ppt_x"/>
                                          </p:val>
                                        </p:tav>
                                      </p:tavLst>
                                    </p:anim>
                                    <p:anim calcmode="lin" valueType="num">
                                      <p:cBhvr>
                                        <p:cTn id="31" dur="1500" fill="hold"/>
                                        <p:tgtEl>
                                          <p:spTgt spid="13"/>
                                        </p:tgtEl>
                                        <p:attrNameLst>
                                          <p:attrName>ppt_y</p:attrName>
                                        </p:attrNameLst>
                                      </p:cBhvr>
                                      <p:tavLst>
                                        <p:tav tm="0">
                                          <p:val>
                                            <p:strVal val="#ppt_y+.1"/>
                                          </p:val>
                                        </p:tav>
                                        <p:tav tm="100000">
                                          <p:val>
                                            <p:strVal val="#ppt_y"/>
                                          </p:val>
                                        </p:tav>
                                      </p:tavLst>
                                    </p:anim>
                                  </p:childTnLst>
                                </p:cTn>
                              </p:par>
                              <p:par>
                                <p:cTn id="32" presetID="1" presetClass="exit" presetSubtype="0" fill="hold" nodeType="withEffect">
                                  <p:stCondLst>
                                    <p:cond delay="0"/>
                                  </p:stCondLst>
                                  <p:childTnLst>
                                    <p:set>
                                      <p:cBhvr>
                                        <p:cTn id="3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0E29409-EDE4-76ED-A880-91208EF80F76}"/>
              </a:ext>
            </a:extLst>
          </p:cNvPr>
          <p:cNvGrpSpPr/>
          <p:nvPr/>
        </p:nvGrpSpPr>
        <p:grpSpPr>
          <a:xfrm>
            <a:off x="1876414" y="2184618"/>
            <a:ext cx="4558303" cy="1370148"/>
            <a:chOff x="1072739" y="2142836"/>
            <a:chExt cx="4558303" cy="1370148"/>
          </a:xfrm>
        </p:grpSpPr>
        <p:sp>
          <p:nvSpPr>
            <p:cNvPr id="10" name="Speech Bubble: Oval 9">
              <a:extLst>
                <a:ext uri="{FF2B5EF4-FFF2-40B4-BE49-F238E27FC236}">
                  <a16:creationId xmlns:a16="http://schemas.microsoft.com/office/drawing/2014/main" id="{0C4AC711-284C-2F59-0825-88F2F1E442E0}"/>
                </a:ext>
              </a:extLst>
            </p:cNvPr>
            <p:cNvSpPr/>
            <p:nvPr/>
          </p:nvSpPr>
          <p:spPr>
            <a:xfrm>
              <a:off x="1072739" y="2142836"/>
              <a:ext cx="4558303" cy="1370148"/>
            </a:xfrm>
            <a:prstGeom prst="wedgeEllipseCallout">
              <a:avLst>
                <a:gd name="adj1" fmla="val -42325"/>
                <a:gd name="adj2" fmla="val 5719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29DCC8-AA80-B55C-B9D7-84668EE52799}"/>
                </a:ext>
              </a:extLst>
            </p:cNvPr>
            <p:cNvSpPr txBox="1"/>
            <p:nvPr/>
          </p:nvSpPr>
          <p:spPr>
            <a:xfrm>
              <a:off x="1422394" y="2541322"/>
              <a:ext cx="3858991" cy="523220"/>
            </a:xfrm>
            <a:prstGeom prst="rect">
              <a:avLst/>
            </a:prstGeom>
            <a:noFill/>
          </p:spPr>
          <p:txBody>
            <a:bodyPr wrap="square" rtlCol="0">
              <a:spAutoFit/>
            </a:bodyPr>
            <a:lstStyle/>
            <a:p>
              <a:pPr algn="ct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tuần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6 </a:t>
              </a:r>
              <a:r>
                <a:rPr lang="en-US" sz="2800" b="1" dirty="0" err="1">
                  <a:effectLst/>
                  <a:latin typeface="Cambria" panose="02040503050406030204" pitchFamily="18" charset="0"/>
                  <a:ea typeface="Cambria" panose="02040503050406030204" pitchFamily="18" charset="0"/>
                </a:rPr>
                <a:t>lần</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90216446-56C9-CDB8-3623-A7061BE5F74E}"/>
              </a:ext>
            </a:extLst>
          </p:cNvPr>
          <p:cNvGrpSpPr/>
          <p:nvPr/>
        </p:nvGrpSpPr>
        <p:grpSpPr>
          <a:xfrm>
            <a:off x="5730091" y="711853"/>
            <a:ext cx="4438935" cy="1886296"/>
            <a:chOff x="5577746" y="727615"/>
            <a:chExt cx="4438935" cy="1886296"/>
          </a:xfrm>
        </p:grpSpPr>
        <p:sp>
          <p:nvSpPr>
            <p:cNvPr id="3" name="Speech Bubble: Oval 2">
              <a:extLst>
                <a:ext uri="{FF2B5EF4-FFF2-40B4-BE49-F238E27FC236}">
                  <a16:creationId xmlns:a16="http://schemas.microsoft.com/office/drawing/2014/main" id="{CBB5685C-0643-A738-6EF8-3734FD4BF1EF}"/>
                </a:ext>
              </a:extLst>
            </p:cNvPr>
            <p:cNvSpPr/>
            <p:nvPr/>
          </p:nvSpPr>
          <p:spPr>
            <a:xfrm flipH="1">
              <a:off x="5577746" y="727615"/>
              <a:ext cx="4438935" cy="1886296"/>
            </a:xfrm>
            <a:prstGeom prst="wedgeEllipseCallout">
              <a:avLst>
                <a:gd name="adj1" fmla="val -44554"/>
                <a:gd name="adj2" fmla="val 34100"/>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67403D9-A371-43F1-5917-25B09E0BD785}"/>
                </a:ext>
              </a:extLst>
            </p:cNvPr>
            <p:cNvSpPr txBox="1"/>
            <p:nvPr/>
          </p:nvSpPr>
          <p:spPr>
            <a:xfrm flipH="1">
              <a:off x="5718168" y="1116719"/>
              <a:ext cx="4158090" cy="954107"/>
            </a:xfrm>
            <a:prstGeom prst="rect">
              <a:avLst/>
            </a:prstGeom>
            <a:noFill/>
          </p:spPr>
          <p:txBody>
            <a:bodyPr wrap="square" rtlCol="0">
              <a:spAutoFit/>
            </a:bodyPr>
            <a:lstStyle/>
            <a:p>
              <a:pPr algn="ct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tuần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nhanh</a:t>
              </a:r>
              <a:r>
                <a:rPr lang="en-US" sz="2800" b="1" dirty="0">
                  <a:effectLst/>
                  <a:latin typeface="Cambria" panose="02040503050406030204" pitchFamily="18" charset="0"/>
                  <a:ea typeface="Cambria" panose="02040503050406030204" pitchFamily="18" charset="0"/>
                </a:rPr>
                <a:t> bao </a:t>
              </a:r>
              <a:r>
                <a:rPr lang="en-US" sz="2800" b="1" dirty="0" err="1">
                  <a:effectLst/>
                  <a:latin typeface="Cambria" panose="02040503050406030204" pitchFamily="18" charset="0"/>
                  <a:ea typeface="Cambria" panose="02040503050406030204" pitchFamily="18" charset="0"/>
                </a:rPr>
                <a:t>nhiêu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lần</a:t>
              </a:r>
              <a:r>
                <a:rPr lang="en-US" sz="2800" b="1" dirty="0">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pic>
        <p:nvPicPr>
          <p:cNvPr id="5" name="Graphic 4">
            <a:extLst>
              <a:ext uri="{FF2B5EF4-FFF2-40B4-BE49-F238E27FC236}">
                <a16:creationId xmlns:a16="http://schemas.microsoft.com/office/drawing/2014/main" id="{9057BDC0-30BE-36F9-6713-B50570BE1F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81623" y="1949660"/>
            <a:ext cx="2302928" cy="4196487"/>
          </a:xfrm>
          <a:prstGeom prst="rect">
            <a:avLst/>
          </a:prstGeom>
        </p:spPr>
      </p:pic>
      <p:pic>
        <p:nvPicPr>
          <p:cNvPr id="6" name="Graphic 5">
            <a:extLst>
              <a:ext uri="{FF2B5EF4-FFF2-40B4-BE49-F238E27FC236}">
                <a16:creationId xmlns:a16="http://schemas.microsoft.com/office/drawing/2014/main" id="{C14D8764-A60F-EF3C-20B2-F10CC8751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88819" y="3610261"/>
            <a:ext cx="3390035" cy="2131878"/>
          </a:xfrm>
          <a:prstGeom prst="rect">
            <a:avLst/>
          </a:prstGeom>
        </p:spPr>
      </p:pic>
    </p:spTree>
    <p:extLst>
      <p:ext uri="{BB962C8B-B14F-4D97-AF65-F5344CB8AC3E}">
        <p14:creationId xmlns:p14="http://schemas.microsoft.com/office/powerpoint/2010/main" val="30297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699FF2-F9D2-8CF2-827F-8D55063103DD}"/>
              </a:ext>
            </a:extLst>
          </p:cNvPr>
          <p:cNvGrpSpPr/>
          <p:nvPr/>
        </p:nvGrpSpPr>
        <p:grpSpPr>
          <a:xfrm>
            <a:off x="5642060" y="698384"/>
            <a:ext cx="4438935" cy="1886296"/>
            <a:chOff x="6294295" y="711853"/>
            <a:chExt cx="4438935" cy="1886296"/>
          </a:xfrm>
        </p:grpSpPr>
        <p:sp>
          <p:nvSpPr>
            <p:cNvPr id="25" name="Speech Bubble: Oval 24">
              <a:extLst>
                <a:ext uri="{FF2B5EF4-FFF2-40B4-BE49-F238E27FC236}">
                  <a16:creationId xmlns:a16="http://schemas.microsoft.com/office/drawing/2014/main" id="{5E3E4F62-C05D-9F4E-FDDA-F74D7C146D7E}"/>
                </a:ext>
              </a:extLst>
            </p:cNvPr>
            <p:cNvSpPr/>
            <p:nvPr/>
          </p:nvSpPr>
          <p:spPr>
            <a:xfrm flipH="1">
              <a:off x="6294295" y="711853"/>
              <a:ext cx="4438935" cy="1886296"/>
            </a:xfrm>
            <a:prstGeom prst="wedgeEllipseCallout">
              <a:avLst>
                <a:gd name="adj1" fmla="val -44554"/>
                <a:gd name="adj2" fmla="val 34100"/>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94FC047B-A991-0772-E0EC-1EF0A43643FF}"/>
                </a:ext>
              </a:extLst>
            </p:cNvPr>
            <p:cNvSpPr txBox="1"/>
            <p:nvPr/>
          </p:nvSpPr>
          <p:spPr>
            <a:xfrm flipH="1">
              <a:off x="6575140" y="1038225"/>
              <a:ext cx="4158090"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Vì sao em lại lựa chọn nước ngọt có ga thay vì đồ uống khác?</a:t>
              </a:r>
              <a:endParaRPr lang="en-US" sz="3600" b="1" dirty="0">
                <a:latin typeface="Cambria" panose="02040503050406030204" pitchFamily="18" charset="0"/>
                <a:ea typeface="Cambria" panose="02040503050406030204" pitchFamily="18" charset="0"/>
              </a:endParaRPr>
            </a:p>
          </p:txBody>
        </p:sp>
      </p:grpSp>
      <p:grpSp>
        <p:nvGrpSpPr>
          <p:cNvPr id="10" name="traloi">
            <a:extLst>
              <a:ext uri="{FF2B5EF4-FFF2-40B4-BE49-F238E27FC236}">
                <a16:creationId xmlns:a16="http://schemas.microsoft.com/office/drawing/2014/main" id="{31F42FD9-5E8A-5292-EE82-DD374F3CD1CD}"/>
              </a:ext>
            </a:extLst>
          </p:cNvPr>
          <p:cNvGrpSpPr/>
          <p:nvPr/>
        </p:nvGrpSpPr>
        <p:grpSpPr>
          <a:xfrm>
            <a:off x="820467" y="1038225"/>
            <a:ext cx="4558303" cy="1554905"/>
            <a:chOff x="1072739" y="1958079"/>
            <a:chExt cx="4558303" cy="1554905"/>
          </a:xfrm>
        </p:grpSpPr>
        <p:sp>
          <p:nvSpPr>
            <p:cNvPr id="11" name="Speech Bubble: Oval 10">
              <a:extLst>
                <a:ext uri="{FF2B5EF4-FFF2-40B4-BE49-F238E27FC236}">
                  <a16:creationId xmlns:a16="http://schemas.microsoft.com/office/drawing/2014/main" id="{E55C3BBE-4F41-63CA-AF69-4F1D321ECEF0}"/>
                </a:ext>
              </a:extLst>
            </p:cNvPr>
            <p:cNvSpPr/>
            <p:nvPr/>
          </p:nvSpPr>
          <p:spPr>
            <a:xfrm>
              <a:off x="1072739" y="1958079"/>
              <a:ext cx="4558303" cy="1554905"/>
            </a:xfrm>
            <a:prstGeom prst="wedgeEllipseCallout">
              <a:avLst>
                <a:gd name="adj1" fmla="val 5229"/>
                <a:gd name="adj2" fmla="val 65408"/>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2AF868-E642-C397-5332-22D192656105}"/>
                </a:ext>
              </a:extLst>
            </p:cNvPr>
            <p:cNvSpPr txBox="1"/>
            <p:nvPr/>
          </p:nvSpPr>
          <p:spPr>
            <a:xfrm>
              <a:off x="1281892" y="2359117"/>
              <a:ext cx="4122280" cy="954107"/>
            </a:xfrm>
            <a:prstGeom prst="rect">
              <a:avLst/>
            </a:prstGeom>
            <a:noFill/>
            <a:ln>
              <a:noFill/>
            </a:ln>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cô</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grpSp>
        <p:nvGrpSpPr>
          <p:cNvPr id="28" name="xinchao">
            <a:extLst>
              <a:ext uri="{FF2B5EF4-FFF2-40B4-BE49-F238E27FC236}">
                <a16:creationId xmlns:a16="http://schemas.microsoft.com/office/drawing/2014/main" id="{C651224B-A819-BA44-AA23-84C3F7E80F77}"/>
              </a:ext>
            </a:extLst>
          </p:cNvPr>
          <p:cNvGrpSpPr/>
          <p:nvPr/>
        </p:nvGrpSpPr>
        <p:grpSpPr>
          <a:xfrm>
            <a:off x="5642060" y="706833"/>
            <a:ext cx="4438935" cy="1886296"/>
            <a:chOff x="6294295" y="711853"/>
            <a:chExt cx="4438935" cy="1886296"/>
          </a:xfrm>
        </p:grpSpPr>
        <p:sp>
          <p:nvSpPr>
            <p:cNvPr id="29" name="Speech Bubble: Oval 28">
              <a:extLst>
                <a:ext uri="{FF2B5EF4-FFF2-40B4-BE49-F238E27FC236}">
                  <a16:creationId xmlns:a16="http://schemas.microsoft.com/office/drawing/2014/main" id="{B943BBD5-103F-B2BC-F284-CE737CDE87FA}"/>
                </a:ext>
              </a:extLst>
            </p:cNvPr>
            <p:cNvSpPr/>
            <p:nvPr/>
          </p:nvSpPr>
          <p:spPr>
            <a:xfrm flipH="1">
              <a:off x="6294295" y="711853"/>
              <a:ext cx="4438935" cy="1886296"/>
            </a:xfrm>
            <a:prstGeom prst="wedgeEllipseCallout">
              <a:avLst>
                <a:gd name="adj1" fmla="val -47622"/>
                <a:gd name="adj2" fmla="val 3822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857856" y="1169498"/>
              <a:ext cx="3311811" cy="954107"/>
            </a:xfrm>
            <a:prstGeom prst="rect">
              <a:avLst/>
            </a:prstGeom>
            <a:noFill/>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cô</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pic>
        <p:nvPicPr>
          <p:cNvPr id="22" name="Graphic 21">
            <a:extLst>
              <a:ext uri="{FF2B5EF4-FFF2-40B4-BE49-F238E27FC236}">
                <a16:creationId xmlns:a16="http://schemas.microsoft.com/office/drawing/2014/main" id="{E7A67352-F480-CCCC-0487-134C38B33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8227" y="2118586"/>
            <a:ext cx="2302928" cy="4196487"/>
          </a:xfrm>
          <a:prstGeom prst="rect">
            <a:avLst/>
          </a:prstGeom>
        </p:spPr>
      </p:pic>
      <p:grpSp>
        <p:nvGrpSpPr>
          <p:cNvPr id="31" name="nuocngot">
            <a:extLst>
              <a:ext uri="{FF2B5EF4-FFF2-40B4-BE49-F238E27FC236}">
                <a16:creationId xmlns:a16="http://schemas.microsoft.com/office/drawing/2014/main" id="{F59F3CCC-F460-0673-F67D-7E30E465E8B8}"/>
              </a:ext>
            </a:extLst>
          </p:cNvPr>
          <p:cNvGrpSpPr/>
          <p:nvPr/>
        </p:nvGrpSpPr>
        <p:grpSpPr>
          <a:xfrm>
            <a:off x="820466" y="1038224"/>
            <a:ext cx="4558303" cy="1554905"/>
            <a:chOff x="1072739" y="1958079"/>
            <a:chExt cx="4558303" cy="1554905"/>
          </a:xfrm>
        </p:grpSpPr>
        <p:sp>
          <p:nvSpPr>
            <p:cNvPr id="32" name="Speech Bubble: Oval 31">
              <a:extLst>
                <a:ext uri="{FF2B5EF4-FFF2-40B4-BE49-F238E27FC236}">
                  <a16:creationId xmlns:a16="http://schemas.microsoft.com/office/drawing/2014/main" id="{49D42AE9-A8F6-BAA7-5A80-2944897FBD68}"/>
                </a:ext>
              </a:extLst>
            </p:cNvPr>
            <p:cNvSpPr/>
            <p:nvPr/>
          </p:nvSpPr>
          <p:spPr>
            <a:xfrm>
              <a:off x="1072739" y="1958079"/>
              <a:ext cx="4558303" cy="1554905"/>
            </a:xfrm>
            <a:prstGeom prst="wedgeEllipseCallout">
              <a:avLst>
                <a:gd name="adj1" fmla="val 4375"/>
                <a:gd name="adj2" fmla="val 65408"/>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6630288-34ED-3518-3FE3-D789D902D091}"/>
                </a:ext>
              </a:extLst>
            </p:cNvPr>
            <p:cNvSpPr txBox="1"/>
            <p:nvPr/>
          </p:nvSpPr>
          <p:spPr>
            <a:xfrm>
              <a:off x="1340168" y="2258479"/>
              <a:ext cx="3858991" cy="954107"/>
            </a:xfrm>
            <a:prstGeom prst="rect">
              <a:avLst/>
            </a:prstGeom>
            <a:noFill/>
            <a:ln>
              <a:noFill/>
            </a:ln>
          </p:spPr>
          <p:txBody>
            <a:bodyPr wrap="square" rtlCol="0">
              <a:spAutoFit/>
            </a:bodyPr>
            <a:lstStyle/>
            <a:p>
              <a:pPr algn="ct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sắc</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1005" y="2494009"/>
            <a:ext cx="1812770" cy="3025367"/>
          </a:xfrm>
          <a:prstGeom prst="rect">
            <a:avLst/>
          </a:prstGeom>
        </p:spPr>
      </p:pic>
    </p:spTree>
    <p:extLst>
      <p:ext uri="{BB962C8B-B14F-4D97-AF65-F5344CB8AC3E}">
        <p14:creationId xmlns:p14="http://schemas.microsoft.com/office/powerpoint/2010/main" val="37326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0" presetClass="exit" presetSubtype="0" fill="hold" nodeType="withEffect">
                                  <p:stCondLst>
                                    <p:cond delay="0"/>
                                  </p:stCondLst>
                                  <p:childTnLst>
                                    <p:animEffect transition="out" filter="fade">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xinchao">
            <a:extLst>
              <a:ext uri="{FF2B5EF4-FFF2-40B4-BE49-F238E27FC236}">
                <a16:creationId xmlns:a16="http://schemas.microsoft.com/office/drawing/2014/main" id="{C651224B-A819-BA44-AA23-84C3F7E80F77}"/>
              </a:ext>
            </a:extLst>
          </p:cNvPr>
          <p:cNvGrpSpPr/>
          <p:nvPr/>
        </p:nvGrpSpPr>
        <p:grpSpPr>
          <a:xfrm>
            <a:off x="5939680" y="548115"/>
            <a:ext cx="4438935" cy="1931829"/>
            <a:chOff x="6294295" y="711853"/>
            <a:chExt cx="4438935" cy="1931829"/>
          </a:xfrm>
        </p:grpSpPr>
        <p:sp>
          <p:nvSpPr>
            <p:cNvPr id="29" name="Speech Bubble: Oval 28">
              <a:extLst>
                <a:ext uri="{FF2B5EF4-FFF2-40B4-BE49-F238E27FC236}">
                  <a16:creationId xmlns:a16="http://schemas.microsoft.com/office/drawing/2014/main" id="{B943BBD5-103F-B2BC-F284-CE737CDE87FA}"/>
                </a:ext>
              </a:extLst>
            </p:cNvPr>
            <p:cNvSpPr/>
            <p:nvPr/>
          </p:nvSpPr>
          <p:spPr>
            <a:xfrm flipH="1">
              <a:off x="6294295" y="711853"/>
              <a:ext cx="4438935" cy="1886296"/>
            </a:xfrm>
            <a:prstGeom prst="wedgeEllipseCallout">
              <a:avLst>
                <a:gd name="adj1" fmla="val -44554"/>
                <a:gd name="adj2" fmla="val 34100"/>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618214" y="827800"/>
              <a:ext cx="3791095" cy="1815882"/>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Khi ăn nhiều đồ ăn nhanh như vậy sức khỏe của các em có gì thay đổi?</a:t>
              </a:r>
              <a:endParaRPr lang="en-US" sz="3600" b="1" dirty="0">
                <a:latin typeface="Cambria" panose="02040503050406030204" pitchFamily="18" charset="0"/>
                <a:ea typeface="Cambria" panose="02040503050406030204" pitchFamily="18" charset="0"/>
              </a:endParaRPr>
            </a:p>
          </p:txBody>
        </p:sp>
      </p:grpSp>
      <p:grpSp>
        <p:nvGrpSpPr>
          <p:cNvPr id="10" name="nuocngot1">
            <a:extLst>
              <a:ext uri="{FF2B5EF4-FFF2-40B4-BE49-F238E27FC236}">
                <a16:creationId xmlns:a16="http://schemas.microsoft.com/office/drawing/2014/main" id="{31F42FD9-5E8A-5292-EE82-DD374F3CD1CD}"/>
              </a:ext>
            </a:extLst>
          </p:cNvPr>
          <p:cNvGrpSpPr/>
          <p:nvPr/>
        </p:nvGrpSpPr>
        <p:grpSpPr>
          <a:xfrm>
            <a:off x="820467" y="1038225"/>
            <a:ext cx="4558303" cy="1554905"/>
            <a:chOff x="1072739" y="1958079"/>
            <a:chExt cx="4558303" cy="1554905"/>
          </a:xfrm>
        </p:grpSpPr>
        <p:sp>
          <p:nvSpPr>
            <p:cNvPr id="11" name="Speech Bubble: Oval 10">
              <a:extLst>
                <a:ext uri="{FF2B5EF4-FFF2-40B4-BE49-F238E27FC236}">
                  <a16:creationId xmlns:a16="http://schemas.microsoft.com/office/drawing/2014/main" id="{E55C3BBE-4F41-63CA-AF69-4F1D321ECEF0}"/>
                </a:ext>
              </a:extLst>
            </p:cNvPr>
            <p:cNvSpPr/>
            <p:nvPr/>
          </p:nvSpPr>
          <p:spPr>
            <a:xfrm>
              <a:off x="1072739" y="1958079"/>
              <a:ext cx="4558303" cy="1554905"/>
            </a:xfrm>
            <a:prstGeom prst="wedgeEllipseCallout">
              <a:avLst>
                <a:gd name="adj1" fmla="val 15473"/>
                <a:gd name="adj2" fmla="val 64156"/>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2AF868-E642-C397-5332-22D192656105}"/>
                </a:ext>
              </a:extLst>
            </p:cNvPr>
            <p:cNvSpPr txBox="1"/>
            <p:nvPr/>
          </p:nvSpPr>
          <p:spPr>
            <a:xfrm>
              <a:off x="1323768" y="2258478"/>
              <a:ext cx="3858991" cy="954107"/>
            </a:xfrm>
            <a:prstGeom prst="rect">
              <a:avLst/>
            </a:prstGeom>
            <a:noFill/>
            <a:ln>
              <a:noFill/>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béo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6375" y="2593130"/>
            <a:ext cx="1812770" cy="3025367"/>
          </a:xfrm>
          <a:prstGeom prst="rect">
            <a:avLst/>
          </a:prstGeom>
        </p:spPr>
      </p:pic>
      <p:pic>
        <p:nvPicPr>
          <p:cNvPr id="22" name="Graphic 21">
            <a:extLst>
              <a:ext uri="{FF2B5EF4-FFF2-40B4-BE49-F238E27FC236}">
                <a16:creationId xmlns:a16="http://schemas.microsoft.com/office/drawing/2014/main" id="{E7A67352-F480-CCCC-0487-134C38B335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7431" y="2007569"/>
            <a:ext cx="2302928" cy="4196487"/>
          </a:xfrm>
          <a:prstGeom prst="rect">
            <a:avLst/>
          </a:prstGeom>
        </p:spPr>
      </p:pic>
    </p:spTree>
    <p:extLst>
      <p:ext uri="{BB962C8B-B14F-4D97-AF65-F5344CB8AC3E}">
        <p14:creationId xmlns:p14="http://schemas.microsoft.com/office/powerpoint/2010/main" val="3304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xinchao">
            <a:extLst>
              <a:ext uri="{FF2B5EF4-FFF2-40B4-BE49-F238E27FC236}">
                <a16:creationId xmlns:a16="http://schemas.microsoft.com/office/drawing/2014/main" id="{C651224B-A819-BA44-AA23-84C3F7E80F77}"/>
              </a:ext>
            </a:extLst>
          </p:cNvPr>
          <p:cNvGrpSpPr/>
          <p:nvPr/>
        </p:nvGrpSpPr>
        <p:grpSpPr>
          <a:xfrm>
            <a:off x="2085975" y="1108363"/>
            <a:ext cx="8662423" cy="1384414"/>
            <a:chOff x="6294295" y="1213735"/>
            <a:chExt cx="4438935" cy="1384414"/>
          </a:xfrm>
        </p:grpSpPr>
        <p:sp>
          <p:nvSpPr>
            <p:cNvPr id="29" name="Speech Bubble: Rectangle with Corners Rounded 28">
              <a:extLst>
                <a:ext uri="{FF2B5EF4-FFF2-40B4-BE49-F238E27FC236}">
                  <a16:creationId xmlns:a16="http://schemas.microsoft.com/office/drawing/2014/main" id="{B943BBD5-103F-B2BC-F284-CE737CDE87FA}"/>
                </a:ext>
              </a:extLst>
            </p:cNvPr>
            <p:cNvSpPr/>
            <p:nvPr/>
          </p:nvSpPr>
          <p:spPr>
            <a:xfrm flipH="1">
              <a:off x="6294295" y="1213735"/>
              <a:ext cx="4438935" cy="1384414"/>
            </a:xfrm>
            <a:prstGeom prst="wedgeRoundRectCallout">
              <a:avLst>
                <a:gd name="adj1" fmla="val 48111"/>
                <a:gd name="adj2" fmla="val 96901"/>
                <a:gd name="adj3" fmla="val 16667"/>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325358" y="1439898"/>
              <a:ext cx="4308101" cy="954107"/>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Hai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nhanh</a:t>
              </a:r>
              <a:r>
                <a:rPr lang="en-US" sz="2800" b="1" dirty="0">
                  <a:latin typeface="Cambria" panose="02040503050406030204" pitchFamily="18" charset="0"/>
                  <a:ea typeface="Cambria" panose="02040503050406030204" pitchFamily="18" charset="0"/>
                </a:rPr>
                <a:t>. Theo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tốt</a:t>
              </a:r>
              <a:r>
                <a:rPr lang="en-US" sz="2800" b="1" dirty="0">
                  <a:latin typeface="Cambria" panose="02040503050406030204" pitchFamily="18" charset="0"/>
                  <a:ea typeface="Cambria" panose="02040503050406030204" pitchFamily="18" charset="0"/>
                </a:rPr>
                <a:t> hay </a:t>
              </a: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tốt</a:t>
              </a:r>
              <a:r>
                <a:rPr lang="en-US" sz="28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4EDBD00B-F708-F91D-1724-4D6ECEE537B0}"/>
              </a:ext>
            </a:extLst>
          </p:cNvPr>
          <p:cNvGrpSpPr/>
          <p:nvPr/>
        </p:nvGrpSpPr>
        <p:grpSpPr>
          <a:xfrm>
            <a:off x="6207964" y="2672991"/>
            <a:ext cx="4726736" cy="3158456"/>
            <a:chOff x="6207964" y="2672991"/>
            <a:chExt cx="4726736" cy="3158456"/>
          </a:xfrm>
        </p:grpSpPr>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2184" y="2672991"/>
              <a:ext cx="1892516" cy="3158456"/>
            </a:xfrm>
            <a:prstGeom prst="rect">
              <a:avLst/>
            </a:prstGeom>
          </p:spPr>
        </p:pic>
        <p:pic>
          <p:nvPicPr>
            <p:cNvPr id="2" name="Graphic 1">
              <a:extLst>
                <a:ext uri="{FF2B5EF4-FFF2-40B4-BE49-F238E27FC236}">
                  <a16:creationId xmlns:a16="http://schemas.microsoft.com/office/drawing/2014/main" id="{371A3FAF-E888-67D6-A1EE-32DE8A14F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7964" y="3812437"/>
              <a:ext cx="2853270" cy="1794325"/>
            </a:xfrm>
            <a:prstGeom prst="rect">
              <a:avLst/>
            </a:prstGeom>
          </p:spPr>
        </p:pic>
      </p:grpSp>
      <p:pic>
        <p:nvPicPr>
          <p:cNvPr id="3" name="Graphic 2">
            <a:extLst>
              <a:ext uri="{FF2B5EF4-FFF2-40B4-BE49-F238E27FC236}">
                <a16:creationId xmlns:a16="http://schemas.microsoft.com/office/drawing/2014/main" id="{06255E82-7595-ABB9-23F2-6C2638F588B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809" b="3809"/>
          <a:stretch/>
        </p:blipFill>
        <p:spPr>
          <a:xfrm>
            <a:off x="403292" y="2288633"/>
            <a:ext cx="2080619" cy="3927173"/>
          </a:xfrm>
          <a:prstGeom prst="rect">
            <a:avLst/>
          </a:prstGeom>
        </p:spPr>
      </p:pic>
    </p:spTree>
    <p:extLst>
      <p:ext uri="{BB962C8B-B14F-4D97-AF65-F5344CB8AC3E}">
        <p14:creationId xmlns:p14="http://schemas.microsoft.com/office/powerpoint/2010/main" val="388183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xinchao">
            <a:extLst>
              <a:ext uri="{FF2B5EF4-FFF2-40B4-BE49-F238E27FC236}">
                <a16:creationId xmlns:a16="http://schemas.microsoft.com/office/drawing/2014/main" id="{C651224B-A819-BA44-AA23-84C3F7E80F77}"/>
              </a:ext>
            </a:extLst>
          </p:cNvPr>
          <p:cNvGrpSpPr/>
          <p:nvPr/>
        </p:nvGrpSpPr>
        <p:grpSpPr>
          <a:xfrm>
            <a:off x="2146592" y="718854"/>
            <a:ext cx="8662423" cy="1444464"/>
            <a:chOff x="6294295" y="1213735"/>
            <a:chExt cx="4438935" cy="1444464"/>
          </a:xfrm>
        </p:grpSpPr>
        <p:sp>
          <p:nvSpPr>
            <p:cNvPr id="29" name="Speech Bubble: Rectangle with Corners Rounded 28">
              <a:extLst>
                <a:ext uri="{FF2B5EF4-FFF2-40B4-BE49-F238E27FC236}">
                  <a16:creationId xmlns:a16="http://schemas.microsoft.com/office/drawing/2014/main" id="{B943BBD5-103F-B2BC-F284-CE737CDE87FA}"/>
                </a:ext>
              </a:extLst>
            </p:cNvPr>
            <p:cNvSpPr/>
            <p:nvPr/>
          </p:nvSpPr>
          <p:spPr>
            <a:xfrm flipH="1">
              <a:off x="6294295" y="1213735"/>
              <a:ext cx="4438935" cy="1384414"/>
            </a:xfrm>
            <a:prstGeom prst="wedgeRoundRectCallout">
              <a:avLst>
                <a:gd name="adj1" fmla="val 48111"/>
                <a:gd name="adj2" fmla="val 96901"/>
                <a:gd name="adj3" fmla="val 16667"/>
              </a:avLst>
            </a:prstGeom>
            <a:solidFill>
              <a:srgbClr val="FCF6ED"/>
            </a:solidFill>
            <a:ln w="19050">
              <a:solidFill>
                <a:srgbClr val="FCCC3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359712" y="1273204"/>
              <a:ext cx="4308101" cy="1384995"/>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P</a:t>
              </a:r>
              <a:r>
                <a:rPr lang="vi-VN" sz="2800" b="1" dirty="0">
                  <a:latin typeface="Cambria" panose="02040503050406030204" pitchFamily="18" charset="0"/>
                  <a:ea typeface="Cambria" panose="02040503050406030204" pitchFamily="18" charset="0"/>
                </a:rPr>
                <a:t>hải làm sao để thuyết phục các nhân vật trong câu chuyện suy nghĩ lại để chọn thói quen ăn uống lành mạnh 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nhỉ</a:t>
              </a:r>
              <a:r>
                <a:rPr lang="en-US" sz="28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4040A5CF-5C7D-EF2B-175B-A188E389B73C}"/>
              </a:ext>
            </a:extLst>
          </p:cNvPr>
          <p:cNvGrpSpPr/>
          <p:nvPr/>
        </p:nvGrpSpPr>
        <p:grpSpPr>
          <a:xfrm>
            <a:off x="6188914" y="2672991"/>
            <a:ext cx="4745786" cy="3158456"/>
            <a:chOff x="6188914" y="2672991"/>
            <a:chExt cx="4745786" cy="3158456"/>
          </a:xfrm>
        </p:grpSpPr>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2184" y="2672991"/>
              <a:ext cx="1892516" cy="3158456"/>
            </a:xfrm>
            <a:prstGeom prst="rect">
              <a:avLst/>
            </a:prstGeom>
          </p:spPr>
        </p:pic>
        <p:pic>
          <p:nvPicPr>
            <p:cNvPr id="2" name="Graphic 1">
              <a:extLst>
                <a:ext uri="{FF2B5EF4-FFF2-40B4-BE49-F238E27FC236}">
                  <a16:creationId xmlns:a16="http://schemas.microsoft.com/office/drawing/2014/main" id="{371A3FAF-E888-67D6-A1EE-32DE8A14F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8914" y="3812437"/>
              <a:ext cx="2853270" cy="1794325"/>
            </a:xfrm>
            <a:prstGeom prst="rect">
              <a:avLst/>
            </a:prstGeom>
          </p:spPr>
        </p:pic>
      </p:grpSp>
      <p:pic>
        <p:nvPicPr>
          <p:cNvPr id="4" name="Graphic 3">
            <a:extLst>
              <a:ext uri="{FF2B5EF4-FFF2-40B4-BE49-F238E27FC236}">
                <a16:creationId xmlns:a16="http://schemas.microsoft.com/office/drawing/2014/main" id="{656D026E-D6F8-B58A-99D9-65AD76B8A6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306" y="2223369"/>
            <a:ext cx="2758573" cy="4057700"/>
          </a:xfrm>
          <a:prstGeom prst="rect">
            <a:avLst/>
          </a:prstGeom>
        </p:spPr>
      </p:pic>
    </p:spTree>
    <p:extLst>
      <p:ext uri="{BB962C8B-B14F-4D97-AF65-F5344CB8AC3E}">
        <p14:creationId xmlns:p14="http://schemas.microsoft.com/office/powerpoint/2010/main" val="3505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8385D2-5473-A0C2-AF50-1FB0603E96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8335" y="2176230"/>
            <a:ext cx="7554001" cy="3861164"/>
          </a:xfrm>
          <a:prstGeom prst="rect">
            <a:avLst/>
          </a:prstGeom>
        </p:spPr>
      </p:pic>
      <p:pic>
        <p:nvPicPr>
          <p:cNvPr id="3" name="Picture 2">
            <a:extLst>
              <a:ext uri="{FF2B5EF4-FFF2-40B4-BE49-F238E27FC236}">
                <a16:creationId xmlns:a16="http://schemas.microsoft.com/office/drawing/2014/main" id="{90275646-6131-F4B7-992B-842DD01DB8DD}"/>
              </a:ext>
            </a:extLst>
          </p:cNvPr>
          <p:cNvPicPr>
            <a:picLocks noChangeAspect="1"/>
          </p:cNvPicPr>
          <p:nvPr/>
        </p:nvPicPr>
        <p:blipFill>
          <a:blip r:embed="rId4"/>
          <a:stretch>
            <a:fillRect/>
          </a:stretch>
        </p:blipFill>
        <p:spPr>
          <a:xfrm>
            <a:off x="1880250" y="959973"/>
            <a:ext cx="8431499" cy="2432515"/>
          </a:xfrm>
          <a:prstGeom prst="rect">
            <a:avLst/>
          </a:prstGeom>
        </p:spPr>
      </p:pic>
    </p:spTree>
    <p:extLst>
      <p:ext uri="{BB962C8B-B14F-4D97-AF65-F5344CB8AC3E}">
        <p14:creationId xmlns:p14="http://schemas.microsoft.com/office/powerpoint/2010/main" val="27542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xinchao">
            <a:extLst>
              <a:ext uri="{FF2B5EF4-FFF2-40B4-BE49-F238E27FC236}">
                <a16:creationId xmlns:a16="http://schemas.microsoft.com/office/drawing/2014/main" id="{49B930D1-CBA6-97B6-DAC9-535CB831A123}"/>
              </a:ext>
            </a:extLst>
          </p:cNvPr>
          <p:cNvGrpSpPr/>
          <p:nvPr/>
        </p:nvGrpSpPr>
        <p:grpSpPr>
          <a:xfrm>
            <a:off x="1893744" y="955962"/>
            <a:ext cx="7955105" cy="1886296"/>
            <a:chOff x="6294294" y="711853"/>
            <a:chExt cx="7955105" cy="1886296"/>
          </a:xfrm>
        </p:grpSpPr>
        <p:sp>
          <p:nvSpPr>
            <p:cNvPr id="6" name="Speech Bubble: Oval 5">
              <a:extLst>
                <a:ext uri="{FF2B5EF4-FFF2-40B4-BE49-F238E27FC236}">
                  <a16:creationId xmlns:a16="http://schemas.microsoft.com/office/drawing/2014/main" id="{25AC9DF3-16ED-1A6A-A113-A8BC0D565F53}"/>
                </a:ext>
              </a:extLst>
            </p:cNvPr>
            <p:cNvSpPr/>
            <p:nvPr/>
          </p:nvSpPr>
          <p:spPr>
            <a:xfrm flipH="1">
              <a:off x="6294294" y="711853"/>
              <a:ext cx="7955105" cy="1886296"/>
            </a:xfrm>
            <a:prstGeom prst="wedgeRoundRectCallout">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56BC85-47AE-3DEE-A4A8-A42D42E49684}"/>
                </a:ext>
              </a:extLst>
            </p:cNvPr>
            <p:cNvSpPr txBox="1"/>
            <p:nvPr/>
          </p:nvSpPr>
          <p:spPr>
            <a:xfrm flipH="1">
              <a:off x="6380883" y="951342"/>
              <a:ext cx="7781925" cy="1191816"/>
            </a:xfrm>
            <a:prstGeom prst="wedgeRoundRectCallout">
              <a:avLst/>
            </a:prstGeom>
            <a:noFill/>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Cảm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Tụi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hứ</a:t>
              </a:r>
              <a:r>
                <a:rPr lang="en-US" sz="3200" b="1" dirty="0" err="1">
                  <a:latin typeface="Cambria" panose="02040503050406030204" pitchFamily="18" charset="0"/>
                  <a:ea typeface="Cambria" panose="02040503050406030204" pitchFamily="18" charset="0"/>
                </a:rPr>
                <a:t>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nhanh</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endParaRPr lang="en-US" sz="4000" b="1"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EAF0FA58-8575-5691-E366-7F7462048126}"/>
              </a:ext>
            </a:extLst>
          </p:cNvPr>
          <p:cNvGrpSpPr/>
          <p:nvPr/>
        </p:nvGrpSpPr>
        <p:grpSpPr>
          <a:xfrm>
            <a:off x="3370682" y="2500833"/>
            <a:ext cx="5450636" cy="3683039"/>
            <a:chOff x="3331413" y="2462733"/>
            <a:chExt cx="5450636" cy="3683039"/>
          </a:xfrm>
        </p:grpSpPr>
        <p:pic>
          <p:nvPicPr>
            <p:cNvPr id="2" name="Graphic 1">
              <a:extLst>
                <a:ext uri="{FF2B5EF4-FFF2-40B4-BE49-F238E27FC236}">
                  <a16:creationId xmlns:a16="http://schemas.microsoft.com/office/drawing/2014/main" id="{F844383A-20EB-0F1C-C9EF-38CBE30C86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5208" y="2462733"/>
              <a:ext cx="2206841" cy="3683039"/>
            </a:xfrm>
            <a:prstGeom prst="rect">
              <a:avLst/>
            </a:prstGeom>
          </p:spPr>
        </p:pic>
        <p:pic>
          <p:nvPicPr>
            <p:cNvPr id="3" name="Graphic 2">
              <a:extLst>
                <a:ext uri="{FF2B5EF4-FFF2-40B4-BE49-F238E27FC236}">
                  <a16:creationId xmlns:a16="http://schemas.microsoft.com/office/drawing/2014/main" id="{E068F1AA-92AB-1FA2-7EEE-0A74186F2A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1413" y="3771596"/>
              <a:ext cx="3327165" cy="2092342"/>
            </a:xfrm>
            <a:prstGeom prst="rect">
              <a:avLst/>
            </a:prstGeom>
          </p:spPr>
        </p:pic>
      </p:grpSp>
    </p:spTree>
    <p:extLst>
      <p:ext uri="{BB962C8B-B14F-4D97-AF65-F5344CB8AC3E}">
        <p14:creationId xmlns:p14="http://schemas.microsoft.com/office/powerpoint/2010/main" val="35524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MGIADINH">
            <a:extLst>
              <a:ext uri="{FF2B5EF4-FFF2-40B4-BE49-F238E27FC236}">
                <a16:creationId xmlns:a16="http://schemas.microsoft.com/office/drawing/2014/main" id="{360433A9-1C0F-CFA5-FDC6-B239E2B42374}"/>
              </a:ext>
            </a:extLst>
          </p:cNvPr>
          <p:cNvGrpSpPr/>
          <p:nvPr/>
        </p:nvGrpSpPr>
        <p:grpSpPr>
          <a:xfrm>
            <a:off x="683434" y="2660269"/>
            <a:ext cx="4094707" cy="1628775"/>
            <a:chOff x="485775" y="1971674"/>
            <a:chExt cx="5251167" cy="1628775"/>
          </a:xfrm>
        </p:grpSpPr>
        <p:sp>
          <p:nvSpPr>
            <p:cNvPr id="2" name="Rectangle: Rounded Corners 1">
              <a:extLst>
                <a:ext uri="{FF2B5EF4-FFF2-40B4-BE49-F238E27FC236}">
                  <a16:creationId xmlns:a16="http://schemas.microsoft.com/office/drawing/2014/main" id="{2278AFB9-2418-A71D-0B5F-F670D087688D}"/>
                </a:ext>
              </a:extLst>
            </p:cNvPr>
            <p:cNvSpPr/>
            <p:nvPr/>
          </p:nvSpPr>
          <p:spPr>
            <a:xfrm>
              <a:off x="485775" y="1971674"/>
              <a:ext cx="5251167" cy="1628775"/>
            </a:xfrm>
            <a:prstGeom prst="roundRect">
              <a:avLst/>
            </a:prstGeom>
            <a:solidFill>
              <a:srgbClr val="EFC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99FEF0-D5CD-3D80-A149-1F410DF6242E}"/>
                </a:ext>
              </a:extLst>
            </p:cNvPr>
            <p:cNvSpPr txBox="1"/>
            <p:nvPr/>
          </p:nvSpPr>
          <p:spPr>
            <a:xfrm>
              <a:off x="641319" y="2432118"/>
              <a:ext cx="44548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BỮA CƠM GIA ĐÌNH</a:t>
              </a:r>
            </a:p>
          </p:txBody>
        </p:sp>
        <p:sp>
          <p:nvSpPr>
            <p:cNvPr id="8" name="TextBox 7">
              <a:extLst>
                <a:ext uri="{FF2B5EF4-FFF2-40B4-BE49-F238E27FC236}">
                  <a16:creationId xmlns:a16="http://schemas.microsoft.com/office/drawing/2014/main" id="{3CFE884A-6A84-EC60-9B0B-BC61D2C73649}"/>
                </a:ext>
              </a:extLst>
            </p:cNvPr>
            <p:cNvSpPr txBox="1"/>
            <p:nvPr/>
          </p:nvSpPr>
          <p:spPr>
            <a:xfrm>
              <a:off x="634279" y="2432116"/>
              <a:ext cx="4454884" cy="584775"/>
            </a:xfrm>
            <a:prstGeom prst="rect">
              <a:avLst/>
            </a:prstGeom>
            <a:noFill/>
          </p:spPr>
          <p:txBody>
            <a:bodyPr wrap="none" rtlCol="0">
              <a:spAutoFit/>
            </a:bodyPr>
            <a:lstStyle/>
            <a:p>
              <a:r>
                <a:rPr lang="en-US" sz="3200" b="1" dirty="0">
                  <a:solidFill>
                    <a:srgbClr val="C95B59"/>
                  </a:solidFill>
                  <a:latin typeface="Cambria" panose="02040503050406030204" pitchFamily="18" charset="0"/>
                  <a:ea typeface="Cambria" panose="02040503050406030204" pitchFamily="18" charset="0"/>
                </a:rPr>
                <a:t>BỮA CƠM GIA ĐÌNH</a:t>
              </a:r>
            </a:p>
          </p:txBody>
        </p:sp>
      </p:grpSp>
      <p:grpSp>
        <p:nvGrpSpPr>
          <p:cNvPr id="9" name="DOANNHANH">
            <a:extLst>
              <a:ext uri="{FF2B5EF4-FFF2-40B4-BE49-F238E27FC236}">
                <a16:creationId xmlns:a16="http://schemas.microsoft.com/office/drawing/2014/main" id="{68E2DD50-7162-02BC-76E3-F803DB211EC5}"/>
              </a:ext>
            </a:extLst>
          </p:cNvPr>
          <p:cNvGrpSpPr/>
          <p:nvPr/>
        </p:nvGrpSpPr>
        <p:grpSpPr>
          <a:xfrm>
            <a:off x="1051959" y="711668"/>
            <a:ext cx="3048081" cy="1628775"/>
            <a:chOff x="485775" y="1971674"/>
            <a:chExt cx="3501868" cy="1628775"/>
          </a:xfrm>
        </p:grpSpPr>
        <p:sp>
          <p:nvSpPr>
            <p:cNvPr id="10" name="Rectangle: Rounded Corners 9">
              <a:extLst>
                <a:ext uri="{FF2B5EF4-FFF2-40B4-BE49-F238E27FC236}">
                  <a16:creationId xmlns:a16="http://schemas.microsoft.com/office/drawing/2014/main" id="{553518A5-86D4-8F9B-4B13-1EDAE6725374}"/>
                </a:ext>
              </a:extLst>
            </p:cNvPr>
            <p:cNvSpPr/>
            <p:nvPr/>
          </p:nvSpPr>
          <p:spPr>
            <a:xfrm>
              <a:off x="485775" y="1971674"/>
              <a:ext cx="3501868" cy="1628775"/>
            </a:xfrm>
            <a:prstGeom prst="roundRect">
              <a:avLst/>
            </a:prstGeom>
            <a:solidFill>
              <a:srgbClr val="C7E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E635B8-2141-3F88-7698-33869D886211}"/>
                </a:ext>
              </a:extLst>
            </p:cNvPr>
            <p:cNvSpPr txBox="1"/>
            <p:nvPr/>
          </p:nvSpPr>
          <p:spPr>
            <a:xfrm>
              <a:off x="641319" y="2432118"/>
              <a:ext cx="33392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ĐỒ ĂN NHANH</a:t>
              </a:r>
            </a:p>
          </p:txBody>
        </p:sp>
        <p:sp>
          <p:nvSpPr>
            <p:cNvPr id="12" name="TextBox 11">
              <a:extLst>
                <a:ext uri="{FF2B5EF4-FFF2-40B4-BE49-F238E27FC236}">
                  <a16:creationId xmlns:a16="http://schemas.microsoft.com/office/drawing/2014/main" id="{03762418-F6A9-7A42-1ADC-B771FA0B2128}"/>
                </a:ext>
              </a:extLst>
            </p:cNvPr>
            <p:cNvSpPr txBox="1"/>
            <p:nvPr/>
          </p:nvSpPr>
          <p:spPr>
            <a:xfrm>
              <a:off x="634279" y="2432116"/>
              <a:ext cx="3339284" cy="584775"/>
            </a:xfrm>
            <a:prstGeom prst="rect">
              <a:avLst/>
            </a:prstGeom>
            <a:noFill/>
          </p:spPr>
          <p:txBody>
            <a:bodyPr wrap="none" rtlCol="0">
              <a:spAutoFit/>
            </a:bodyPr>
            <a:lstStyle/>
            <a:p>
              <a:r>
                <a:rPr lang="en-US" sz="3200" b="1" dirty="0">
                  <a:solidFill>
                    <a:srgbClr val="AFC34A"/>
                  </a:solidFill>
                  <a:latin typeface="Cambria" panose="02040503050406030204" pitchFamily="18" charset="0"/>
                  <a:ea typeface="Cambria" panose="02040503050406030204" pitchFamily="18" charset="0"/>
                </a:rPr>
                <a:t>ĐỒ ĂN NHANH</a:t>
              </a:r>
            </a:p>
          </p:txBody>
        </p:sp>
      </p:grpSp>
      <p:grpSp>
        <p:nvGrpSpPr>
          <p:cNvPr id="13" name="ANONHAHANG">
            <a:extLst>
              <a:ext uri="{FF2B5EF4-FFF2-40B4-BE49-F238E27FC236}">
                <a16:creationId xmlns:a16="http://schemas.microsoft.com/office/drawing/2014/main" id="{CED83D84-263A-F6FC-7AFA-3450C7B3E1F9}"/>
              </a:ext>
            </a:extLst>
          </p:cNvPr>
          <p:cNvGrpSpPr/>
          <p:nvPr/>
        </p:nvGrpSpPr>
        <p:grpSpPr>
          <a:xfrm>
            <a:off x="926198" y="4517557"/>
            <a:ext cx="3416606" cy="1628775"/>
            <a:chOff x="485776" y="1971674"/>
            <a:chExt cx="4381551" cy="1628775"/>
          </a:xfrm>
        </p:grpSpPr>
        <p:sp>
          <p:nvSpPr>
            <p:cNvPr id="14" name="Rectangle: Rounded Corners 13">
              <a:extLst>
                <a:ext uri="{FF2B5EF4-FFF2-40B4-BE49-F238E27FC236}">
                  <a16:creationId xmlns:a16="http://schemas.microsoft.com/office/drawing/2014/main" id="{A77FEA48-CAF0-FC2C-4F5B-62AC790494A2}"/>
                </a:ext>
              </a:extLst>
            </p:cNvPr>
            <p:cNvSpPr/>
            <p:nvPr/>
          </p:nvSpPr>
          <p:spPr>
            <a:xfrm>
              <a:off x="485776" y="1971674"/>
              <a:ext cx="4381551" cy="1628775"/>
            </a:xfrm>
            <a:prstGeom prst="roundRect">
              <a:avLst/>
            </a:prstGeom>
            <a:solidFill>
              <a:srgbClr val="F2E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3269E5-52FA-1CF0-9A94-2F1651931749}"/>
                </a:ext>
              </a:extLst>
            </p:cNvPr>
            <p:cNvSpPr txBox="1"/>
            <p:nvPr/>
          </p:nvSpPr>
          <p:spPr>
            <a:xfrm>
              <a:off x="641319" y="2432118"/>
              <a:ext cx="4202336"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ĂN Ở NHÀ HÀNG</a:t>
              </a:r>
            </a:p>
          </p:txBody>
        </p:sp>
        <p:sp>
          <p:nvSpPr>
            <p:cNvPr id="16" name="TextBox 15">
              <a:extLst>
                <a:ext uri="{FF2B5EF4-FFF2-40B4-BE49-F238E27FC236}">
                  <a16:creationId xmlns:a16="http://schemas.microsoft.com/office/drawing/2014/main" id="{9FC4310B-58DB-8E36-F53A-862150207B45}"/>
                </a:ext>
              </a:extLst>
            </p:cNvPr>
            <p:cNvSpPr txBox="1"/>
            <p:nvPr/>
          </p:nvSpPr>
          <p:spPr>
            <a:xfrm>
              <a:off x="634279" y="2432116"/>
              <a:ext cx="4202336" cy="584775"/>
            </a:xfrm>
            <a:prstGeom prst="rect">
              <a:avLst/>
            </a:prstGeom>
            <a:noFill/>
          </p:spPr>
          <p:txBody>
            <a:bodyPr wrap="none" rtlCol="0">
              <a:spAutoFit/>
            </a:bodyPr>
            <a:lstStyle/>
            <a:p>
              <a:r>
                <a:rPr lang="en-US" sz="3200" b="1" dirty="0">
                  <a:solidFill>
                    <a:srgbClr val="E5C552"/>
                  </a:solidFill>
                  <a:latin typeface="Cambria" panose="02040503050406030204" pitchFamily="18" charset="0"/>
                  <a:ea typeface="Cambria" panose="02040503050406030204" pitchFamily="18" charset="0"/>
                </a:rPr>
                <a:t>ĂN Ở NHÀ HÀNG</a:t>
              </a:r>
            </a:p>
          </p:txBody>
        </p:sp>
      </p:grpSp>
      <p:pic>
        <p:nvPicPr>
          <p:cNvPr id="20" name="Graphic 19">
            <a:extLst>
              <a:ext uri="{FF2B5EF4-FFF2-40B4-BE49-F238E27FC236}">
                <a16:creationId xmlns:a16="http://schemas.microsoft.com/office/drawing/2014/main" id="{96F640F5-56DE-87C6-2EFA-655049A64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4527" y="3428999"/>
            <a:ext cx="1575697" cy="2879854"/>
          </a:xfrm>
          <a:prstGeom prst="rect">
            <a:avLst/>
          </a:prstGeom>
        </p:spPr>
      </p:pic>
      <p:grpSp>
        <p:nvGrpSpPr>
          <p:cNvPr id="21" name="Group 20">
            <a:extLst>
              <a:ext uri="{FF2B5EF4-FFF2-40B4-BE49-F238E27FC236}">
                <a16:creationId xmlns:a16="http://schemas.microsoft.com/office/drawing/2014/main" id="{7C41B1DA-82BC-69C2-29AA-9FB69B417EF3}"/>
              </a:ext>
            </a:extLst>
          </p:cNvPr>
          <p:cNvGrpSpPr/>
          <p:nvPr/>
        </p:nvGrpSpPr>
        <p:grpSpPr>
          <a:xfrm>
            <a:off x="6331207" y="1526056"/>
            <a:ext cx="3946302" cy="2268426"/>
            <a:chOff x="488950" y="707992"/>
            <a:chExt cx="3946302" cy="2268426"/>
          </a:xfrm>
        </p:grpSpPr>
        <p:pic>
          <p:nvPicPr>
            <p:cNvPr id="22" name="Graphic 21">
              <a:extLst>
                <a:ext uri="{FF2B5EF4-FFF2-40B4-BE49-F238E27FC236}">
                  <a16:creationId xmlns:a16="http://schemas.microsoft.com/office/drawing/2014/main" id="{04272F0A-FA31-F415-95AE-AE3BFD1D9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950" y="707992"/>
              <a:ext cx="3946302" cy="2268426"/>
            </a:xfrm>
            <a:prstGeom prst="rect">
              <a:avLst/>
            </a:prstGeom>
          </p:spPr>
        </p:pic>
        <p:sp>
          <p:nvSpPr>
            <p:cNvPr id="23" name="TextBox 22">
              <a:extLst>
                <a:ext uri="{FF2B5EF4-FFF2-40B4-BE49-F238E27FC236}">
                  <a16:creationId xmlns:a16="http://schemas.microsoft.com/office/drawing/2014/main" id="{1CEF6AB2-CDF2-46D6-0C89-43D3319D92E7}"/>
                </a:ext>
              </a:extLst>
            </p:cNvPr>
            <p:cNvSpPr txBox="1"/>
            <p:nvPr/>
          </p:nvSpPr>
          <p:spPr>
            <a:xfrm>
              <a:off x="822544" y="1184680"/>
              <a:ext cx="3407659" cy="954107"/>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lý</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nhỉ</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890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70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534283-B706-1187-75D0-F6181C258AFD}"/>
              </a:ext>
            </a:extLst>
          </p:cNvPr>
          <p:cNvGrpSpPr/>
          <p:nvPr/>
        </p:nvGrpSpPr>
        <p:grpSpPr>
          <a:xfrm>
            <a:off x="675172" y="1536338"/>
            <a:ext cx="10735373" cy="4800987"/>
            <a:chOff x="675172" y="1536338"/>
            <a:chExt cx="10735373" cy="4800987"/>
          </a:xfrm>
        </p:grpSpPr>
        <p:sp>
          <p:nvSpPr>
            <p:cNvPr id="2" name="Rectangle: Rounded Corners 1">
              <a:extLst>
                <a:ext uri="{FF2B5EF4-FFF2-40B4-BE49-F238E27FC236}">
                  <a16:creationId xmlns:a16="http://schemas.microsoft.com/office/drawing/2014/main" id="{31A0D1B8-8BAD-18AC-E672-8F5C52A6204B}"/>
                </a:ext>
              </a:extLst>
            </p:cNvPr>
            <p:cNvSpPr/>
            <p:nvPr/>
          </p:nvSpPr>
          <p:spPr>
            <a:xfrm>
              <a:off x="675172" y="1536338"/>
              <a:ext cx="10735373" cy="4800987"/>
            </a:xfrm>
            <a:prstGeom prst="roundRect">
              <a:avLst/>
            </a:prstGeom>
            <a:solidFill>
              <a:schemeClr val="bg1"/>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B62C0D-F070-5EFB-6073-14E67D55386F}"/>
                </a:ext>
              </a:extLst>
            </p:cNvPr>
            <p:cNvSpPr txBox="1"/>
            <p:nvPr/>
          </p:nvSpPr>
          <p:spPr>
            <a:xfrm>
              <a:off x="908493" y="1536338"/>
              <a:ext cx="9933678" cy="3601059"/>
            </a:xfrm>
            <a:prstGeom prst="roundRect">
              <a:avLst>
                <a:gd name="adj" fmla="val 9620"/>
              </a:avLst>
            </a:prstGeom>
            <a:noFill/>
            <a:ln w="38100">
              <a:noFill/>
            </a:ln>
          </p:spPr>
          <p:txBody>
            <a:bodyPr wrap="square" rtlCol="0">
              <a:spAutoFit/>
            </a:bodyPr>
            <a:lstStyle/>
            <a:p>
              <a:pPr indent="228600" algn="just">
                <a:lnSpc>
                  <a:spcPct val="120000"/>
                </a:lnSpc>
                <a:spcAft>
                  <a:spcPts val="1000"/>
                </a:spcAft>
              </a:pPr>
              <a:endParaRPr lang="en-US" sz="2800" dirty="0">
                <a:effectLst/>
                <a:latin typeface="Cambria" panose="02040503050406030204" pitchFamily="18" charset="0"/>
                <a:ea typeface="Cambria" panose="02040503050406030204" pitchFamily="18" charset="0"/>
                <a:cs typeface="Cordia New" panose="020B0304020202020204" pitchFamily="34" charset="-34"/>
              </a:endParaRPr>
            </a:p>
            <a:p>
              <a:pPr algn="just">
                <a:lnSpc>
                  <a:spcPct val="120000"/>
                </a:lnSpc>
                <a:spcAft>
                  <a:spcPts val="1000"/>
                </a:spcAft>
              </a:pPr>
              <a:r>
                <a:rPr lang="nl-NL" sz="2800" dirty="0">
                  <a:solidFill>
                    <a:srgbClr val="B3B300"/>
                  </a:solidFill>
                  <a:effectLst/>
                  <a:latin typeface="Cambria" panose="02040503050406030204" pitchFamily="18" charset="0"/>
                  <a:ea typeface="Cambria" panose="02040503050406030204" pitchFamily="18" charset="0"/>
                  <a:cs typeface="Cordia New" panose="020B0304020202020204" pitchFamily="34" charset="-34"/>
                </a:rPr>
                <a:t>   </a:t>
              </a:r>
              <a:r>
                <a:rPr lang="nl-NL" sz="2800" dirty="0">
                  <a:effectLst/>
                  <a:latin typeface="Cambria" panose="02040503050406030204" pitchFamily="18" charset="0"/>
                  <a:ea typeface="Cambria" panose="02040503050406030204" pitchFamily="18" charset="0"/>
                  <a:cs typeface="Cordia New" panose="020B0304020202020204" pitchFamily="34" charset="-34"/>
                </a:rPr>
                <a:t>- HS nhận biết được nguy cơ mất vệ sinh an cần thực phẩm trong gia đình, những tác động không tốt từ chế độ ăn uống không lành mạnh. </a:t>
              </a:r>
              <a:endParaRPr lang="en-US" sz="2800" dirty="0">
                <a:effectLst/>
                <a:latin typeface="Cambria" panose="02040503050406030204" pitchFamily="18" charset="0"/>
                <a:ea typeface="Cambria" panose="02040503050406030204" pitchFamily="18" charset="0"/>
                <a:cs typeface="Cordia New" panose="020B0304020202020204" pitchFamily="34" charset="-34"/>
              </a:endParaRPr>
            </a:p>
            <a:p>
              <a:pPr indent="266700" algn="just">
                <a:lnSpc>
                  <a:spcPct val="120000"/>
                </a:lnSpc>
                <a:spcAft>
                  <a:spcPts val="1000"/>
                </a:spcAft>
              </a:pPr>
              <a:r>
                <a:rPr lang="nl-NL" sz="2800" dirty="0">
                  <a:effectLst/>
                  <a:latin typeface="Cambria" panose="02040503050406030204" pitchFamily="18" charset="0"/>
                  <a:ea typeface="Cambria" panose="02040503050406030204" pitchFamily="18" charset="0"/>
                  <a:cs typeface="Cordia New" panose="020B0304020202020204" pitchFamily="34" charset="-34"/>
                </a:rPr>
                <a:t>- Biết cách phát hiện, loại bỏ các thực phẩm không an toàn, luôn sử dụng thực phẩm sạch.</a:t>
              </a:r>
              <a:endParaRPr lang="en-US" sz="2800" dirty="0">
                <a:effectLst/>
                <a:latin typeface="Cambria" panose="02040503050406030204" pitchFamily="18" charset="0"/>
                <a:ea typeface="Cambria" panose="02040503050406030204" pitchFamily="18" charset="0"/>
                <a:cs typeface="Cordia New" panose="020B0304020202020204" pitchFamily="34" charset="-34"/>
              </a:endParaRPr>
            </a:p>
          </p:txBody>
        </p:sp>
      </p:grpSp>
      <p:pic>
        <p:nvPicPr>
          <p:cNvPr id="5" name="Picture 4">
            <a:extLst>
              <a:ext uri="{FF2B5EF4-FFF2-40B4-BE49-F238E27FC236}">
                <a16:creationId xmlns:a16="http://schemas.microsoft.com/office/drawing/2014/main" id="{98DD702D-D8A4-82FF-1EA9-54600C665FD2}"/>
              </a:ext>
            </a:extLst>
          </p:cNvPr>
          <p:cNvPicPr>
            <a:picLocks noChangeAspect="1"/>
          </p:cNvPicPr>
          <p:nvPr/>
        </p:nvPicPr>
        <p:blipFill>
          <a:blip r:embed="rId2"/>
          <a:stretch>
            <a:fillRect/>
          </a:stretch>
        </p:blipFill>
        <p:spPr>
          <a:xfrm>
            <a:off x="3029446" y="568759"/>
            <a:ext cx="6133108" cy="1109568"/>
          </a:xfrm>
          <a:prstGeom prst="rect">
            <a:avLst/>
          </a:prstGeom>
        </p:spPr>
      </p:pic>
    </p:spTree>
    <p:extLst>
      <p:ext uri="{BB962C8B-B14F-4D97-AF65-F5344CB8AC3E}">
        <p14:creationId xmlns:p14="http://schemas.microsoft.com/office/powerpoint/2010/main" val="8875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MGIADINH">
            <a:extLst>
              <a:ext uri="{FF2B5EF4-FFF2-40B4-BE49-F238E27FC236}">
                <a16:creationId xmlns:a16="http://schemas.microsoft.com/office/drawing/2014/main" id="{360433A9-1C0F-CFA5-FDC6-B239E2B42374}"/>
              </a:ext>
            </a:extLst>
          </p:cNvPr>
          <p:cNvGrpSpPr/>
          <p:nvPr/>
        </p:nvGrpSpPr>
        <p:grpSpPr>
          <a:xfrm>
            <a:off x="7998634" y="2614612"/>
            <a:ext cx="4094707" cy="1628775"/>
            <a:chOff x="485775" y="1971674"/>
            <a:chExt cx="5251167" cy="1628775"/>
          </a:xfrm>
        </p:grpSpPr>
        <p:sp>
          <p:nvSpPr>
            <p:cNvPr id="2" name="Rectangle: Rounded Corners 1">
              <a:extLst>
                <a:ext uri="{FF2B5EF4-FFF2-40B4-BE49-F238E27FC236}">
                  <a16:creationId xmlns:a16="http://schemas.microsoft.com/office/drawing/2014/main" id="{2278AFB9-2418-A71D-0B5F-F670D087688D}"/>
                </a:ext>
              </a:extLst>
            </p:cNvPr>
            <p:cNvSpPr/>
            <p:nvPr/>
          </p:nvSpPr>
          <p:spPr>
            <a:xfrm>
              <a:off x="485775" y="1971674"/>
              <a:ext cx="5251167" cy="1628775"/>
            </a:xfrm>
            <a:prstGeom prst="roundRect">
              <a:avLst/>
            </a:prstGeom>
            <a:solidFill>
              <a:srgbClr val="EFC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99FEF0-D5CD-3D80-A149-1F410DF6242E}"/>
                </a:ext>
              </a:extLst>
            </p:cNvPr>
            <p:cNvSpPr txBox="1"/>
            <p:nvPr/>
          </p:nvSpPr>
          <p:spPr>
            <a:xfrm>
              <a:off x="641319" y="2432118"/>
              <a:ext cx="44548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BỮA CƠM GIA ĐÌNH</a:t>
              </a:r>
            </a:p>
          </p:txBody>
        </p:sp>
        <p:sp>
          <p:nvSpPr>
            <p:cNvPr id="8" name="TextBox 7">
              <a:extLst>
                <a:ext uri="{FF2B5EF4-FFF2-40B4-BE49-F238E27FC236}">
                  <a16:creationId xmlns:a16="http://schemas.microsoft.com/office/drawing/2014/main" id="{3CFE884A-6A84-EC60-9B0B-BC61D2C73649}"/>
                </a:ext>
              </a:extLst>
            </p:cNvPr>
            <p:cNvSpPr txBox="1"/>
            <p:nvPr/>
          </p:nvSpPr>
          <p:spPr>
            <a:xfrm>
              <a:off x="634279" y="2432116"/>
              <a:ext cx="4454884" cy="584775"/>
            </a:xfrm>
            <a:prstGeom prst="rect">
              <a:avLst/>
            </a:prstGeom>
            <a:noFill/>
          </p:spPr>
          <p:txBody>
            <a:bodyPr wrap="none" rtlCol="0">
              <a:spAutoFit/>
            </a:bodyPr>
            <a:lstStyle/>
            <a:p>
              <a:r>
                <a:rPr lang="en-US" sz="3200" b="1" dirty="0">
                  <a:solidFill>
                    <a:srgbClr val="C95B59"/>
                  </a:solidFill>
                  <a:latin typeface="Cambria" panose="02040503050406030204" pitchFamily="18" charset="0"/>
                  <a:ea typeface="Cambria" panose="02040503050406030204" pitchFamily="18" charset="0"/>
                </a:rPr>
                <a:t>BỮA CƠM GIA ĐÌNH</a:t>
              </a:r>
            </a:p>
          </p:txBody>
        </p:sp>
      </p:grpSp>
      <p:grpSp>
        <p:nvGrpSpPr>
          <p:cNvPr id="9" name="DOANNHANH">
            <a:extLst>
              <a:ext uri="{FF2B5EF4-FFF2-40B4-BE49-F238E27FC236}">
                <a16:creationId xmlns:a16="http://schemas.microsoft.com/office/drawing/2014/main" id="{68E2DD50-7162-02BC-76E3-F803DB211EC5}"/>
              </a:ext>
            </a:extLst>
          </p:cNvPr>
          <p:cNvGrpSpPr/>
          <p:nvPr/>
        </p:nvGrpSpPr>
        <p:grpSpPr>
          <a:xfrm>
            <a:off x="8367159" y="666011"/>
            <a:ext cx="3048081" cy="1628775"/>
            <a:chOff x="485775" y="1971674"/>
            <a:chExt cx="3501868" cy="1628775"/>
          </a:xfrm>
        </p:grpSpPr>
        <p:sp>
          <p:nvSpPr>
            <p:cNvPr id="10" name="Rectangle: Rounded Corners 9">
              <a:extLst>
                <a:ext uri="{FF2B5EF4-FFF2-40B4-BE49-F238E27FC236}">
                  <a16:creationId xmlns:a16="http://schemas.microsoft.com/office/drawing/2014/main" id="{553518A5-86D4-8F9B-4B13-1EDAE6725374}"/>
                </a:ext>
              </a:extLst>
            </p:cNvPr>
            <p:cNvSpPr/>
            <p:nvPr/>
          </p:nvSpPr>
          <p:spPr>
            <a:xfrm>
              <a:off x="485775" y="1971674"/>
              <a:ext cx="3501868" cy="1628775"/>
            </a:xfrm>
            <a:prstGeom prst="roundRect">
              <a:avLst/>
            </a:prstGeom>
            <a:solidFill>
              <a:srgbClr val="C7E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E635B8-2141-3F88-7698-33869D886211}"/>
                </a:ext>
              </a:extLst>
            </p:cNvPr>
            <p:cNvSpPr txBox="1"/>
            <p:nvPr/>
          </p:nvSpPr>
          <p:spPr>
            <a:xfrm>
              <a:off x="641319" y="2432118"/>
              <a:ext cx="33392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ĐỒ ĂN NHANH</a:t>
              </a:r>
            </a:p>
          </p:txBody>
        </p:sp>
        <p:sp>
          <p:nvSpPr>
            <p:cNvPr id="12" name="TextBox 11">
              <a:extLst>
                <a:ext uri="{FF2B5EF4-FFF2-40B4-BE49-F238E27FC236}">
                  <a16:creationId xmlns:a16="http://schemas.microsoft.com/office/drawing/2014/main" id="{03762418-F6A9-7A42-1ADC-B771FA0B2128}"/>
                </a:ext>
              </a:extLst>
            </p:cNvPr>
            <p:cNvSpPr txBox="1"/>
            <p:nvPr/>
          </p:nvSpPr>
          <p:spPr>
            <a:xfrm>
              <a:off x="634279" y="2432116"/>
              <a:ext cx="3339284" cy="584775"/>
            </a:xfrm>
            <a:prstGeom prst="rect">
              <a:avLst/>
            </a:prstGeom>
            <a:noFill/>
          </p:spPr>
          <p:txBody>
            <a:bodyPr wrap="none" rtlCol="0">
              <a:spAutoFit/>
            </a:bodyPr>
            <a:lstStyle/>
            <a:p>
              <a:r>
                <a:rPr lang="en-US" sz="3200" b="1" dirty="0">
                  <a:solidFill>
                    <a:srgbClr val="AFC34A"/>
                  </a:solidFill>
                  <a:latin typeface="Cambria" panose="02040503050406030204" pitchFamily="18" charset="0"/>
                  <a:ea typeface="Cambria" panose="02040503050406030204" pitchFamily="18" charset="0"/>
                </a:rPr>
                <a:t>ĐỒ ĂN NHANH</a:t>
              </a:r>
            </a:p>
          </p:txBody>
        </p:sp>
      </p:grpSp>
      <p:grpSp>
        <p:nvGrpSpPr>
          <p:cNvPr id="13" name="ANONHAHANG">
            <a:extLst>
              <a:ext uri="{FF2B5EF4-FFF2-40B4-BE49-F238E27FC236}">
                <a16:creationId xmlns:a16="http://schemas.microsoft.com/office/drawing/2014/main" id="{CED83D84-263A-F6FC-7AFA-3450C7B3E1F9}"/>
              </a:ext>
            </a:extLst>
          </p:cNvPr>
          <p:cNvGrpSpPr/>
          <p:nvPr/>
        </p:nvGrpSpPr>
        <p:grpSpPr>
          <a:xfrm>
            <a:off x="8241398" y="4471900"/>
            <a:ext cx="3416606" cy="1628775"/>
            <a:chOff x="485776" y="1971674"/>
            <a:chExt cx="4381551" cy="1628775"/>
          </a:xfrm>
        </p:grpSpPr>
        <p:sp>
          <p:nvSpPr>
            <p:cNvPr id="14" name="Rectangle: Rounded Corners 13">
              <a:extLst>
                <a:ext uri="{FF2B5EF4-FFF2-40B4-BE49-F238E27FC236}">
                  <a16:creationId xmlns:a16="http://schemas.microsoft.com/office/drawing/2014/main" id="{A77FEA48-CAF0-FC2C-4F5B-62AC790494A2}"/>
                </a:ext>
              </a:extLst>
            </p:cNvPr>
            <p:cNvSpPr/>
            <p:nvPr/>
          </p:nvSpPr>
          <p:spPr>
            <a:xfrm>
              <a:off x="485776" y="1971674"/>
              <a:ext cx="4381551" cy="1628775"/>
            </a:xfrm>
            <a:prstGeom prst="roundRect">
              <a:avLst/>
            </a:prstGeom>
            <a:solidFill>
              <a:srgbClr val="F2E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3269E5-52FA-1CF0-9A94-2F1651931749}"/>
                </a:ext>
              </a:extLst>
            </p:cNvPr>
            <p:cNvSpPr txBox="1"/>
            <p:nvPr/>
          </p:nvSpPr>
          <p:spPr>
            <a:xfrm>
              <a:off x="641319" y="2432118"/>
              <a:ext cx="4202336"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ĂN Ở NHÀ HÀNG</a:t>
              </a:r>
            </a:p>
          </p:txBody>
        </p:sp>
        <p:sp>
          <p:nvSpPr>
            <p:cNvPr id="16" name="TextBox 15">
              <a:extLst>
                <a:ext uri="{FF2B5EF4-FFF2-40B4-BE49-F238E27FC236}">
                  <a16:creationId xmlns:a16="http://schemas.microsoft.com/office/drawing/2014/main" id="{9FC4310B-58DB-8E36-F53A-862150207B45}"/>
                </a:ext>
              </a:extLst>
            </p:cNvPr>
            <p:cNvSpPr txBox="1"/>
            <p:nvPr/>
          </p:nvSpPr>
          <p:spPr>
            <a:xfrm>
              <a:off x="634279" y="2432116"/>
              <a:ext cx="4202336" cy="584775"/>
            </a:xfrm>
            <a:prstGeom prst="rect">
              <a:avLst/>
            </a:prstGeom>
            <a:noFill/>
          </p:spPr>
          <p:txBody>
            <a:bodyPr wrap="none" rtlCol="0">
              <a:spAutoFit/>
            </a:bodyPr>
            <a:lstStyle/>
            <a:p>
              <a:r>
                <a:rPr lang="en-US" sz="3200" b="1" dirty="0">
                  <a:solidFill>
                    <a:srgbClr val="E5C552"/>
                  </a:solidFill>
                  <a:latin typeface="Cambria" panose="02040503050406030204" pitchFamily="18" charset="0"/>
                  <a:ea typeface="Cambria" panose="02040503050406030204" pitchFamily="18" charset="0"/>
                </a:rPr>
                <a:t>ĂN Ở NHÀ HÀNG</a:t>
              </a:r>
            </a:p>
          </p:txBody>
        </p:sp>
      </p:grpSp>
      <p:grpSp>
        <p:nvGrpSpPr>
          <p:cNvPr id="17" name="Group 16">
            <a:extLst>
              <a:ext uri="{FF2B5EF4-FFF2-40B4-BE49-F238E27FC236}">
                <a16:creationId xmlns:a16="http://schemas.microsoft.com/office/drawing/2014/main" id="{81DB56BB-08C0-9E7A-8911-7E8F88495F40}"/>
              </a:ext>
            </a:extLst>
          </p:cNvPr>
          <p:cNvGrpSpPr/>
          <p:nvPr/>
        </p:nvGrpSpPr>
        <p:grpSpPr>
          <a:xfrm>
            <a:off x="885772" y="1246182"/>
            <a:ext cx="6129662" cy="4365635"/>
            <a:chOff x="885772" y="1246182"/>
            <a:chExt cx="6129662" cy="4365635"/>
          </a:xfrm>
        </p:grpSpPr>
        <p:sp>
          <p:nvSpPr>
            <p:cNvPr id="6" name="Cloud 5">
              <a:extLst>
                <a:ext uri="{FF2B5EF4-FFF2-40B4-BE49-F238E27FC236}">
                  <a16:creationId xmlns:a16="http://schemas.microsoft.com/office/drawing/2014/main" id="{37ECA0DE-1003-5C67-E2EA-5C068A822AD2}"/>
                </a:ext>
              </a:extLst>
            </p:cNvPr>
            <p:cNvSpPr/>
            <p:nvPr/>
          </p:nvSpPr>
          <p:spPr>
            <a:xfrm>
              <a:off x="885772" y="1246182"/>
              <a:ext cx="6129662" cy="4365635"/>
            </a:xfrm>
            <a:prstGeom prst="cloud">
              <a:avLst/>
            </a:prstGeom>
            <a:solidFill>
              <a:srgbClr val="FCF6ED"/>
            </a:solidFill>
            <a:ln w="19050">
              <a:solidFill>
                <a:srgbClr val="C95B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E8410D-2CAD-E653-0050-B520FF0C770A}"/>
                </a:ext>
              </a:extLst>
            </p:cNvPr>
            <p:cNvSpPr txBox="1"/>
            <p:nvPr/>
          </p:nvSpPr>
          <p:spPr>
            <a:xfrm>
              <a:off x="1639287" y="2225131"/>
              <a:ext cx="4622631" cy="2246769"/>
            </a:xfrm>
            <a:prstGeom prst="rect">
              <a:avLst/>
            </a:prstGeom>
            <a:solidFill>
              <a:srgbClr val="FCF6ED"/>
            </a:solidFill>
          </p:spPr>
          <p:txBody>
            <a:bodyPr wrap="square" rtlCol="0">
              <a:spAutoFit/>
            </a:bodyPr>
            <a:lstStyle/>
            <a:p>
              <a:pPr algn="ctr"/>
              <a:r>
                <a:rPr lang="vi-VN" sz="2800" b="1" dirty="0">
                  <a:latin typeface="Cambria" panose="02040503050406030204" pitchFamily="18" charset="0"/>
                  <a:ea typeface="Cambria" panose="02040503050406030204" pitchFamily="18" charset="0"/>
                </a:rPr>
                <a:t>Trong 7 ngày mình nên ăn đồ ăn nhanh 1- 2 lần trong tuần. Ăn nhà hàng 1 - 2 lần. Ăn bữa cơm gia đình hầu hết các ngày trong tuần. </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10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EB0E46D8-755F-FDA0-3F77-D551B4CF39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408" t="5380" r="15985" b="73100"/>
          <a:stretch/>
        </p:blipFill>
        <p:spPr>
          <a:xfrm>
            <a:off x="5123039" y="1637373"/>
            <a:ext cx="1945920" cy="2032149"/>
          </a:xfrm>
          <a:prstGeom prst="rect">
            <a:avLst/>
          </a:prstGeom>
        </p:spPr>
      </p:pic>
      <p:pic>
        <p:nvPicPr>
          <p:cNvPr id="4" name="Picture 3">
            <a:extLst>
              <a:ext uri="{FF2B5EF4-FFF2-40B4-BE49-F238E27FC236}">
                <a16:creationId xmlns:a16="http://schemas.microsoft.com/office/drawing/2014/main" id="{142474FD-60F6-2EDE-1E9C-B3EB74556827}"/>
              </a:ext>
            </a:extLst>
          </p:cNvPr>
          <p:cNvPicPr>
            <a:picLocks noChangeAspect="1"/>
          </p:cNvPicPr>
          <p:nvPr/>
        </p:nvPicPr>
        <p:blipFill>
          <a:blip r:embed="rId3"/>
          <a:stretch>
            <a:fillRect/>
          </a:stretch>
        </p:blipFill>
        <p:spPr>
          <a:xfrm>
            <a:off x="2492950" y="3673625"/>
            <a:ext cx="7206097" cy="2310584"/>
          </a:xfrm>
          <a:prstGeom prst="rect">
            <a:avLst/>
          </a:prstGeom>
        </p:spPr>
      </p:pic>
    </p:spTree>
    <p:extLst>
      <p:ext uri="{BB962C8B-B14F-4D97-AF65-F5344CB8AC3E}">
        <p14:creationId xmlns:p14="http://schemas.microsoft.com/office/powerpoint/2010/main" val="4093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DBF484-A159-1B6A-0A20-5D4F01EC7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736" y="1764566"/>
            <a:ext cx="3720408" cy="4524411"/>
          </a:xfrm>
          <a:prstGeom prst="rect">
            <a:avLst/>
          </a:prstGeom>
        </p:spPr>
      </p:pic>
      <p:pic>
        <p:nvPicPr>
          <p:cNvPr id="13" name="Graphic 12">
            <a:extLst>
              <a:ext uri="{FF2B5EF4-FFF2-40B4-BE49-F238E27FC236}">
                <a16:creationId xmlns:a16="http://schemas.microsoft.com/office/drawing/2014/main" id="{C54A0E91-7E8D-BF89-D3F3-70924E97F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4865" y="1347130"/>
            <a:ext cx="2409842" cy="1204921"/>
          </a:xfrm>
          <a:prstGeom prst="rect">
            <a:avLst/>
          </a:prstGeom>
        </p:spPr>
      </p:pic>
      <p:pic>
        <p:nvPicPr>
          <p:cNvPr id="15" name="Graphic 14">
            <a:extLst>
              <a:ext uri="{FF2B5EF4-FFF2-40B4-BE49-F238E27FC236}">
                <a16:creationId xmlns:a16="http://schemas.microsoft.com/office/drawing/2014/main" id="{9F93CBA0-C1B2-84C7-35DB-782DF7A32F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8898" y="4712458"/>
            <a:ext cx="2401429" cy="1434816"/>
          </a:xfrm>
          <a:prstGeom prst="rect">
            <a:avLst/>
          </a:prstGeom>
        </p:spPr>
      </p:pic>
      <p:pic>
        <p:nvPicPr>
          <p:cNvPr id="17" name="Graphic 16">
            <a:extLst>
              <a:ext uri="{FF2B5EF4-FFF2-40B4-BE49-F238E27FC236}">
                <a16:creationId xmlns:a16="http://schemas.microsoft.com/office/drawing/2014/main" id="{E7581F1F-AB26-41A4-7A92-1296736C86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1175" y="4878222"/>
            <a:ext cx="2822698" cy="1103288"/>
          </a:xfrm>
          <a:prstGeom prst="rect">
            <a:avLst/>
          </a:prstGeom>
        </p:spPr>
      </p:pic>
      <p:pic>
        <p:nvPicPr>
          <p:cNvPr id="5" name="Picture 4">
            <a:extLst>
              <a:ext uri="{FF2B5EF4-FFF2-40B4-BE49-F238E27FC236}">
                <a16:creationId xmlns:a16="http://schemas.microsoft.com/office/drawing/2014/main" id="{8256579B-E0F0-F9ED-DD0F-BC52A58D1373}"/>
              </a:ext>
            </a:extLst>
          </p:cNvPr>
          <p:cNvPicPr>
            <a:picLocks noChangeAspect="1"/>
          </p:cNvPicPr>
          <p:nvPr/>
        </p:nvPicPr>
        <p:blipFill>
          <a:blip r:embed="rId9"/>
          <a:stretch>
            <a:fillRect/>
          </a:stretch>
        </p:blipFill>
        <p:spPr>
          <a:xfrm>
            <a:off x="-248869" y="2939526"/>
            <a:ext cx="9187468" cy="1938696"/>
          </a:xfrm>
          <a:prstGeom prst="rect">
            <a:avLst/>
          </a:prstGeom>
        </p:spPr>
      </p:pic>
      <p:pic>
        <p:nvPicPr>
          <p:cNvPr id="7" name="Picture 6">
            <a:extLst>
              <a:ext uri="{FF2B5EF4-FFF2-40B4-BE49-F238E27FC236}">
                <a16:creationId xmlns:a16="http://schemas.microsoft.com/office/drawing/2014/main" id="{BDD0BF02-47D5-DDDA-60EC-8416E8645E32}"/>
              </a:ext>
            </a:extLst>
          </p:cNvPr>
          <p:cNvPicPr>
            <a:picLocks noChangeAspect="1"/>
          </p:cNvPicPr>
          <p:nvPr/>
        </p:nvPicPr>
        <p:blipFill>
          <a:blip r:embed="rId10"/>
          <a:stretch>
            <a:fillRect/>
          </a:stretch>
        </p:blipFill>
        <p:spPr>
          <a:xfrm>
            <a:off x="249444" y="1528771"/>
            <a:ext cx="3883489" cy="1603387"/>
          </a:xfrm>
          <a:prstGeom prst="rect">
            <a:avLst/>
          </a:prstGeom>
        </p:spPr>
      </p:pic>
    </p:spTree>
    <p:extLst>
      <p:ext uri="{BB962C8B-B14F-4D97-AF65-F5344CB8AC3E}">
        <p14:creationId xmlns:p14="http://schemas.microsoft.com/office/powerpoint/2010/main" val="41383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51A1BB-7D91-22D2-7017-A94E19142CD1}"/>
              </a:ext>
            </a:extLst>
          </p:cNvPr>
          <p:cNvGrpSpPr/>
          <p:nvPr/>
        </p:nvGrpSpPr>
        <p:grpSpPr>
          <a:xfrm>
            <a:off x="818461" y="2848897"/>
            <a:ext cx="10881927" cy="2567847"/>
            <a:chOff x="665018" y="3301792"/>
            <a:chExt cx="8685869" cy="2567847"/>
          </a:xfrm>
        </p:grpSpPr>
        <p:grpSp>
          <p:nvGrpSpPr>
            <p:cNvPr id="5" name="Group 4">
              <a:extLst>
                <a:ext uri="{FF2B5EF4-FFF2-40B4-BE49-F238E27FC236}">
                  <a16:creationId xmlns:a16="http://schemas.microsoft.com/office/drawing/2014/main" id="{B4E9A678-2D66-F611-149B-EE34D07B8626}"/>
                </a:ext>
              </a:extLst>
            </p:cNvPr>
            <p:cNvGrpSpPr/>
            <p:nvPr/>
          </p:nvGrpSpPr>
          <p:grpSpPr>
            <a:xfrm>
              <a:off x="665018" y="3301792"/>
              <a:ext cx="8685869" cy="2567847"/>
              <a:chOff x="812800" y="3315855"/>
              <a:chExt cx="6008291" cy="2567847"/>
            </a:xfrm>
          </p:grpSpPr>
          <p:sp>
            <p:nvSpPr>
              <p:cNvPr id="7" name="Rectangle: Rounded Corners 6">
                <a:extLst>
                  <a:ext uri="{FF2B5EF4-FFF2-40B4-BE49-F238E27FC236}">
                    <a16:creationId xmlns:a16="http://schemas.microsoft.com/office/drawing/2014/main" id="{C3ADFE08-5CFA-8E9D-443B-18CADE95EF02}"/>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61CE886-C773-DBE3-E657-CA70EDADC51E}"/>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6" name="TextBox 5">
              <a:extLst>
                <a:ext uri="{FF2B5EF4-FFF2-40B4-BE49-F238E27FC236}">
                  <a16:creationId xmlns:a16="http://schemas.microsoft.com/office/drawing/2014/main" id="{C5AE54FD-A415-2579-D158-292AB79ED97A}"/>
                </a:ext>
              </a:extLst>
            </p:cNvPr>
            <p:cNvSpPr txBox="1"/>
            <p:nvPr/>
          </p:nvSpPr>
          <p:spPr>
            <a:xfrm>
              <a:off x="907415" y="3554663"/>
              <a:ext cx="8151193" cy="206210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Lớp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chia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3- 6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Mỗi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phát</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tấm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thẻ</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kiến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lặp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FAB57EA8-1FCC-0AC0-A287-1B3E00F666CA}"/>
              </a:ext>
            </a:extLst>
          </p:cNvPr>
          <p:cNvPicPr>
            <a:picLocks noChangeAspect="1"/>
          </p:cNvPicPr>
          <p:nvPr/>
        </p:nvPicPr>
        <p:blipFill>
          <a:blip r:embed="rId2"/>
          <a:stretch>
            <a:fillRect/>
          </a:stretch>
        </p:blipFill>
        <p:spPr>
          <a:xfrm>
            <a:off x="3151377" y="740594"/>
            <a:ext cx="5889246" cy="1938696"/>
          </a:xfrm>
          <a:prstGeom prst="rect">
            <a:avLst/>
          </a:prstGeom>
        </p:spPr>
      </p:pic>
    </p:spTree>
    <p:extLst>
      <p:ext uri="{BB962C8B-B14F-4D97-AF65-F5344CB8AC3E}">
        <p14:creationId xmlns:p14="http://schemas.microsoft.com/office/powerpoint/2010/main" val="113781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F849460-01BC-8B75-EA2A-971B413E75FC}"/>
              </a:ext>
            </a:extLst>
          </p:cNvPr>
          <p:cNvGrpSpPr/>
          <p:nvPr/>
        </p:nvGrpSpPr>
        <p:grpSpPr>
          <a:xfrm>
            <a:off x="3186213" y="1797975"/>
            <a:ext cx="7991508" cy="1062917"/>
            <a:chOff x="3186213" y="1237536"/>
            <a:chExt cx="7991508" cy="1062917"/>
          </a:xfrm>
        </p:grpSpPr>
        <p:sp>
          <p:nvSpPr>
            <p:cNvPr id="19" name="Arrow: Pentagon 18">
              <a:extLst>
                <a:ext uri="{FF2B5EF4-FFF2-40B4-BE49-F238E27FC236}">
                  <a16:creationId xmlns:a16="http://schemas.microsoft.com/office/drawing/2014/main" id="{C039BF8D-EBFC-F29E-CE25-26F9CBB5B50A}"/>
                </a:ext>
              </a:extLst>
            </p:cNvPr>
            <p:cNvSpPr/>
            <p:nvPr/>
          </p:nvSpPr>
          <p:spPr>
            <a:xfrm>
              <a:off x="3186213" y="1237536"/>
              <a:ext cx="7846142" cy="1062917"/>
            </a:xfrm>
            <a:prstGeom prst="homePlate">
              <a:avLst/>
            </a:prstGeom>
            <a:noFill/>
            <a:ln w="19050">
              <a:solidFill>
                <a:srgbClr val="FC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BB82185-938A-9BE8-882D-86792AFECAFD}"/>
                </a:ext>
              </a:extLst>
            </p:cNvPr>
            <p:cNvSpPr txBox="1"/>
            <p:nvPr/>
          </p:nvSpPr>
          <p:spPr>
            <a:xfrm>
              <a:off x="3331579" y="1467292"/>
              <a:ext cx="7846142" cy="584775"/>
            </a:xfrm>
            <a:prstGeom prst="rect">
              <a:avLst/>
            </a:prstGeom>
            <a:noFill/>
          </p:spPr>
          <p:txBody>
            <a:bodyPr wrap="square" rtlCol="0">
              <a:spAutoFit/>
            </a:bodyPr>
            <a:lstStyle/>
            <a:p>
              <a:r>
                <a:rPr lang="en-US" sz="3200" b="1" dirty="0" err="1">
                  <a:effectLst/>
                  <a:latin typeface="Cambria" panose="02040503050406030204" pitchFamily="18" charset="0"/>
                  <a:ea typeface="Cambria" panose="02040503050406030204" pitchFamily="18" charset="0"/>
                </a:rPr>
                <a:t>Truy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bẩn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chợ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thị</a:t>
              </a:r>
              <a:endParaRPr lang="en-US" sz="3200" b="1"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2D51A1BB-7D91-22D2-7017-A94E19142CD1}"/>
              </a:ext>
            </a:extLst>
          </p:cNvPr>
          <p:cNvGrpSpPr/>
          <p:nvPr/>
        </p:nvGrpSpPr>
        <p:grpSpPr>
          <a:xfrm>
            <a:off x="418285" y="1779346"/>
            <a:ext cx="2955569" cy="1081547"/>
            <a:chOff x="665018" y="3327769"/>
            <a:chExt cx="8710259" cy="2567847"/>
          </a:xfrm>
          <a:solidFill>
            <a:srgbClr val="F2E2A8"/>
          </a:solidFill>
        </p:grpSpPr>
        <p:grpSp>
          <p:nvGrpSpPr>
            <p:cNvPr id="5" name="Group 4">
              <a:extLst>
                <a:ext uri="{FF2B5EF4-FFF2-40B4-BE49-F238E27FC236}">
                  <a16:creationId xmlns:a16="http://schemas.microsoft.com/office/drawing/2014/main" id="{B4E9A678-2D66-F611-149B-EE34D07B8626}"/>
                </a:ext>
              </a:extLst>
            </p:cNvPr>
            <p:cNvGrpSpPr/>
            <p:nvPr/>
          </p:nvGrpSpPr>
          <p:grpSpPr>
            <a:xfrm>
              <a:off x="665018" y="3327769"/>
              <a:ext cx="8710259" cy="2567847"/>
              <a:chOff x="812800" y="3341832"/>
              <a:chExt cx="6025162" cy="2567847"/>
            </a:xfrm>
            <a:grpFill/>
          </p:grpSpPr>
          <p:sp>
            <p:nvSpPr>
              <p:cNvPr id="7" name="Rectangle: Rounded Corners 6">
                <a:extLst>
                  <a:ext uri="{FF2B5EF4-FFF2-40B4-BE49-F238E27FC236}">
                    <a16:creationId xmlns:a16="http://schemas.microsoft.com/office/drawing/2014/main" id="{C3ADFE08-5CFA-8E9D-443B-18CADE95EF02}"/>
                  </a:ext>
                </a:extLst>
              </p:cNvPr>
              <p:cNvSpPr/>
              <p:nvPr/>
            </p:nvSpPr>
            <p:spPr>
              <a:xfrm>
                <a:off x="812800" y="3352800"/>
                <a:ext cx="5938982" cy="2447636"/>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61CE886-C773-DBE3-E657-CA70EDADC51E}"/>
                  </a:ext>
                </a:extLst>
              </p:cNvPr>
              <p:cNvSpPr/>
              <p:nvPr/>
            </p:nvSpPr>
            <p:spPr>
              <a:xfrm>
                <a:off x="898981" y="3341832"/>
                <a:ext cx="5938981" cy="2567847"/>
              </a:xfrm>
              <a:prstGeom prst="roundRect">
                <a:avLst/>
              </a:prstGeom>
              <a:noFill/>
              <a:ln w="28575">
                <a:solidFill>
                  <a:srgbClr val="FCCC3A"/>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6" name="TextBox 5">
              <a:extLst>
                <a:ext uri="{FF2B5EF4-FFF2-40B4-BE49-F238E27FC236}">
                  <a16:creationId xmlns:a16="http://schemas.microsoft.com/office/drawing/2014/main" id="{C5AE54FD-A415-2579-D158-292AB79ED97A}"/>
                </a:ext>
              </a:extLst>
            </p:cNvPr>
            <p:cNvSpPr txBox="1"/>
            <p:nvPr/>
          </p:nvSpPr>
          <p:spPr>
            <a:xfrm>
              <a:off x="2527879" y="3891516"/>
              <a:ext cx="5060337" cy="1388393"/>
            </a:xfrm>
            <a:prstGeom prst="rect">
              <a:avLst/>
            </a:prstGeom>
            <a:grp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1</a:t>
              </a:r>
              <a:endParaRPr lang="en-US" sz="32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D26EF58-EAAA-1AC1-539C-919A860C1BB6}"/>
              </a:ext>
            </a:extLst>
          </p:cNvPr>
          <p:cNvGrpSpPr/>
          <p:nvPr/>
        </p:nvGrpSpPr>
        <p:grpSpPr>
          <a:xfrm>
            <a:off x="3228488" y="3444266"/>
            <a:ext cx="8517120" cy="1081546"/>
            <a:chOff x="3228488" y="2883827"/>
            <a:chExt cx="8517120" cy="1081546"/>
          </a:xfrm>
        </p:grpSpPr>
        <p:sp>
          <p:nvSpPr>
            <p:cNvPr id="20" name="Arrow: Pentagon 19">
              <a:extLst>
                <a:ext uri="{FF2B5EF4-FFF2-40B4-BE49-F238E27FC236}">
                  <a16:creationId xmlns:a16="http://schemas.microsoft.com/office/drawing/2014/main" id="{0933B895-5E89-790F-8A52-BCAF02425E4E}"/>
                </a:ext>
              </a:extLst>
            </p:cNvPr>
            <p:cNvSpPr/>
            <p:nvPr/>
          </p:nvSpPr>
          <p:spPr>
            <a:xfrm>
              <a:off x="3228488" y="2883827"/>
              <a:ext cx="8517120" cy="1081546"/>
            </a:xfrm>
            <a:prstGeom prst="homePlate">
              <a:avLst/>
            </a:prstGeom>
            <a:no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1EC6208-39B0-6C10-0122-A98C64C4353C}"/>
                </a:ext>
              </a:extLst>
            </p:cNvPr>
            <p:cNvSpPr txBox="1"/>
            <p:nvPr/>
          </p:nvSpPr>
          <p:spPr>
            <a:xfrm>
              <a:off x="3373854" y="3111439"/>
              <a:ext cx="8293096" cy="584775"/>
            </a:xfrm>
            <a:prstGeom prst="rect">
              <a:avLst/>
            </a:prstGeom>
            <a:noFill/>
          </p:spPr>
          <p:txBody>
            <a:bodyPr wrap="square" rtlCol="0">
              <a:spAutoFit/>
            </a:bodyPr>
            <a:lstStyle/>
            <a:p>
              <a:r>
                <a:rPr lang="en-US" sz="3200" b="1" dirty="0" err="1">
                  <a:effectLst/>
                  <a:latin typeface="Cambria" panose="02040503050406030204" pitchFamily="18" charset="0"/>
                  <a:ea typeface="Cambria" panose="02040503050406030204" pitchFamily="18" charset="0"/>
                </a:rPr>
                <a:t>Truy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bẩn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đình</a:t>
              </a:r>
              <a:endParaRPr lang="en-US" sz="32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D49531F-9354-ADC8-7DCA-A17685B1FBA7}"/>
              </a:ext>
            </a:extLst>
          </p:cNvPr>
          <p:cNvGrpSpPr/>
          <p:nvPr/>
        </p:nvGrpSpPr>
        <p:grpSpPr>
          <a:xfrm>
            <a:off x="3143937" y="5107786"/>
            <a:ext cx="8747035" cy="1002896"/>
            <a:chOff x="3143937" y="4547347"/>
            <a:chExt cx="8747035" cy="1002896"/>
          </a:xfrm>
        </p:grpSpPr>
        <p:sp>
          <p:nvSpPr>
            <p:cNvPr id="22" name="Arrow: Pentagon 21">
              <a:extLst>
                <a:ext uri="{FF2B5EF4-FFF2-40B4-BE49-F238E27FC236}">
                  <a16:creationId xmlns:a16="http://schemas.microsoft.com/office/drawing/2014/main" id="{16136F2E-5F77-CBFC-31F1-09D4D07B2EC0}"/>
                </a:ext>
              </a:extLst>
            </p:cNvPr>
            <p:cNvSpPr/>
            <p:nvPr/>
          </p:nvSpPr>
          <p:spPr>
            <a:xfrm>
              <a:off x="3143937" y="4547347"/>
              <a:ext cx="8747035" cy="1002896"/>
            </a:xfrm>
            <a:prstGeom prst="homePlate">
              <a:avLst>
                <a:gd name="adj" fmla="val 35294"/>
              </a:avLst>
            </a:prstGeom>
            <a:noFill/>
            <a:ln w="19050">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65005BF-24CD-14AF-AD0D-565766C3595B}"/>
                </a:ext>
              </a:extLst>
            </p:cNvPr>
            <p:cNvSpPr txBox="1"/>
            <p:nvPr/>
          </p:nvSpPr>
          <p:spPr>
            <a:xfrm>
              <a:off x="3373853" y="4765205"/>
              <a:ext cx="8517119" cy="584775"/>
            </a:xfrm>
            <a:prstGeom prst="rect">
              <a:avLst/>
            </a:prstGeom>
            <a:noFill/>
          </p:spPr>
          <p:txBody>
            <a:bodyPr wrap="square" rtlCol="0">
              <a:spAutoFit/>
            </a:bodyPr>
            <a:lstStyle/>
            <a:p>
              <a:r>
                <a:rPr lang="en-US" sz="3200" b="1" dirty="0" err="1">
                  <a:effectLst/>
                  <a:latin typeface="Cambria" panose="02040503050406030204" pitchFamily="18" charset="0"/>
                  <a:ea typeface="Cambria" panose="02040503050406030204" pitchFamily="18" charset="0"/>
                </a:rPr>
                <a:t>Truy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bẩn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bếp</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bàn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endParaRPr lang="en-US" sz="3200" b="1" dirty="0">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B064BA78-1843-C3EF-35CA-08EE61B2CB7C}"/>
              </a:ext>
            </a:extLst>
          </p:cNvPr>
          <p:cNvGrpSpPr/>
          <p:nvPr/>
        </p:nvGrpSpPr>
        <p:grpSpPr>
          <a:xfrm>
            <a:off x="418285" y="3434434"/>
            <a:ext cx="2955569" cy="1081547"/>
            <a:chOff x="665018" y="3327769"/>
            <a:chExt cx="8710259" cy="2567847"/>
          </a:xfrm>
          <a:solidFill>
            <a:srgbClr val="F2E2A8"/>
          </a:solidFill>
        </p:grpSpPr>
        <p:grpSp>
          <p:nvGrpSpPr>
            <p:cNvPr id="9" name="Group 8">
              <a:extLst>
                <a:ext uri="{FF2B5EF4-FFF2-40B4-BE49-F238E27FC236}">
                  <a16:creationId xmlns:a16="http://schemas.microsoft.com/office/drawing/2014/main" id="{5C267641-F88A-A710-69F5-A3B33E9DFB61}"/>
                </a:ext>
              </a:extLst>
            </p:cNvPr>
            <p:cNvGrpSpPr/>
            <p:nvPr/>
          </p:nvGrpSpPr>
          <p:grpSpPr>
            <a:xfrm>
              <a:off x="665018" y="3327769"/>
              <a:ext cx="8710259" cy="2567847"/>
              <a:chOff x="812800" y="3341832"/>
              <a:chExt cx="6025162" cy="2567847"/>
            </a:xfrm>
            <a:grpFill/>
          </p:grpSpPr>
          <p:sp>
            <p:nvSpPr>
              <p:cNvPr id="11" name="Rectangle: Rounded Corners 10">
                <a:extLst>
                  <a:ext uri="{FF2B5EF4-FFF2-40B4-BE49-F238E27FC236}">
                    <a16:creationId xmlns:a16="http://schemas.microsoft.com/office/drawing/2014/main" id="{4536C99F-5C00-DABB-9B83-2B79171A91D6}"/>
                  </a:ext>
                </a:extLst>
              </p:cNvPr>
              <p:cNvSpPr/>
              <p:nvPr/>
            </p:nvSpPr>
            <p:spPr>
              <a:xfrm>
                <a:off x="812800" y="3352800"/>
                <a:ext cx="5938982" cy="2447636"/>
              </a:xfrm>
              <a:prstGeom prst="roundRect">
                <a:avLst/>
              </a:prstGeom>
              <a:solidFill>
                <a:srgbClr val="E7B8B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E12CE48-8C4D-BB7F-0580-2050AFC97703}"/>
                  </a:ext>
                </a:extLst>
              </p:cNvPr>
              <p:cNvSpPr/>
              <p:nvPr/>
            </p:nvSpPr>
            <p:spPr>
              <a:xfrm>
                <a:off x="898981" y="3341832"/>
                <a:ext cx="5938981" cy="2567847"/>
              </a:xfrm>
              <a:prstGeom prst="roundRect">
                <a:avLst/>
              </a:prstGeom>
              <a:noFill/>
              <a:ln w="28575">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10" name="TextBox 9">
              <a:extLst>
                <a:ext uri="{FF2B5EF4-FFF2-40B4-BE49-F238E27FC236}">
                  <a16:creationId xmlns:a16="http://schemas.microsoft.com/office/drawing/2014/main" id="{9B51FA3C-625C-2326-A543-CEDEE5DE7474}"/>
                </a:ext>
              </a:extLst>
            </p:cNvPr>
            <p:cNvSpPr txBox="1"/>
            <p:nvPr/>
          </p:nvSpPr>
          <p:spPr>
            <a:xfrm>
              <a:off x="2527879" y="3891516"/>
              <a:ext cx="5060337" cy="138839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2</a:t>
              </a:r>
              <a:endParaRPr lang="en-US" sz="32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C3996FD4-C8C5-116F-4037-A979C57914C4}"/>
              </a:ext>
            </a:extLst>
          </p:cNvPr>
          <p:cNvGrpSpPr/>
          <p:nvPr/>
        </p:nvGrpSpPr>
        <p:grpSpPr>
          <a:xfrm>
            <a:off x="418285" y="5097954"/>
            <a:ext cx="2955569" cy="1081547"/>
            <a:chOff x="665018" y="3327769"/>
            <a:chExt cx="8710259" cy="2567847"/>
          </a:xfrm>
          <a:solidFill>
            <a:srgbClr val="F2E2A8"/>
          </a:solidFill>
        </p:grpSpPr>
        <p:grpSp>
          <p:nvGrpSpPr>
            <p:cNvPr id="14" name="Group 13">
              <a:extLst>
                <a:ext uri="{FF2B5EF4-FFF2-40B4-BE49-F238E27FC236}">
                  <a16:creationId xmlns:a16="http://schemas.microsoft.com/office/drawing/2014/main" id="{AD969BB7-F3A9-09CF-66FB-BFA7EB7A6840}"/>
                </a:ext>
              </a:extLst>
            </p:cNvPr>
            <p:cNvGrpSpPr/>
            <p:nvPr/>
          </p:nvGrpSpPr>
          <p:grpSpPr>
            <a:xfrm>
              <a:off x="665018" y="3327769"/>
              <a:ext cx="8710259" cy="2567847"/>
              <a:chOff x="812800" y="3341832"/>
              <a:chExt cx="6025162" cy="2567847"/>
            </a:xfrm>
            <a:grpFill/>
          </p:grpSpPr>
          <p:sp>
            <p:nvSpPr>
              <p:cNvPr id="16" name="Rectangle: Rounded Corners 15">
                <a:extLst>
                  <a:ext uri="{FF2B5EF4-FFF2-40B4-BE49-F238E27FC236}">
                    <a16:creationId xmlns:a16="http://schemas.microsoft.com/office/drawing/2014/main" id="{34152A1D-F926-89FB-DE29-4B9013B27766}"/>
                  </a:ext>
                </a:extLst>
              </p:cNvPr>
              <p:cNvSpPr/>
              <p:nvPr/>
            </p:nvSpPr>
            <p:spPr>
              <a:xfrm>
                <a:off x="812800" y="3352800"/>
                <a:ext cx="5938982" cy="2447636"/>
              </a:xfrm>
              <a:prstGeom prst="roundRect">
                <a:avLst/>
              </a:prstGeom>
              <a:solidFill>
                <a:srgbClr val="D3DE9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0B9835BD-65F4-8594-E231-6CC66A340BEE}"/>
                  </a:ext>
                </a:extLst>
              </p:cNvPr>
              <p:cNvSpPr/>
              <p:nvPr/>
            </p:nvSpPr>
            <p:spPr>
              <a:xfrm>
                <a:off x="898981" y="3341832"/>
                <a:ext cx="5938981" cy="2567847"/>
              </a:xfrm>
              <a:prstGeom prst="roundRect">
                <a:avLst/>
              </a:prstGeom>
              <a:noFill/>
              <a:ln w="28575">
                <a:solidFill>
                  <a:srgbClr val="AFC34A"/>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15" name="TextBox 14">
              <a:extLst>
                <a:ext uri="{FF2B5EF4-FFF2-40B4-BE49-F238E27FC236}">
                  <a16:creationId xmlns:a16="http://schemas.microsoft.com/office/drawing/2014/main" id="{C0911EC2-FB16-AD28-D568-9B9CB7063024}"/>
                </a:ext>
              </a:extLst>
            </p:cNvPr>
            <p:cNvSpPr txBox="1"/>
            <p:nvPr/>
          </p:nvSpPr>
          <p:spPr>
            <a:xfrm>
              <a:off x="2527879" y="3891516"/>
              <a:ext cx="5060337" cy="138839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3</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6359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0A061-9EF2-2894-6111-4166C9EA2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96" y="743121"/>
            <a:ext cx="4391522" cy="2452226"/>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0238E3B4-85B4-3AE4-C037-2C0F70193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708" y="3429000"/>
            <a:ext cx="4516583" cy="3211290"/>
          </a:xfrm>
          <a:prstGeom prst="rect">
            <a:avLst/>
          </a:prstGeom>
        </p:spPr>
      </p:pic>
      <p:pic>
        <p:nvPicPr>
          <p:cNvPr id="11" name="Picture 10">
            <a:extLst>
              <a:ext uri="{FF2B5EF4-FFF2-40B4-BE49-F238E27FC236}">
                <a16:creationId xmlns:a16="http://schemas.microsoft.com/office/drawing/2014/main" id="{E2BD1071-C2DF-84C0-F723-FC1F04B3F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484" y="699467"/>
            <a:ext cx="4537303" cy="2495880"/>
          </a:xfrm>
          <a:prstGeom prst="rect">
            <a:avLst/>
          </a:prstGeom>
        </p:spPr>
      </p:pic>
    </p:spTree>
    <p:extLst>
      <p:ext uri="{BB962C8B-B14F-4D97-AF65-F5344CB8AC3E}">
        <p14:creationId xmlns:p14="http://schemas.microsoft.com/office/powerpoint/2010/main" val="19465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9CBF80-0F72-6B49-8D6D-E8F58869C563}"/>
              </a:ext>
            </a:extLst>
          </p:cNvPr>
          <p:cNvGrpSpPr/>
          <p:nvPr/>
        </p:nvGrpSpPr>
        <p:grpSpPr>
          <a:xfrm>
            <a:off x="1209987" y="1667851"/>
            <a:ext cx="9772026" cy="4604327"/>
            <a:chOff x="1403974" y="1667851"/>
            <a:chExt cx="9772026" cy="4604327"/>
          </a:xfrm>
        </p:grpSpPr>
        <p:pic>
          <p:nvPicPr>
            <p:cNvPr id="4" name="图片 13">
              <a:extLst>
                <a:ext uri="{FF2B5EF4-FFF2-40B4-BE49-F238E27FC236}">
                  <a16:creationId xmlns:a16="http://schemas.microsoft.com/office/drawing/2014/main" id="{4EAA1C06-5C5F-4884-F4BE-B79DE907B0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994"/>
            <a:stretch/>
          </p:blipFill>
          <p:spPr>
            <a:xfrm>
              <a:off x="1403974" y="1667851"/>
              <a:ext cx="9772026" cy="4604327"/>
            </a:xfrm>
            <a:prstGeom prst="rect">
              <a:avLst/>
            </a:prstGeom>
          </p:spPr>
        </p:pic>
        <p:sp>
          <p:nvSpPr>
            <p:cNvPr id="3" name="TextBox 2">
              <a:extLst>
                <a:ext uri="{FF2B5EF4-FFF2-40B4-BE49-F238E27FC236}">
                  <a16:creationId xmlns:a16="http://schemas.microsoft.com/office/drawing/2014/main" id="{2DA5E7B3-FE44-4F5A-9372-057AA3DB3777}"/>
                </a:ext>
              </a:extLst>
            </p:cNvPr>
            <p:cNvSpPr txBox="1"/>
            <p:nvPr/>
          </p:nvSpPr>
          <p:spPr>
            <a:xfrm>
              <a:off x="2542785" y="2692741"/>
              <a:ext cx="7848124" cy="2554545"/>
            </a:xfrm>
            <a:prstGeom prst="rect">
              <a:avLst/>
            </a:prstGeom>
            <a:noFill/>
          </p:spPr>
          <p:txBody>
            <a:bodyPr wrap="square" rtlCol="0">
              <a:spAutoFit/>
            </a:bodyPr>
            <a:lstStyle/>
            <a:p>
              <a:pPr algn="just"/>
              <a:r>
                <a:rPr lang="nl-NL" sz="3200" b="1" dirty="0">
                  <a:effectLst/>
                  <a:latin typeface="Cambria" panose="02040503050406030204" pitchFamily="18" charset="0"/>
                  <a:ea typeface="Cambria" panose="02040503050406030204" pitchFamily="18" charset="0"/>
                </a:rPr>
                <a:t>“Thực phẩm bẩn" luôn rất tinh ranh và nguy hiểm. Chúng có thể ẩn nấp ở bất kì đâu, vì vậy, trải chúng ta đều là một Thám tử sau để phát hiện và loại bỏ chúng ở mọi nơi.</a:t>
              </a:r>
              <a:endParaRPr lang="en-US" sz="32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E73B9BA-E81A-0B46-1AEB-6CA995048C23}"/>
              </a:ext>
            </a:extLst>
          </p:cNvPr>
          <p:cNvPicPr>
            <a:picLocks noChangeAspect="1"/>
          </p:cNvPicPr>
          <p:nvPr/>
        </p:nvPicPr>
        <p:blipFill>
          <a:blip r:embed="rId3"/>
          <a:stretch>
            <a:fillRect/>
          </a:stretch>
        </p:blipFill>
        <p:spPr>
          <a:xfrm>
            <a:off x="4029277" y="585822"/>
            <a:ext cx="4133446" cy="1444877"/>
          </a:xfrm>
          <a:prstGeom prst="rect">
            <a:avLst/>
          </a:prstGeom>
        </p:spPr>
      </p:pic>
    </p:spTree>
    <p:extLst>
      <p:ext uri="{BB962C8B-B14F-4D97-AF65-F5344CB8AC3E}">
        <p14:creationId xmlns:p14="http://schemas.microsoft.com/office/powerpoint/2010/main" val="13332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4A312DFA-1579-C0DD-6006-751C9EEA1D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099" t="28161" r="64294" b="50319"/>
          <a:stretch/>
        </p:blipFill>
        <p:spPr>
          <a:xfrm>
            <a:off x="5079985" y="1546372"/>
            <a:ext cx="2032030" cy="2122074"/>
          </a:xfrm>
          <a:prstGeom prst="rect">
            <a:avLst/>
          </a:prstGeom>
        </p:spPr>
      </p:pic>
      <p:pic>
        <p:nvPicPr>
          <p:cNvPr id="4" name="Picture 3">
            <a:extLst>
              <a:ext uri="{FF2B5EF4-FFF2-40B4-BE49-F238E27FC236}">
                <a16:creationId xmlns:a16="http://schemas.microsoft.com/office/drawing/2014/main" id="{F3C81B10-CCFD-F403-A1F2-4F63274FC2BD}"/>
              </a:ext>
            </a:extLst>
          </p:cNvPr>
          <p:cNvPicPr>
            <a:picLocks noChangeAspect="1"/>
          </p:cNvPicPr>
          <p:nvPr/>
        </p:nvPicPr>
        <p:blipFill>
          <a:blip r:embed="rId3"/>
          <a:stretch>
            <a:fillRect/>
          </a:stretch>
        </p:blipFill>
        <p:spPr>
          <a:xfrm>
            <a:off x="2334442" y="3668446"/>
            <a:ext cx="7523116" cy="2310584"/>
          </a:xfrm>
          <a:prstGeom prst="rect">
            <a:avLst/>
          </a:prstGeom>
        </p:spPr>
      </p:pic>
    </p:spTree>
    <p:extLst>
      <p:ext uri="{BB962C8B-B14F-4D97-AF65-F5344CB8AC3E}">
        <p14:creationId xmlns:p14="http://schemas.microsoft.com/office/powerpoint/2010/main" val="33592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87B44A6-E3BB-DDB2-3F2E-B5997420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4902" y="1487909"/>
            <a:ext cx="4936450" cy="4631182"/>
          </a:xfrm>
          <a:prstGeom prst="rect">
            <a:avLst/>
          </a:prstGeom>
        </p:spPr>
      </p:pic>
      <p:pic>
        <p:nvPicPr>
          <p:cNvPr id="6" name="Picture 5">
            <a:extLst>
              <a:ext uri="{FF2B5EF4-FFF2-40B4-BE49-F238E27FC236}">
                <a16:creationId xmlns:a16="http://schemas.microsoft.com/office/drawing/2014/main" id="{19D6D53E-4833-DE7E-0369-73A0F99BF228}"/>
              </a:ext>
            </a:extLst>
          </p:cNvPr>
          <p:cNvPicPr>
            <a:picLocks noChangeAspect="1"/>
          </p:cNvPicPr>
          <p:nvPr/>
        </p:nvPicPr>
        <p:blipFill>
          <a:blip r:embed="rId4"/>
          <a:stretch>
            <a:fillRect/>
          </a:stretch>
        </p:blipFill>
        <p:spPr>
          <a:xfrm>
            <a:off x="2212511" y="1052622"/>
            <a:ext cx="3883489" cy="1609483"/>
          </a:xfrm>
          <a:prstGeom prst="rect">
            <a:avLst/>
          </a:prstGeom>
        </p:spPr>
      </p:pic>
      <p:pic>
        <p:nvPicPr>
          <p:cNvPr id="8" name="Picture 7">
            <a:extLst>
              <a:ext uri="{FF2B5EF4-FFF2-40B4-BE49-F238E27FC236}">
                <a16:creationId xmlns:a16="http://schemas.microsoft.com/office/drawing/2014/main" id="{2BD030A6-CEA3-A5E9-8E5A-92A3BA5EAA80}"/>
              </a:ext>
            </a:extLst>
          </p:cNvPr>
          <p:cNvPicPr>
            <a:picLocks noChangeAspect="1"/>
          </p:cNvPicPr>
          <p:nvPr/>
        </p:nvPicPr>
        <p:blipFill>
          <a:blip r:embed="rId5"/>
          <a:stretch>
            <a:fillRect/>
          </a:stretch>
        </p:blipFill>
        <p:spPr>
          <a:xfrm>
            <a:off x="319919" y="2158598"/>
            <a:ext cx="7291448" cy="3785944"/>
          </a:xfrm>
          <a:prstGeom prst="rect">
            <a:avLst/>
          </a:prstGeom>
        </p:spPr>
      </p:pic>
    </p:spTree>
    <p:extLst>
      <p:ext uri="{BB962C8B-B14F-4D97-AF65-F5344CB8AC3E}">
        <p14:creationId xmlns:p14="http://schemas.microsoft.com/office/powerpoint/2010/main" val="5946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A82BCD-E8B1-9D62-04E7-FBAD5B0D2407}"/>
              </a:ext>
            </a:extLst>
          </p:cNvPr>
          <p:cNvGrpSpPr/>
          <p:nvPr/>
        </p:nvGrpSpPr>
        <p:grpSpPr>
          <a:xfrm>
            <a:off x="849744" y="2579254"/>
            <a:ext cx="9958085" cy="2454564"/>
            <a:chOff x="757381" y="2255981"/>
            <a:chExt cx="9958085" cy="2454564"/>
          </a:xfrm>
        </p:grpSpPr>
        <p:grpSp>
          <p:nvGrpSpPr>
            <p:cNvPr id="5" name="Group 4">
              <a:extLst>
                <a:ext uri="{FF2B5EF4-FFF2-40B4-BE49-F238E27FC236}">
                  <a16:creationId xmlns:a16="http://schemas.microsoft.com/office/drawing/2014/main" id="{3573D284-BEE3-991C-C75A-3B95319E9CDD}"/>
                </a:ext>
              </a:extLst>
            </p:cNvPr>
            <p:cNvGrpSpPr/>
            <p:nvPr/>
          </p:nvGrpSpPr>
          <p:grpSpPr>
            <a:xfrm>
              <a:off x="757381" y="2255981"/>
              <a:ext cx="9958085" cy="2454564"/>
              <a:chOff x="757381" y="2255981"/>
              <a:chExt cx="9958085" cy="2454564"/>
            </a:xfrm>
          </p:grpSpPr>
          <p:sp>
            <p:nvSpPr>
              <p:cNvPr id="3" name="Speech Bubble: Rectangle with Corners Rounded 2">
                <a:extLst>
                  <a:ext uri="{FF2B5EF4-FFF2-40B4-BE49-F238E27FC236}">
                    <a16:creationId xmlns:a16="http://schemas.microsoft.com/office/drawing/2014/main" id="{B4DE1688-B606-4547-62BC-98DB9686A501}"/>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1016FE81-C189-229E-531C-88D3DE7EB043}"/>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1C18E39-B708-B1FD-D6FD-AAC09E9C7B84}"/>
                </a:ext>
              </a:extLst>
            </p:cNvPr>
            <p:cNvSpPr txBox="1"/>
            <p:nvPr/>
          </p:nvSpPr>
          <p:spPr>
            <a:xfrm>
              <a:off x="895924" y="2459504"/>
              <a:ext cx="9750269" cy="1938992"/>
            </a:xfrm>
            <a:prstGeom prst="rect">
              <a:avLst/>
            </a:prstGeom>
            <a:noFill/>
          </p:spPr>
          <p:txBody>
            <a:bodyPr wrap="square" rtlCol="0">
              <a:spAutoFit/>
            </a:bodyPr>
            <a:lstStyle/>
            <a:p>
              <a:pPr algn="just"/>
              <a:r>
                <a:rPr lang="nl-NL" sz="2400" b="1" dirty="0">
                  <a:effectLst/>
                  <a:latin typeface="Cambria" panose="02040503050406030204" pitchFamily="18" charset="0"/>
                  <a:ea typeface="Cambria" panose="02040503050406030204" pitchFamily="18" charset="0"/>
                </a:rPr>
                <a:t>Đây là trò chơi với 3 câu hỏi, mỗi câu sẽ có các phương án A, B, C, D. Nhiệm vụ của các em sẽ phải lựa chọn câu trả lời đúng nhất và ghi vào bảng con phương</a:t>
              </a:r>
              <a:r>
                <a:rPr lang="vi-VN" sz="2400" b="1" dirty="0">
                  <a:effectLst/>
                  <a:latin typeface="Cambria" panose="02040503050406030204" pitchFamily="18" charset="0"/>
                  <a:ea typeface="Cambria" panose="02040503050406030204" pitchFamily="18" charset="0"/>
                </a:rPr>
                <a:t> án A, B, C</a:t>
              </a:r>
              <a:r>
                <a:rPr lang="nl-NL" sz="2400" b="1" dirty="0">
                  <a:effectLst/>
                  <a:latin typeface="Cambria" panose="02040503050406030204" pitchFamily="18" charset="0"/>
                  <a:ea typeface="Cambria" panose="02040503050406030204" pitchFamily="18" charset="0"/>
                </a:rPr>
                <a:t>, D</a:t>
              </a:r>
              <a:r>
                <a:rPr lang="vi-VN" sz="2400" b="1" dirty="0">
                  <a:effectLst/>
                  <a:latin typeface="Cambria" panose="02040503050406030204" pitchFamily="18" charset="0"/>
                  <a:ea typeface="Cambria" panose="02040503050406030204" pitchFamily="18" charset="0"/>
                </a:rPr>
                <a:t> mà mình chọn</a:t>
              </a:r>
              <a:r>
                <a:rPr lang="nl-NL" sz="2400" b="1" dirty="0">
                  <a:effectLst/>
                  <a:latin typeface="Cambria" panose="02040503050406030204" pitchFamily="18" charset="0"/>
                  <a:ea typeface="Cambria" panose="02040503050406030204" pitchFamily="18" charset="0"/>
                </a:rPr>
                <a:t>, sau khi nghe hiệu lệnh của cô giáo thì giơ bảng lên. Nếu các em trả lời đúng các em sẽ lựa chọn được thực phẩm và đồ ăn sạch bỏ vào giỏ hàng của mình.</a:t>
              </a:r>
              <a:endParaRPr lang="en-US" sz="24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C5156A0B-6830-03E2-FF51-1A2CE2F9C12B}"/>
              </a:ext>
            </a:extLst>
          </p:cNvPr>
          <p:cNvPicPr>
            <a:picLocks noChangeAspect="1"/>
          </p:cNvPicPr>
          <p:nvPr/>
        </p:nvPicPr>
        <p:blipFill>
          <a:blip r:embed="rId2"/>
          <a:stretch>
            <a:fillRect/>
          </a:stretch>
        </p:blipFill>
        <p:spPr>
          <a:xfrm>
            <a:off x="3629639" y="780059"/>
            <a:ext cx="4718713" cy="1572904"/>
          </a:xfrm>
          <a:prstGeom prst="rect">
            <a:avLst/>
          </a:prstGeom>
        </p:spPr>
      </p:pic>
      <p:pic>
        <p:nvPicPr>
          <p:cNvPr id="16" name="Picture 15">
            <a:hlinkClick r:id="" action="ppaction://hlinkshowjump?jump=nextslide" highlightClick="1"/>
            <a:extLst>
              <a:ext uri="{FF2B5EF4-FFF2-40B4-BE49-F238E27FC236}">
                <a16:creationId xmlns:a16="http://schemas.microsoft.com/office/drawing/2014/main" id="{FD2D9DDE-E254-4FB5-4253-3C8040365673}"/>
              </a:ext>
            </a:extLst>
          </p:cNvPr>
          <p:cNvPicPr>
            <a:picLocks noChangeAspect="1"/>
          </p:cNvPicPr>
          <p:nvPr/>
        </p:nvPicPr>
        <p:blipFill>
          <a:blip r:embed="rId3"/>
          <a:stretch>
            <a:fillRect/>
          </a:stretch>
        </p:blipFill>
        <p:spPr>
          <a:xfrm>
            <a:off x="5254679" y="5478133"/>
            <a:ext cx="1682642" cy="707197"/>
          </a:xfrm>
          <a:prstGeom prst="rect">
            <a:avLst/>
          </a:prstGeom>
        </p:spPr>
      </p:pic>
    </p:spTree>
    <p:extLst>
      <p:ext uri="{BB962C8B-B14F-4D97-AF65-F5344CB8AC3E}">
        <p14:creationId xmlns:p14="http://schemas.microsoft.com/office/powerpoint/2010/main" val="333844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623315F-DC23-B660-9E13-E91AF383DD26}"/>
              </a:ext>
            </a:extLst>
          </p:cNvPr>
          <p:cNvPicPr>
            <a:picLocks noChangeAspect="1"/>
          </p:cNvPicPr>
          <p:nvPr/>
        </p:nvPicPr>
        <p:blipFill rotWithShape="1">
          <a:blip r:embed="rId2">
            <a:extLst>
              <a:ext uri="{28A0092B-C50C-407E-A947-70E740481C1C}">
                <a14:useLocalDpi xmlns:a14="http://schemas.microsoft.com/office/drawing/2010/main" val="0"/>
              </a:ext>
            </a:extLst>
          </a:blip>
          <a:srcRect l="19658" t="5380" r="64500" b="73100"/>
          <a:stretch/>
        </p:blipFill>
        <p:spPr>
          <a:xfrm>
            <a:off x="5093567" y="1401344"/>
            <a:ext cx="1896009" cy="2575599"/>
          </a:xfrm>
          <a:prstGeom prst="rect">
            <a:avLst/>
          </a:prstGeom>
        </p:spPr>
      </p:pic>
      <p:pic>
        <p:nvPicPr>
          <p:cNvPr id="3" name="Picture 2">
            <a:extLst>
              <a:ext uri="{FF2B5EF4-FFF2-40B4-BE49-F238E27FC236}">
                <a16:creationId xmlns:a16="http://schemas.microsoft.com/office/drawing/2014/main" id="{36D71D44-AA6A-5E80-ECD7-74F7B3D96166}"/>
              </a:ext>
            </a:extLst>
          </p:cNvPr>
          <p:cNvPicPr>
            <a:picLocks noChangeAspect="1"/>
          </p:cNvPicPr>
          <p:nvPr/>
        </p:nvPicPr>
        <p:blipFill>
          <a:blip r:embed="rId3"/>
          <a:stretch>
            <a:fillRect/>
          </a:stretch>
        </p:blipFill>
        <p:spPr>
          <a:xfrm>
            <a:off x="2139353" y="3662054"/>
            <a:ext cx="7913294" cy="2310584"/>
          </a:xfrm>
          <a:prstGeom prst="rect">
            <a:avLst/>
          </a:prstGeom>
        </p:spPr>
      </p:pic>
    </p:spTree>
    <p:extLst>
      <p:ext uri="{BB962C8B-B14F-4D97-AF65-F5344CB8AC3E}">
        <p14:creationId xmlns:p14="http://schemas.microsoft.com/office/powerpoint/2010/main" val="13218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5A0348-8D04-62EF-32D0-171754D55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32117"/>
          </a:xfrm>
          <a:prstGeom prst="rect">
            <a:avLst/>
          </a:prstGeom>
        </p:spPr>
      </p:pic>
      <p:pic>
        <p:nvPicPr>
          <p:cNvPr id="28" name="Graphic 27">
            <a:extLst>
              <a:ext uri="{FF2B5EF4-FFF2-40B4-BE49-F238E27FC236}">
                <a16:creationId xmlns:a16="http://schemas.microsoft.com/office/drawing/2014/main" id="{4485A9F7-F591-FF4E-9148-0147ECACD9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9033" y="3321906"/>
            <a:ext cx="652783" cy="1956121"/>
          </a:xfrm>
          <a:prstGeom prst="rect">
            <a:avLst/>
          </a:prstGeom>
        </p:spPr>
      </p:pic>
      <p:pic>
        <p:nvPicPr>
          <p:cNvPr id="29" name="Graphic 28">
            <a:extLst>
              <a:ext uri="{FF2B5EF4-FFF2-40B4-BE49-F238E27FC236}">
                <a16:creationId xmlns:a16="http://schemas.microsoft.com/office/drawing/2014/main" id="{8B08C8C1-A519-3CB2-CF1E-7882A843C6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4347" y="3952977"/>
            <a:ext cx="1018779" cy="1325050"/>
          </a:xfrm>
          <a:prstGeom prst="rect">
            <a:avLst/>
          </a:prstGeom>
        </p:spPr>
      </p:pic>
      <p:grpSp>
        <p:nvGrpSpPr>
          <p:cNvPr id="42" name="Group 41">
            <a:extLst>
              <a:ext uri="{FF2B5EF4-FFF2-40B4-BE49-F238E27FC236}">
                <a16:creationId xmlns:a16="http://schemas.microsoft.com/office/drawing/2014/main" id="{7468C35F-B02B-7FBC-C024-FBDFE00F5DA2}"/>
              </a:ext>
            </a:extLst>
          </p:cNvPr>
          <p:cNvGrpSpPr/>
          <p:nvPr/>
        </p:nvGrpSpPr>
        <p:grpSpPr>
          <a:xfrm>
            <a:off x="1003454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0" y="2346036"/>
            <a:ext cx="4076265" cy="3837709"/>
          </a:xfrm>
          <a:prstGeom prst="rect">
            <a:avLst/>
          </a:prstGeom>
        </p:spPr>
      </p:pic>
      <p:sp>
        <p:nvSpPr>
          <p:cNvPr id="44" name="Rectangle 43">
            <a:hlinkClick r:id="rId11" action="ppaction://hlinksldjump"/>
            <a:extLst>
              <a:ext uri="{FF2B5EF4-FFF2-40B4-BE49-F238E27FC236}">
                <a16:creationId xmlns:a16="http://schemas.microsoft.com/office/drawing/2014/main" id="{BB0567EE-FD97-3736-DE0D-7B8A14F4074B}"/>
              </a:ext>
            </a:extLst>
          </p:cNvPr>
          <p:cNvSpPr/>
          <p:nvPr/>
        </p:nvSpPr>
        <p:spPr>
          <a:xfrm>
            <a:off x="6700186" y="1889760"/>
            <a:ext cx="2640361" cy="292608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8" name="Slide Zoom 47">
                <a:extLst>
                  <a:ext uri="{FF2B5EF4-FFF2-40B4-BE49-F238E27FC236}">
                    <a16:creationId xmlns:a16="http://schemas.microsoft.com/office/drawing/2014/main" id="{4D961199-3262-2482-6AD8-C98CC2369BAE}"/>
                  </a:ext>
                </a:extLst>
              </p:cNvPr>
              <p:cNvGraphicFramePr>
                <a:graphicFrameLocks noChangeAspect="1"/>
              </p:cNvGraphicFramePr>
              <p:nvPr>
                <p:extLst>
                  <p:ext uri="{D42A27DB-BD31-4B8C-83A1-F6EECF244321}">
                    <p14:modId xmlns:p14="http://schemas.microsoft.com/office/powerpoint/2010/main" val="3434790570"/>
                  </p:ext>
                </p:extLst>
              </p:nvPr>
            </p:nvGraphicFramePr>
            <p:xfrm>
              <a:off x="9493576" y="2075547"/>
              <a:ext cx="2058919" cy="1339135"/>
            </p:xfrm>
            <a:graphic>
              <a:graphicData uri="http://schemas.microsoft.com/office/powerpoint/2016/slidezoom">
                <pslz:sldZm>
                  <pslz:sldZmObj sldId="291" cId="3595346496">
                    <pslz:zmPr id="{C562CD2D-53BB-4967-8F6C-AA9521B48CF4}"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2058919" cy="1339135"/>
                        </a:xfrm>
                        <a:prstGeom prst="rect">
                          <a:avLst/>
                        </a:prstGeom>
                        <a:ln w="3175">
                          <a:noFill/>
                        </a:ln>
                      </p166:spPr>
                    </pslz:zmPr>
                  </pslz:sldZmObj>
                </pslz:sldZm>
              </a:graphicData>
            </a:graphic>
          </p:graphicFrame>
        </mc:Choice>
        <mc:Fallback xmlns="">
          <p:pic>
            <p:nvPicPr>
              <p:cNvPr id="48" name="Slide Zoom 47">
                <a:hlinkClick r:id="rId13" action="ppaction://hlinksldjump"/>
                <a:extLst>
                  <a:ext uri="{FF2B5EF4-FFF2-40B4-BE49-F238E27FC236}">
                    <a16:creationId xmlns:a16="http://schemas.microsoft.com/office/drawing/2014/main" id="{4D961199-3262-2482-6AD8-C98CC2369BAE}"/>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9493576" y="2075547"/>
                <a:ext cx="2058919" cy="133913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0" name="Slide Zoom 49">
                <a:extLst>
                  <a:ext uri="{FF2B5EF4-FFF2-40B4-BE49-F238E27FC236}">
                    <a16:creationId xmlns:a16="http://schemas.microsoft.com/office/drawing/2014/main" id="{F95BC522-A163-173E-83E1-A361297F0B27}"/>
                  </a:ext>
                </a:extLst>
              </p:cNvPr>
              <p:cNvGraphicFramePr>
                <a:graphicFrameLocks noChangeAspect="1"/>
              </p:cNvGraphicFramePr>
              <p:nvPr>
                <p:extLst>
                  <p:ext uri="{D42A27DB-BD31-4B8C-83A1-F6EECF244321}">
                    <p14:modId xmlns:p14="http://schemas.microsoft.com/office/powerpoint/2010/main" val="1176726266"/>
                  </p:ext>
                </p:extLst>
              </p:nvPr>
            </p:nvGraphicFramePr>
            <p:xfrm>
              <a:off x="6610132" y="1889760"/>
              <a:ext cx="2730415" cy="2324448"/>
            </p:xfrm>
            <a:graphic>
              <a:graphicData uri="http://schemas.microsoft.com/office/powerpoint/2016/slidezoom">
                <pslz:sldZm>
                  <pslz:sldZmObj sldId="290" cId="3515795628">
                    <pslz:zmPr id="{21424364-F48A-4E78-B8BF-924BE615F22C}"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2730415" cy="2324448"/>
                        </a:xfrm>
                        <a:prstGeom prst="rect">
                          <a:avLst/>
                        </a:prstGeom>
                        <a:ln w="3175">
                          <a:noFill/>
                        </a:ln>
                      </p166:spPr>
                    </pslz:zmPr>
                  </pslz:sldZmObj>
                </pslz:sldZm>
              </a:graphicData>
            </a:graphic>
          </p:graphicFrame>
        </mc:Choice>
        <mc:Fallback xmlns="">
          <p:pic>
            <p:nvPicPr>
              <p:cNvPr id="50" name="Slide Zoom 49">
                <a:hlinkClick r:id="rId15" action="ppaction://hlinksldjump"/>
                <a:extLst>
                  <a:ext uri="{FF2B5EF4-FFF2-40B4-BE49-F238E27FC236}">
                    <a16:creationId xmlns:a16="http://schemas.microsoft.com/office/drawing/2014/main" id="{F95BC522-A163-173E-83E1-A361297F0B27}"/>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6610132" y="1889760"/>
                <a:ext cx="2730415" cy="232444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2" name="Slide Zoom 51">
                <a:extLst>
                  <a:ext uri="{FF2B5EF4-FFF2-40B4-BE49-F238E27FC236}">
                    <a16:creationId xmlns:a16="http://schemas.microsoft.com/office/drawing/2014/main" id="{F3242EBA-41C3-8D27-6E90-95BD42F12317}"/>
                  </a:ext>
                </a:extLst>
              </p:cNvPr>
              <p:cNvGraphicFramePr>
                <a:graphicFrameLocks noChangeAspect="1"/>
              </p:cNvGraphicFramePr>
              <p:nvPr>
                <p:extLst>
                  <p:ext uri="{D42A27DB-BD31-4B8C-83A1-F6EECF244321}">
                    <p14:modId xmlns:p14="http://schemas.microsoft.com/office/powerpoint/2010/main" val="2284668287"/>
                  </p:ext>
                </p:extLst>
              </p:nvPr>
            </p:nvGraphicFramePr>
            <p:xfrm>
              <a:off x="2851453" y="2121398"/>
              <a:ext cx="3650436" cy="2374268"/>
            </p:xfrm>
            <a:graphic>
              <a:graphicData uri="http://schemas.microsoft.com/office/powerpoint/2016/slidezoom">
                <pslz:sldZm>
                  <pslz:sldZmObj sldId="289" cId="811013706">
                    <pslz:zmPr id="{11F7950C-62CD-4923-BAB7-6F40AE9C9E6D}" imageType="cover" transitionDur="1000">
                      <p166:blipFill xmlns:p166="http://schemas.microsoft.com/office/powerpoint/2016/6/main">
                        <a:blip r:embed="rId14">
                          <a:extLst>
                            <a:ext uri="{28A0092B-C50C-407E-A947-70E740481C1C}">
                              <a14:useLocalDpi xmlns:a14="http://schemas.microsoft.com/office/drawing/2010/main" val="0"/>
                            </a:ext>
                          </a:extLst>
                        </a:blip>
                        <a:stretch>
                          <a:fillRect/>
                        </a:stretch>
                      </p166:blipFill>
                      <p166:spPr xmlns:p166="http://schemas.microsoft.com/office/powerpoint/2016/6/main">
                        <a:xfrm>
                          <a:off x="0" y="0"/>
                          <a:ext cx="3650436" cy="2374268"/>
                        </a:xfrm>
                        <a:prstGeom prst="rect">
                          <a:avLst/>
                        </a:prstGeom>
                        <a:ln w="3175">
                          <a:noFill/>
                        </a:ln>
                      </p166:spPr>
                    </pslz:zmPr>
                  </pslz:sldZmObj>
                </pslz:sldZm>
              </a:graphicData>
            </a:graphic>
          </p:graphicFrame>
        </mc:Choice>
        <mc:Fallback xmlns="">
          <p:pic>
            <p:nvPicPr>
              <p:cNvPr id="52" name="Slide Zoom 51">
                <a:hlinkClick r:id="rId16" action="ppaction://hlinksldjump"/>
                <a:extLst>
                  <a:ext uri="{FF2B5EF4-FFF2-40B4-BE49-F238E27FC236}">
                    <a16:creationId xmlns:a16="http://schemas.microsoft.com/office/drawing/2014/main" id="{F3242EBA-41C3-8D27-6E90-95BD42F12317}"/>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2851453" y="2121398"/>
                <a:ext cx="3650436" cy="2374268"/>
              </a:xfrm>
              <a:prstGeom prst="rect">
                <a:avLst/>
              </a:prstGeom>
              <a:ln w="3175">
                <a:noFill/>
              </a:ln>
            </p:spPr>
          </p:pic>
        </mc:Fallback>
      </mc:AlternateContent>
    </p:spTree>
    <p:extLst>
      <p:ext uri="{BB962C8B-B14F-4D97-AF65-F5344CB8AC3E}">
        <p14:creationId xmlns:p14="http://schemas.microsoft.com/office/powerpoint/2010/main" val="27259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7.40741E-7 L 0.18789 0.00278 " pathEditMode="relative" rAng="0" ptsTypes="AA">
                                      <p:cBhvr>
                                        <p:cTn id="6" dur="5000" fill="hold"/>
                                        <p:tgtEl>
                                          <p:spTgt spid="3"/>
                                        </p:tgtEl>
                                        <p:attrNameLst>
                                          <p:attrName>ppt_x</p:attrName>
                                          <p:attrName>ppt_y</p:attrName>
                                        </p:attrNameLst>
                                      </p:cBhvr>
                                      <p:rCtr x="9388" y="13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0.18789 0.00278 L 0.42904 0.00278 " pathEditMode="relative" rAng="0" ptsTypes="AA">
                                      <p:cBhvr>
                                        <p:cTn id="14" dur="5000" fill="hold"/>
                                        <p:tgtEl>
                                          <p:spTgt spid="3"/>
                                        </p:tgtEl>
                                        <p:attrNameLst>
                                          <p:attrName>ppt_x</p:attrName>
                                          <p:attrName>ppt_y</p:attrName>
                                        </p:attrNameLst>
                                      </p:cBhvr>
                                      <p:rCtr x="12057" y="0"/>
                                    </p:animMotion>
                                  </p:childTnLst>
                                </p:cTn>
                              </p:par>
                              <p:par>
                                <p:cTn id="15" presetID="42" presetClass="path" presetSubtype="0" accel="50000" decel="50000" fill="hold" nodeType="withEffect">
                                  <p:stCondLst>
                                    <p:cond delay="0"/>
                                  </p:stCondLst>
                                  <p:childTnLst>
                                    <p:animMotion origin="layout" path="M 0.01028 0.0007 L 0.22344 0.00602 " pathEditMode="relative" rAng="0" ptsTypes="AA">
                                      <p:cBhvr>
                                        <p:cTn id="16" dur="5000" fill="hold"/>
                                        <p:tgtEl>
                                          <p:spTgt spid="28"/>
                                        </p:tgtEl>
                                        <p:attrNameLst>
                                          <p:attrName>ppt_x</p:attrName>
                                          <p:attrName>ppt_y</p:attrName>
                                        </p:attrNameLst>
                                      </p:cBhvr>
                                      <p:rCtr x="10651" y="25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42903 0.00278 L 0.56094 0.0044 " pathEditMode="relative" rAng="0" ptsTypes="AA">
                                      <p:cBhvr>
                                        <p:cTn id="24" dur="5250" fill="hold"/>
                                        <p:tgtEl>
                                          <p:spTgt spid="3"/>
                                        </p:tgtEl>
                                        <p:attrNameLst>
                                          <p:attrName>ppt_x</p:attrName>
                                          <p:attrName>ppt_y</p:attrName>
                                        </p:attrNameLst>
                                      </p:cBhvr>
                                      <p:rCtr x="6589" y="69"/>
                                    </p:animMotion>
                                  </p:childTnLst>
                                </p:cTn>
                              </p:par>
                              <p:par>
                                <p:cTn id="25" presetID="42" presetClass="path" presetSubtype="0" accel="50000" decel="50000" fill="hold" nodeType="withEffect">
                                  <p:stCondLst>
                                    <p:cond delay="0"/>
                                  </p:stCondLst>
                                  <p:childTnLst>
                                    <p:animMotion origin="layout" path="M 0.22344 0.00602 L 0.35299 -0.00602 " pathEditMode="relative" rAng="0" ptsTypes="AA">
                                      <p:cBhvr>
                                        <p:cTn id="26" dur="5000" fill="hold"/>
                                        <p:tgtEl>
                                          <p:spTgt spid="28"/>
                                        </p:tgtEl>
                                        <p:attrNameLst>
                                          <p:attrName>ppt_x</p:attrName>
                                          <p:attrName>ppt_y</p:attrName>
                                        </p:attrNameLst>
                                      </p:cBhvr>
                                      <p:rCtr x="6471" y="-602"/>
                                    </p:animMotion>
                                  </p:childTnLst>
                                </p:cTn>
                              </p:par>
                              <p:par>
                                <p:cTn id="27" presetID="42" presetClass="path" presetSubtype="0" accel="50000" decel="50000" fill="hold" nodeType="withEffect">
                                  <p:stCondLst>
                                    <p:cond delay="0"/>
                                  </p:stCondLst>
                                  <p:childTnLst>
                                    <p:animMotion origin="layout" path="M -4.16667E-7 3.33333E-6 L 0.13242 0.00046 " pathEditMode="relative" rAng="0" ptsTypes="AA">
                                      <p:cBhvr>
                                        <p:cTn id="28" dur="5000" fill="hold"/>
                                        <p:tgtEl>
                                          <p:spTgt spid="29"/>
                                        </p:tgtEl>
                                        <p:attrNameLst>
                                          <p:attrName>ppt_x</p:attrName>
                                          <p:attrName>ppt_y</p:attrName>
                                        </p:attrNameLst>
                                      </p:cBhvr>
                                      <p:rCtr x="6615" y="23"/>
                                    </p:animMotion>
                                  </p:childTnLst>
                                </p:cTn>
                              </p:par>
                              <p:par>
                                <p:cTn id="29" presetID="42" presetClass="path" presetSubtype="0" accel="50000" decel="50000" fill="hold" nodeType="withEffect">
                                  <p:stCondLst>
                                    <p:cond delay="0"/>
                                  </p:stCondLst>
                                  <p:childTnLst>
                                    <p:animMotion origin="layout" path="M 0.42903 0.00278 L 0.56094 0.0044 " pathEditMode="relative" rAng="0" ptsTypes="AA">
                                      <p:cBhvr>
                                        <p:cTn id="30" dur="5000" fill="hold"/>
                                        <p:tgtEl>
                                          <p:spTgt spid="3"/>
                                        </p:tgtEl>
                                        <p:attrNameLst>
                                          <p:attrName>ppt_x</p:attrName>
                                          <p:attrName>ppt_y</p:attrName>
                                        </p:attrNameLst>
                                      </p:cBhvr>
                                      <p:rCtr x="6341" y="-116"/>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8"/>
                                        </p:tgtEl>
                                      </p:cBhvr>
                                    </p:animEffect>
                                    <p:set>
                                      <p:cBhvr>
                                        <p:cTn id="35" dur="1" fill="hold">
                                          <p:stCondLst>
                                            <p:cond delay="499"/>
                                          </p:stCondLst>
                                        </p:cTn>
                                        <p:tgtEl>
                                          <p:spTgt spid="2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42" presetClass="path" presetSubtype="0" accel="50000" decel="50000" fill="hold" nodeType="withEffect">
                                  <p:stCondLst>
                                    <p:cond delay="0"/>
                                  </p:stCondLst>
                                  <p:childTnLst>
                                    <p:animMotion origin="layout" path="M 0.56094 0.0044 L 0.99804 -0.00625 " pathEditMode="relative" rAng="0" ptsTypes="AA">
                                      <p:cBhvr>
                                        <p:cTn id="43" dur="5000" fill="hold"/>
                                        <p:tgtEl>
                                          <p:spTgt spid="3"/>
                                        </p:tgtEl>
                                        <p:attrNameLst>
                                          <p:attrName>ppt_x</p:attrName>
                                          <p:attrName>ppt_y</p:attrName>
                                        </p:attrNameLst>
                                      </p:cBhvr>
                                      <p:rCtr x="21849" y="-532"/>
                                    </p:animMotion>
                                  </p:childTnLst>
                                </p:cTn>
                              </p:par>
                              <p:par>
                                <p:cTn id="44" presetID="42" presetClass="path" presetSubtype="0" accel="50000" decel="50000" fill="hold" nodeType="withEffect">
                                  <p:stCondLst>
                                    <p:cond delay="0"/>
                                  </p:stCondLst>
                                  <p:childTnLst>
                                    <p:animMotion origin="layout" path="M -0.05143 0.01458 L 0.35169 -0.00185 " pathEditMode="relative" rAng="0" ptsTypes="AA">
                                      <p:cBhvr>
                                        <p:cTn id="45" dur="5000" fill="hold"/>
                                        <p:tgtEl>
                                          <p:spTgt spid="42"/>
                                        </p:tgtEl>
                                        <p:attrNameLst>
                                          <p:attrName>ppt_x</p:attrName>
                                          <p:attrName>ppt_y</p:attrName>
                                        </p:attrNameLst>
                                      </p:cBhvr>
                                      <p:rCtr x="201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5A0348-8D04-62EF-32D0-171754D55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32117"/>
          </a:xfrm>
          <a:prstGeom prst="rect">
            <a:avLst/>
          </a:prstGeom>
        </p:spPr>
      </p:pic>
      <p:grpSp>
        <p:nvGrpSpPr>
          <p:cNvPr id="8" name="Group 7">
            <a:extLst>
              <a:ext uri="{FF2B5EF4-FFF2-40B4-BE49-F238E27FC236}">
                <a16:creationId xmlns:a16="http://schemas.microsoft.com/office/drawing/2014/main" id="{7EEAB7C7-C6CB-6474-5057-E55F91B0684A}"/>
              </a:ext>
            </a:extLst>
          </p:cNvPr>
          <p:cNvGrpSpPr/>
          <p:nvPr/>
        </p:nvGrpSpPr>
        <p:grpSpPr>
          <a:xfrm>
            <a:off x="-4632960" y="2346036"/>
            <a:ext cx="4076265" cy="3837709"/>
            <a:chOff x="0" y="2346036"/>
            <a:chExt cx="4076265" cy="3837709"/>
          </a:xfrm>
        </p:grpSpPr>
        <p:grpSp>
          <p:nvGrpSpPr>
            <p:cNvPr id="42" name="Group 41">
              <a:extLst>
                <a:ext uri="{FF2B5EF4-FFF2-40B4-BE49-F238E27FC236}">
                  <a16:creationId xmlns:a16="http://schemas.microsoft.com/office/drawing/2014/main" id="{7468C35F-B02B-7FBC-C024-FBDFE00F5DA2}"/>
                </a:ext>
              </a:extLst>
            </p:cNvPr>
            <p:cNvGrpSpPr/>
            <p:nvPr/>
          </p:nvGrpSpPr>
          <p:grpSpPr>
            <a:xfrm>
              <a:off x="242978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0" y="2346036"/>
              <a:ext cx="4076265" cy="3837709"/>
            </a:xfrm>
            <a:prstGeom prst="rect">
              <a:avLst/>
            </a:prstGeom>
          </p:spPr>
        </p:pic>
      </p:grpSp>
      <p:pic>
        <p:nvPicPr>
          <p:cNvPr id="15" name="Picture 14">
            <a:hlinkClick r:id="rId11" action="ppaction://hlinksldjump" highlightClick="1"/>
            <a:extLst>
              <a:ext uri="{FF2B5EF4-FFF2-40B4-BE49-F238E27FC236}">
                <a16:creationId xmlns:a16="http://schemas.microsoft.com/office/drawing/2014/main" id="{B99F0040-6DBF-7A2F-0F44-5DC63EB44BF1}"/>
              </a:ext>
            </a:extLst>
          </p:cNvPr>
          <p:cNvPicPr>
            <a:picLocks noChangeAspect="1"/>
          </p:cNvPicPr>
          <p:nvPr/>
        </p:nvPicPr>
        <p:blipFill>
          <a:blip r:embed="rId12"/>
          <a:stretch>
            <a:fillRect/>
          </a:stretch>
        </p:blipFill>
        <p:spPr>
          <a:xfrm>
            <a:off x="10140616" y="6021293"/>
            <a:ext cx="1847248" cy="713294"/>
          </a:xfrm>
          <a:prstGeom prst="rect">
            <a:avLst/>
          </a:prstGeom>
        </p:spPr>
      </p:pic>
    </p:spTree>
    <p:extLst>
      <p:ext uri="{BB962C8B-B14F-4D97-AF65-F5344CB8AC3E}">
        <p14:creationId xmlns:p14="http://schemas.microsoft.com/office/powerpoint/2010/main" val="2553416897"/>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7.40741E-7 L 0.51771 -0.00394 " pathEditMode="relative" rAng="0" ptsTypes="AA">
                                      <p:cBhvr>
                                        <p:cTn id="6" dur="5000" fill="hold"/>
                                        <p:tgtEl>
                                          <p:spTgt spid="8"/>
                                        </p:tgtEl>
                                        <p:attrNameLst>
                                          <p:attrName>ppt_x</p:attrName>
                                          <p:attrName>ppt_y</p:attrName>
                                        </p:attrNameLst>
                                      </p:cBhvr>
                                      <p:rCtr x="2588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9958085"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TextBox 4">
              <a:extLst>
                <a:ext uri="{FF2B5EF4-FFF2-40B4-BE49-F238E27FC236}">
                  <a16:creationId xmlns:a16="http://schemas.microsoft.com/office/drawing/2014/main" id="{A63DA904-0F9E-5124-9F15-792034A77EB2}"/>
                </a:ext>
              </a:extLst>
            </p:cNvPr>
            <p:cNvSpPr txBox="1"/>
            <p:nvPr/>
          </p:nvSpPr>
          <p:spPr>
            <a:xfrm>
              <a:off x="930561" y="2460308"/>
              <a:ext cx="9750269" cy="2054963"/>
            </a:xfrm>
            <a:prstGeom prst="rect">
              <a:avLst/>
            </a:prstGeom>
            <a:noFill/>
          </p:spPr>
          <p:txBody>
            <a:bodyPr wrap="square" rtlCol="0">
              <a:spAutoFit/>
            </a:bodyPr>
            <a:lstStyle/>
            <a:p>
              <a:pPr algn="just"/>
              <a:r>
                <a:rPr lang="nl-NL" sz="3200" b="1" dirty="0">
                  <a:effectLst/>
                  <a:latin typeface="Cambria" panose="02040503050406030204" pitchFamily="18" charset="0"/>
                  <a:ea typeface="Cambria" panose="02040503050406030204" pitchFamily="18" charset="0"/>
                </a:rPr>
                <a:t>Chúng ta nên ăn đồ ăn nhanh hoặc ăn ở nhà hàng bao nhiêu lần trong một tuần?</a:t>
              </a:r>
              <a:endParaRPr lang="en-US" sz="3200" b="1" dirty="0">
                <a:latin typeface="Cambria" panose="02040503050406030204" pitchFamily="18" charset="0"/>
                <a:ea typeface="Cambria" panose="02040503050406030204" pitchFamily="18" charset="0"/>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329906" y="3024850"/>
            <a:ext cx="5766094" cy="808299"/>
            <a:chOff x="1258869" y="2706255"/>
            <a:chExt cx="5766094"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3" y="2804935"/>
              <a:ext cx="4789340"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2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2">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278346" y="3963453"/>
            <a:ext cx="5817654" cy="810000"/>
            <a:chOff x="6575139" y="2653724"/>
            <a:chExt cx="7161653"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5959247"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3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2">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6217779" y="3023148"/>
            <a:ext cx="5322179" cy="810000"/>
            <a:chOff x="1106373" y="4263687"/>
            <a:chExt cx="6551714"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5422466" cy="780143"/>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4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2">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6309533" y="4001939"/>
            <a:ext cx="5230426" cy="810000"/>
            <a:chOff x="6575139" y="4263687"/>
            <a:chExt cx="6438762"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5309512"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5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2">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3">
            <a:extLst>
              <a:ext uri="{28A0092B-C50C-407E-A947-70E740481C1C}">
                <a14:useLocalDpi xmlns:a14="http://schemas.microsoft.com/office/drawing/2010/main" val="0"/>
              </a:ext>
            </a:extLst>
          </a:blip>
          <a:srcRect r="61810"/>
          <a:stretch/>
        </p:blipFill>
        <p:spPr>
          <a:xfrm>
            <a:off x="5583984" y="3091529"/>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1092164" y="3123529"/>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5621475" y="4064394"/>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1003689" y="4155330"/>
            <a:ext cx="673189" cy="668283"/>
          </a:xfrm>
          <a:prstGeom prst="rect">
            <a:avLst/>
          </a:prstGeom>
        </p:spPr>
      </p:pic>
      <p:pic>
        <p:nvPicPr>
          <p:cNvPr id="29" name="Graphic 28">
            <a:hlinkClick r:id="rId4"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1847" y="88233"/>
            <a:ext cx="745031" cy="2232550"/>
          </a:xfrm>
          <a:prstGeom prst="rect">
            <a:avLst/>
          </a:prstGeom>
        </p:spPr>
      </p:pic>
    </p:spTree>
    <p:extLst>
      <p:ext uri="{BB962C8B-B14F-4D97-AF65-F5344CB8AC3E}">
        <p14:creationId xmlns:p14="http://schemas.microsoft.com/office/powerpoint/2010/main" val="811013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nextCondLst>
                <p:cond evt="onClick" delay="0">
                  <p:tgtEl>
                    <p:spTgt spid="1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9958085"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TextBox 4">
              <a:extLst>
                <a:ext uri="{FF2B5EF4-FFF2-40B4-BE49-F238E27FC236}">
                  <a16:creationId xmlns:a16="http://schemas.microsoft.com/office/drawing/2014/main" id="{A63DA904-0F9E-5124-9F15-792034A77EB2}"/>
                </a:ext>
              </a:extLst>
            </p:cNvPr>
            <p:cNvSpPr txBox="1"/>
            <p:nvPr/>
          </p:nvSpPr>
          <p:spPr>
            <a:xfrm>
              <a:off x="930561" y="2897824"/>
              <a:ext cx="9750269" cy="1115550"/>
            </a:xfrm>
            <a:prstGeom prst="rect">
              <a:avLst/>
            </a:prstGeom>
            <a:noFill/>
          </p:spPr>
          <p:txBody>
            <a:bodyPr wrap="square" rtlCol="0">
              <a:spAutoFit/>
            </a:bodyPr>
            <a:lstStyle/>
            <a:p>
              <a:pPr algn="just"/>
              <a:r>
                <a:rPr lang="nl-NL" sz="3200" b="1" dirty="0">
                  <a:effectLst/>
                  <a:latin typeface="Cambria" panose="02040503050406030204" pitchFamily="18" charset="0"/>
                  <a:ea typeface="Cambria" panose="02040503050406030204" pitchFamily="18" charset="0"/>
                </a:rPr>
                <a:t>Nếu ăn các thực phẩm bị ôi thiu sẽ dẫn đến điều gì?</a:t>
              </a:r>
              <a:endParaRPr lang="en-US" sz="3200" b="1" dirty="0">
                <a:latin typeface="Cambria" panose="02040503050406030204" pitchFamily="18" charset="0"/>
                <a:ea typeface="Cambria" panose="02040503050406030204" pitchFamily="18" charset="0"/>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1363884" y="2315230"/>
            <a:ext cx="8814120" cy="808299"/>
            <a:chOff x="1258869" y="2706255"/>
            <a:chExt cx="8814120"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2" y="2804935"/>
              <a:ext cx="7837367"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Buồn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nôn</a:t>
              </a:r>
              <a:endParaRPr lang="en-US" sz="3200" b="1" dirty="0">
                <a:solidFill>
                  <a:schemeClr val="tx1"/>
                </a:solidFill>
                <a:latin typeface="Cambria" panose="02040503050406030204" pitchFamily="18" charset="0"/>
                <a:ea typeface="Cambria" panose="02040503050406030204" pitchFamily="18" charset="0"/>
              </a:endParaRP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2">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1290137" y="3319231"/>
            <a:ext cx="8887867" cy="810000"/>
            <a:chOff x="6575139" y="2653724"/>
            <a:chExt cx="10941149"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9738743"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Đau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đầu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chóng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mặt</a:t>
              </a:r>
              <a:endParaRPr lang="en-US" sz="3200" b="1" dirty="0">
                <a:solidFill>
                  <a:schemeClr val="tx1"/>
                </a:solidFill>
                <a:latin typeface="Cambria" panose="02040503050406030204" pitchFamily="18" charset="0"/>
                <a:ea typeface="Cambria" panose="02040503050406030204" pitchFamily="18" charset="0"/>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2">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1363884" y="4412576"/>
            <a:ext cx="8828438" cy="810000"/>
            <a:chOff x="1106373" y="4263687"/>
            <a:chExt cx="10867993"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9738745" cy="780144"/>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Ăn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không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ngon</a:t>
              </a:r>
              <a:endParaRPr lang="en-US" sz="3200" b="1" dirty="0">
                <a:solidFill>
                  <a:schemeClr val="tx1"/>
                </a:solidFill>
                <a:latin typeface="Cambria" panose="02040503050406030204" pitchFamily="18" charset="0"/>
                <a:ea typeface="Cambria" panose="02040503050406030204" pitchFamily="18" charset="0"/>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2">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1363884" y="5355623"/>
            <a:ext cx="8828438" cy="810000"/>
            <a:chOff x="6575139" y="4263687"/>
            <a:chExt cx="10867989"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9738739"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Tất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cả</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các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biểu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hiện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trên</a:t>
              </a:r>
              <a:endParaRPr lang="en-US" sz="3200" b="1" dirty="0">
                <a:solidFill>
                  <a:schemeClr val="tx1"/>
                </a:solidFill>
                <a:latin typeface="Cambria" panose="02040503050406030204" pitchFamily="18" charset="0"/>
                <a:ea typeface="Cambria" panose="02040503050406030204" pitchFamily="18" charset="0"/>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2">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3">
            <a:extLst>
              <a:ext uri="{28A0092B-C50C-407E-A947-70E740481C1C}">
                <a14:useLocalDpi xmlns:a14="http://schemas.microsoft.com/office/drawing/2010/main" val="0"/>
              </a:ext>
            </a:extLst>
          </a:blip>
          <a:srcRect r="61810"/>
          <a:stretch/>
        </p:blipFill>
        <p:spPr>
          <a:xfrm>
            <a:off x="9822663" y="5485718"/>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9788287" y="2380683"/>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9842568" y="4512957"/>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9840251" y="3415732"/>
            <a:ext cx="673189" cy="668283"/>
          </a:xfrm>
          <a:prstGeom prst="rect">
            <a:avLst/>
          </a:prstGeom>
        </p:spPr>
      </p:pic>
      <p:pic>
        <p:nvPicPr>
          <p:cNvPr id="29" name="Graphic 28">
            <a:hlinkClick r:id="rId4"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3989" y="617230"/>
            <a:ext cx="1398074" cy="1818371"/>
          </a:xfrm>
          <a:prstGeom prst="rect">
            <a:avLst/>
          </a:prstGeom>
        </p:spPr>
      </p:pic>
    </p:spTree>
    <p:extLst>
      <p:ext uri="{BB962C8B-B14F-4D97-AF65-F5344CB8AC3E}">
        <p14:creationId xmlns:p14="http://schemas.microsoft.com/office/powerpoint/2010/main" val="351579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nextCondLst>
                <p:cond evt="onClick" delay="0">
                  <p:tgtEl>
                    <p:spTgt spid="1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9958085"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TextBox 4">
              <a:extLst>
                <a:ext uri="{FF2B5EF4-FFF2-40B4-BE49-F238E27FC236}">
                  <a16:creationId xmlns:a16="http://schemas.microsoft.com/office/drawing/2014/main" id="{A63DA904-0F9E-5124-9F15-792034A77EB2}"/>
                </a:ext>
              </a:extLst>
            </p:cNvPr>
            <p:cNvSpPr txBox="1"/>
            <p:nvPr/>
          </p:nvSpPr>
          <p:spPr>
            <a:xfrm>
              <a:off x="1287622" y="2410158"/>
              <a:ext cx="9358572" cy="2054963"/>
            </a:xfrm>
            <a:prstGeom prst="rect">
              <a:avLst/>
            </a:prstGeom>
            <a:noFill/>
          </p:spPr>
          <p:txBody>
            <a:bodyPr wrap="square" rtlCol="0">
              <a:spAutoFit/>
            </a:bodyPr>
            <a:lstStyle/>
            <a:p>
              <a:pPr algn="ctr"/>
              <a:r>
                <a:rPr lang="nl-NL" sz="3200" b="1" dirty="0">
                  <a:effectLst/>
                  <a:latin typeface="Cambria" panose="02040503050406030204" pitchFamily="18" charset="0"/>
                  <a:ea typeface="Cambria" panose="02040503050406030204" pitchFamily="18" charset="0"/>
                </a:rPr>
                <a:t>Khi mua sắm thực phẩm trong siêu thị em cần chú ý đến điều gì?</a:t>
              </a:r>
              <a:endParaRPr lang="en-US" sz="3200" b="1" dirty="0">
                <a:latin typeface="Cambria" panose="02040503050406030204" pitchFamily="18" charset="0"/>
                <a:ea typeface="Cambria" panose="02040503050406030204" pitchFamily="18" charset="0"/>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1363884" y="2315230"/>
            <a:ext cx="9921432" cy="808299"/>
            <a:chOff x="1258869" y="2706255"/>
            <a:chExt cx="9921432"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2" y="2804935"/>
              <a:ext cx="8944679"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Không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có</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điều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gì</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cần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chú</a:t>
              </a:r>
              <a:r>
                <a:rPr lang="en-US" sz="3200" b="1" dirty="0">
                  <a:solidFill>
                    <a:schemeClr val="tx1"/>
                  </a:solidFill>
                  <a:latin typeface="Cambria" panose="02040503050406030204" pitchFamily="18" charset="0"/>
                  <a:ea typeface="Cambria" panose="02040503050406030204" pitchFamily="18" charset="0"/>
                </a:rPr>
                <a:t> ý</a:t>
              </a: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2">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1290137" y="3319231"/>
            <a:ext cx="9995179" cy="810000"/>
            <a:chOff x="6575139" y="2653724"/>
            <a:chExt cx="10941149"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9738743"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Giá</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rẻ</a:t>
              </a:r>
              <a:r>
                <a:rPr lang="en-US" sz="3200" b="1" dirty="0">
                  <a:solidFill>
                    <a:schemeClr val="tx1"/>
                  </a:solidFill>
                  <a:latin typeface="Cambria" panose="02040503050406030204" pitchFamily="18" charset="0"/>
                  <a:ea typeface="Cambria" panose="02040503050406030204" pitchFamily="18" charset="0"/>
                </a:rPr>
                <a:t> hay </a:t>
              </a:r>
              <a:r>
                <a:rPr lang="en-US" sz="3200" b="1" dirty="0" err="1">
                  <a:solidFill>
                    <a:schemeClr val="tx1"/>
                  </a:solidFill>
                  <a:latin typeface="Cambria" panose="02040503050406030204" pitchFamily="18" charset="0"/>
                  <a:ea typeface="Cambria" panose="02040503050406030204" pitchFamily="18" charset="0"/>
                </a:rPr>
                <a:t>đắt</a:t>
              </a:r>
              <a:endParaRPr lang="en-US" sz="3200" b="1" dirty="0">
                <a:solidFill>
                  <a:schemeClr val="tx1"/>
                </a:solidFill>
                <a:latin typeface="Cambria" panose="02040503050406030204" pitchFamily="18" charset="0"/>
                <a:ea typeface="Cambria" panose="02040503050406030204" pitchFamily="18" charset="0"/>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2">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1363884" y="4412576"/>
            <a:ext cx="9921432" cy="810000"/>
            <a:chOff x="1106373" y="4263687"/>
            <a:chExt cx="12213492"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11084244" cy="780144"/>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Hạn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sử</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dụng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và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độ</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tươi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ngon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của</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thực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phẩm</a:t>
              </a:r>
              <a:endParaRPr lang="en-US" sz="3200" b="1" dirty="0">
                <a:solidFill>
                  <a:schemeClr val="tx1"/>
                </a:solidFill>
                <a:latin typeface="Cambria" panose="02040503050406030204" pitchFamily="18" charset="0"/>
                <a:ea typeface="Cambria" panose="02040503050406030204" pitchFamily="18" charset="0"/>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2">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1363884" y="5355623"/>
            <a:ext cx="9921432" cy="810000"/>
            <a:chOff x="6575139" y="4263687"/>
            <a:chExt cx="12213487"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11084237"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Bao </a:t>
              </a:r>
              <a:r>
                <a:rPr lang="en-US" sz="3200" b="1" dirty="0" err="1">
                  <a:solidFill>
                    <a:schemeClr val="tx1"/>
                  </a:solidFill>
                  <a:latin typeface="Cambria" panose="02040503050406030204" pitchFamily="18" charset="0"/>
                  <a:ea typeface="Cambria" panose="02040503050406030204" pitchFamily="18" charset="0"/>
                </a:rPr>
                <a:t>bì</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đẹp</a:t>
              </a:r>
              <a:endParaRPr lang="en-US" sz="3200" b="1" dirty="0">
                <a:solidFill>
                  <a:schemeClr val="tx1"/>
                </a:solidFill>
                <a:latin typeface="Cambria" panose="02040503050406030204" pitchFamily="18" charset="0"/>
                <a:ea typeface="Cambria" panose="02040503050406030204" pitchFamily="18" charset="0"/>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2">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3">
            <a:extLst>
              <a:ext uri="{28A0092B-C50C-407E-A947-70E740481C1C}">
                <a14:useLocalDpi xmlns:a14="http://schemas.microsoft.com/office/drawing/2010/main" val="0"/>
              </a:ext>
            </a:extLst>
          </a:blip>
          <a:srcRect r="61810"/>
          <a:stretch/>
        </p:blipFill>
        <p:spPr>
          <a:xfrm>
            <a:off x="10931134" y="4466678"/>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0744365" y="2391112"/>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0862830" y="5472012"/>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0832936" y="3454741"/>
            <a:ext cx="673189" cy="668283"/>
          </a:xfrm>
          <a:prstGeom prst="rect">
            <a:avLst/>
          </a:prstGeom>
        </p:spPr>
      </p:pic>
      <p:pic>
        <p:nvPicPr>
          <p:cNvPr id="21" name="Graphic 20">
            <a:hlinkClick r:id="rId4"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92164" y="658841"/>
            <a:ext cx="818322" cy="1425584"/>
          </a:xfrm>
          <a:prstGeom prst="rect">
            <a:avLst/>
          </a:prstGeom>
        </p:spPr>
      </p:pic>
    </p:spTree>
    <p:extLst>
      <p:ext uri="{BB962C8B-B14F-4D97-AF65-F5344CB8AC3E}">
        <p14:creationId xmlns:p14="http://schemas.microsoft.com/office/powerpoint/2010/main" val="3595346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nextCondLst>
                <p:cond evt="onClick" delay="0">
                  <p:tgtEl>
                    <p:spTgt spid="1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FE2A34B-18B8-5E28-CB5C-823BE4C4DFEF}"/>
              </a:ext>
            </a:extLst>
          </p:cNvPr>
          <p:cNvGrpSpPr/>
          <p:nvPr/>
        </p:nvGrpSpPr>
        <p:grpSpPr>
          <a:xfrm>
            <a:off x="1578015" y="2026057"/>
            <a:ext cx="9398643" cy="4536788"/>
            <a:chOff x="1578015" y="2026057"/>
            <a:chExt cx="9398643" cy="4536788"/>
          </a:xfrm>
        </p:grpSpPr>
        <p:sp>
          <p:nvSpPr>
            <p:cNvPr id="7" name="Freeform: Shape 6">
              <a:extLst>
                <a:ext uri="{FF2B5EF4-FFF2-40B4-BE49-F238E27FC236}">
                  <a16:creationId xmlns:a16="http://schemas.microsoft.com/office/drawing/2014/main" id="{8DE4E199-50A9-50E2-CCF2-6F0AB26747D7}"/>
                </a:ext>
              </a:extLst>
            </p:cNvPr>
            <p:cNvSpPr/>
            <p:nvPr/>
          </p:nvSpPr>
          <p:spPr>
            <a:xfrm>
              <a:off x="2338086" y="2553131"/>
              <a:ext cx="8194876" cy="3454130"/>
            </a:xfrm>
            <a:custGeom>
              <a:avLst/>
              <a:gdLst>
                <a:gd name="connsiteX0" fmla="*/ 856527 w 8194876"/>
                <a:gd name="connsiteY0" fmla="*/ 85897 h 3454130"/>
                <a:gd name="connsiteX1" fmla="*/ 856527 w 8194876"/>
                <a:gd name="connsiteY1" fmla="*/ 85897 h 3454130"/>
                <a:gd name="connsiteX2" fmla="*/ 1053296 w 8194876"/>
                <a:gd name="connsiteY2" fmla="*/ 282666 h 3454130"/>
                <a:gd name="connsiteX3" fmla="*/ 1099595 w 8194876"/>
                <a:gd name="connsiteY3" fmla="*/ 305816 h 3454130"/>
                <a:gd name="connsiteX4" fmla="*/ 1134319 w 8194876"/>
                <a:gd name="connsiteY4" fmla="*/ 328965 h 3454130"/>
                <a:gd name="connsiteX5" fmla="*/ 1192192 w 8194876"/>
                <a:gd name="connsiteY5" fmla="*/ 340540 h 3454130"/>
                <a:gd name="connsiteX6" fmla="*/ 1400537 w 8194876"/>
                <a:gd name="connsiteY6" fmla="*/ 444712 h 3454130"/>
                <a:gd name="connsiteX7" fmla="*/ 1516284 w 8194876"/>
                <a:gd name="connsiteY7" fmla="*/ 479436 h 3454130"/>
                <a:gd name="connsiteX8" fmla="*/ 1643605 w 8194876"/>
                <a:gd name="connsiteY8" fmla="*/ 514160 h 3454130"/>
                <a:gd name="connsiteX9" fmla="*/ 1724628 w 8194876"/>
                <a:gd name="connsiteY9" fmla="*/ 548884 h 3454130"/>
                <a:gd name="connsiteX10" fmla="*/ 2002420 w 8194876"/>
                <a:gd name="connsiteY10" fmla="*/ 560459 h 3454130"/>
                <a:gd name="connsiteX11" fmla="*/ 2106592 w 8194876"/>
                <a:gd name="connsiteY11" fmla="*/ 572034 h 3454130"/>
                <a:gd name="connsiteX12" fmla="*/ 2164466 w 8194876"/>
                <a:gd name="connsiteY12" fmla="*/ 560459 h 3454130"/>
                <a:gd name="connsiteX13" fmla="*/ 2199190 w 8194876"/>
                <a:gd name="connsiteY13" fmla="*/ 537310 h 3454130"/>
                <a:gd name="connsiteX14" fmla="*/ 2303362 w 8194876"/>
                <a:gd name="connsiteY14" fmla="*/ 502585 h 3454130"/>
                <a:gd name="connsiteX15" fmla="*/ 2511706 w 8194876"/>
                <a:gd name="connsiteY15" fmla="*/ 467861 h 3454130"/>
                <a:gd name="connsiteX16" fmla="*/ 2858947 w 8194876"/>
                <a:gd name="connsiteY16" fmla="*/ 433137 h 3454130"/>
                <a:gd name="connsiteX17" fmla="*/ 2939970 w 8194876"/>
                <a:gd name="connsiteY17" fmla="*/ 375264 h 3454130"/>
                <a:gd name="connsiteX18" fmla="*/ 3009418 w 8194876"/>
                <a:gd name="connsiteY18" fmla="*/ 352115 h 3454130"/>
                <a:gd name="connsiteX19" fmla="*/ 3136739 w 8194876"/>
                <a:gd name="connsiteY19" fmla="*/ 224793 h 3454130"/>
                <a:gd name="connsiteX20" fmla="*/ 3321934 w 8194876"/>
                <a:gd name="connsiteY20" fmla="*/ 109046 h 3454130"/>
                <a:gd name="connsiteX21" fmla="*/ 3622876 w 8194876"/>
                <a:gd name="connsiteY21" fmla="*/ 51173 h 3454130"/>
                <a:gd name="connsiteX22" fmla="*/ 3889094 w 8194876"/>
                <a:gd name="connsiteY22" fmla="*/ 16449 h 3454130"/>
                <a:gd name="connsiteX23" fmla="*/ 4213185 w 8194876"/>
                <a:gd name="connsiteY23" fmla="*/ 28023 h 3454130"/>
                <a:gd name="connsiteX24" fmla="*/ 4294208 w 8194876"/>
                <a:gd name="connsiteY24" fmla="*/ 62747 h 3454130"/>
                <a:gd name="connsiteX25" fmla="*/ 4363656 w 8194876"/>
                <a:gd name="connsiteY25" fmla="*/ 85897 h 3454130"/>
                <a:gd name="connsiteX26" fmla="*/ 4583575 w 8194876"/>
                <a:gd name="connsiteY26" fmla="*/ 166920 h 3454130"/>
                <a:gd name="connsiteX27" fmla="*/ 4791919 w 8194876"/>
                <a:gd name="connsiteY27" fmla="*/ 201644 h 3454130"/>
                <a:gd name="connsiteX28" fmla="*/ 5162309 w 8194876"/>
                <a:gd name="connsiteY28" fmla="*/ 236368 h 3454130"/>
                <a:gd name="connsiteX29" fmla="*/ 5359079 w 8194876"/>
                <a:gd name="connsiteY29" fmla="*/ 259517 h 3454130"/>
                <a:gd name="connsiteX30" fmla="*/ 5845215 w 8194876"/>
                <a:gd name="connsiteY30" fmla="*/ 294241 h 3454130"/>
                <a:gd name="connsiteX31" fmla="*/ 6030410 w 8194876"/>
                <a:gd name="connsiteY31" fmla="*/ 317391 h 3454130"/>
                <a:gd name="connsiteX32" fmla="*/ 6146157 w 8194876"/>
                <a:gd name="connsiteY32" fmla="*/ 352115 h 3454130"/>
                <a:gd name="connsiteX33" fmla="*/ 6504972 w 8194876"/>
                <a:gd name="connsiteY33" fmla="*/ 375264 h 3454130"/>
                <a:gd name="connsiteX34" fmla="*/ 6632294 w 8194876"/>
                <a:gd name="connsiteY34" fmla="*/ 409988 h 3454130"/>
                <a:gd name="connsiteX35" fmla="*/ 7037408 w 8194876"/>
                <a:gd name="connsiteY35" fmla="*/ 433137 h 3454130"/>
                <a:gd name="connsiteX36" fmla="*/ 7257327 w 8194876"/>
                <a:gd name="connsiteY36" fmla="*/ 444712 h 3454130"/>
                <a:gd name="connsiteX37" fmla="*/ 7349924 w 8194876"/>
                <a:gd name="connsiteY37" fmla="*/ 456287 h 3454130"/>
                <a:gd name="connsiteX38" fmla="*/ 7465671 w 8194876"/>
                <a:gd name="connsiteY38" fmla="*/ 467861 h 3454130"/>
                <a:gd name="connsiteX39" fmla="*/ 7546694 w 8194876"/>
                <a:gd name="connsiteY39" fmla="*/ 479436 h 3454130"/>
                <a:gd name="connsiteX40" fmla="*/ 7616142 w 8194876"/>
                <a:gd name="connsiteY40" fmla="*/ 502585 h 3454130"/>
                <a:gd name="connsiteX41" fmla="*/ 7801337 w 8194876"/>
                <a:gd name="connsiteY41" fmla="*/ 606758 h 3454130"/>
                <a:gd name="connsiteX42" fmla="*/ 7893934 w 8194876"/>
                <a:gd name="connsiteY42" fmla="*/ 629907 h 3454130"/>
                <a:gd name="connsiteX43" fmla="*/ 7974957 w 8194876"/>
                <a:gd name="connsiteY43" fmla="*/ 734079 h 3454130"/>
                <a:gd name="connsiteX44" fmla="*/ 8079129 w 8194876"/>
                <a:gd name="connsiteY44" fmla="*/ 942423 h 3454130"/>
                <a:gd name="connsiteX45" fmla="*/ 8148577 w 8194876"/>
                <a:gd name="connsiteY45" fmla="*/ 1046596 h 3454130"/>
                <a:gd name="connsiteX46" fmla="*/ 8160152 w 8194876"/>
                <a:gd name="connsiteY46" fmla="*/ 1116044 h 3454130"/>
                <a:gd name="connsiteX47" fmla="*/ 8183301 w 8194876"/>
                <a:gd name="connsiteY47" fmla="*/ 1208641 h 3454130"/>
                <a:gd name="connsiteX48" fmla="*/ 8194876 w 8194876"/>
                <a:gd name="connsiteY48" fmla="*/ 1289664 h 3454130"/>
                <a:gd name="connsiteX49" fmla="*/ 8148577 w 8194876"/>
                <a:gd name="connsiteY49" fmla="*/ 1602180 h 3454130"/>
                <a:gd name="connsiteX50" fmla="*/ 8102279 w 8194876"/>
                <a:gd name="connsiteY50" fmla="*/ 1648479 h 3454130"/>
                <a:gd name="connsiteX51" fmla="*/ 8067555 w 8194876"/>
                <a:gd name="connsiteY51" fmla="*/ 1706353 h 3454130"/>
                <a:gd name="connsiteX52" fmla="*/ 8079129 w 8194876"/>
                <a:gd name="connsiteY52" fmla="*/ 1856823 h 3454130"/>
                <a:gd name="connsiteX53" fmla="*/ 8113853 w 8194876"/>
                <a:gd name="connsiteY53" fmla="*/ 1914697 h 3454130"/>
                <a:gd name="connsiteX54" fmla="*/ 8137003 w 8194876"/>
                <a:gd name="connsiteY54" fmla="*/ 1984145 h 3454130"/>
                <a:gd name="connsiteX55" fmla="*/ 8113853 w 8194876"/>
                <a:gd name="connsiteY55" fmla="*/ 2261937 h 3454130"/>
                <a:gd name="connsiteX56" fmla="*/ 8090704 w 8194876"/>
                <a:gd name="connsiteY56" fmla="*/ 2308236 h 3454130"/>
                <a:gd name="connsiteX57" fmla="*/ 8044405 w 8194876"/>
                <a:gd name="connsiteY57" fmla="*/ 2389259 h 3454130"/>
                <a:gd name="connsiteX58" fmla="*/ 8009681 w 8194876"/>
                <a:gd name="connsiteY58" fmla="*/ 2505006 h 3454130"/>
                <a:gd name="connsiteX59" fmla="*/ 7917084 w 8194876"/>
                <a:gd name="connsiteY59" fmla="*/ 2597603 h 3454130"/>
                <a:gd name="connsiteX60" fmla="*/ 7882360 w 8194876"/>
                <a:gd name="connsiteY60" fmla="*/ 2643902 h 3454130"/>
                <a:gd name="connsiteX61" fmla="*/ 7859210 w 8194876"/>
                <a:gd name="connsiteY61" fmla="*/ 2678626 h 3454130"/>
                <a:gd name="connsiteX62" fmla="*/ 7812911 w 8194876"/>
                <a:gd name="connsiteY62" fmla="*/ 2724925 h 3454130"/>
                <a:gd name="connsiteX63" fmla="*/ 7766613 w 8194876"/>
                <a:gd name="connsiteY63" fmla="*/ 2782798 h 3454130"/>
                <a:gd name="connsiteX64" fmla="*/ 7708739 w 8194876"/>
                <a:gd name="connsiteY64" fmla="*/ 2817522 h 3454130"/>
                <a:gd name="connsiteX65" fmla="*/ 7662441 w 8194876"/>
                <a:gd name="connsiteY65" fmla="*/ 2852246 h 3454130"/>
                <a:gd name="connsiteX66" fmla="*/ 7569843 w 8194876"/>
                <a:gd name="connsiteY66" fmla="*/ 2875396 h 3454130"/>
                <a:gd name="connsiteX67" fmla="*/ 7511970 w 8194876"/>
                <a:gd name="connsiteY67" fmla="*/ 2898545 h 3454130"/>
                <a:gd name="connsiteX68" fmla="*/ 7373073 w 8194876"/>
                <a:gd name="connsiteY68" fmla="*/ 2944844 h 3454130"/>
                <a:gd name="connsiteX69" fmla="*/ 6771190 w 8194876"/>
                <a:gd name="connsiteY69" fmla="*/ 2944844 h 3454130"/>
                <a:gd name="connsiteX70" fmla="*/ 6609144 w 8194876"/>
                <a:gd name="connsiteY70" fmla="*/ 2979568 h 3454130"/>
                <a:gd name="connsiteX71" fmla="*/ 6423949 w 8194876"/>
                <a:gd name="connsiteY71" fmla="*/ 2991142 h 3454130"/>
                <a:gd name="connsiteX72" fmla="*/ 6227180 w 8194876"/>
                <a:gd name="connsiteY72" fmla="*/ 3072165 h 3454130"/>
                <a:gd name="connsiteX73" fmla="*/ 6215605 w 8194876"/>
                <a:gd name="connsiteY73" fmla="*/ 3106889 h 3454130"/>
                <a:gd name="connsiteX74" fmla="*/ 6250329 w 8194876"/>
                <a:gd name="connsiteY74" fmla="*/ 3234211 h 3454130"/>
                <a:gd name="connsiteX75" fmla="*/ 6157732 w 8194876"/>
                <a:gd name="connsiteY75" fmla="*/ 3349958 h 3454130"/>
                <a:gd name="connsiteX76" fmla="*/ 6111433 w 8194876"/>
                <a:gd name="connsiteY76" fmla="*/ 3396256 h 3454130"/>
                <a:gd name="connsiteX77" fmla="*/ 5879939 w 8194876"/>
                <a:gd name="connsiteY77" fmla="*/ 3454130 h 3454130"/>
                <a:gd name="connsiteX78" fmla="*/ 5706319 w 8194876"/>
                <a:gd name="connsiteY78" fmla="*/ 3407831 h 3454130"/>
                <a:gd name="connsiteX79" fmla="*/ 5602147 w 8194876"/>
                <a:gd name="connsiteY79" fmla="*/ 3338383 h 3454130"/>
                <a:gd name="connsiteX80" fmla="*/ 5382228 w 8194876"/>
                <a:gd name="connsiteY80" fmla="*/ 3222636 h 3454130"/>
                <a:gd name="connsiteX81" fmla="*/ 5208608 w 8194876"/>
                <a:gd name="connsiteY81" fmla="*/ 3187912 h 3454130"/>
                <a:gd name="connsiteX82" fmla="*/ 5081286 w 8194876"/>
                <a:gd name="connsiteY82" fmla="*/ 3153188 h 3454130"/>
                <a:gd name="connsiteX83" fmla="*/ 4363656 w 8194876"/>
                <a:gd name="connsiteY83" fmla="*/ 3141613 h 3454130"/>
                <a:gd name="connsiteX84" fmla="*/ 4039565 w 8194876"/>
                <a:gd name="connsiteY84" fmla="*/ 3095315 h 3454130"/>
                <a:gd name="connsiteX85" fmla="*/ 3958542 w 8194876"/>
                <a:gd name="connsiteY85" fmla="*/ 3060591 h 3454130"/>
                <a:gd name="connsiteX86" fmla="*/ 3854370 w 8194876"/>
                <a:gd name="connsiteY86" fmla="*/ 3037441 h 3454130"/>
                <a:gd name="connsiteX87" fmla="*/ 3703899 w 8194876"/>
                <a:gd name="connsiteY87" fmla="*/ 2979568 h 3454130"/>
                <a:gd name="connsiteX88" fmla="*/ 3437681 w 8194876"/>
                <a:gd name="connsiteY88" fmla="*/ 2967993 h 3454130"/>
                <a:gd name="connsiteX89" fmla="*/ 2939970 w 8194876"/>
                <a:gd name="connsiteY89" fmla="*/ 3095315 h 3454130"/>
                <a:gd name="connsiteX90" fmla="*/ 2870522 w 8194876"/>
                <a:gd name="connsiteY90" fmla="*/ 3130039 h 3454130"/>
                <a:gd name="connsiteX91" fmla="*/ 2824223 w 8194876"/>
                <a:gd name="connsiteY91" fmla="*/ 3141613 h 3454130"/>
                <a:gd name="connsiteX92" fmla="*/ 2604304 w 8194876"/>
                <a:gd name="connsiteY92" fmla="*/ 3176337 h 3454130"/>
                <a:gd name="connsiteX93" fmla="*/ 2280213 w 8194876"/>
                <a:gd name="connsiteY93" fmla="*/ 3164763 h 3454130"/>
                <a:gd name="connsiteX94" fmla="*/ 2129742 w 8194876"/>
                <a:gd name="connsiteY94" fmla="*/ 3153188 h 3454130"/>
                <a:gd name="connsiteX95" fmla="*/ 1898248 w 8194876"/>
                <a:gd name="connsiteY95" fmla="*/ 3164763 h 3454130"/>
                <a:gd name="connsiteX96" fmla="*/ 1678329 w 8194876"/>
                <a:gd name="connsiteY96" fmla="*/ 3222636 h 3454130"/>
                <a:gd name="connsiteX97" fmla="*/ 1632030 w 8194876"/>
                <a:gd name="connsiteY97" fmla="*/ 3234211 h 3454130"/>
                <a:gd name="connsiteX98" fmla="*/ 1481560 w 8194876"/>
                <a:gd name="connsiteY98" fmla="*/ 3257360 h 3454130"/>
                <a:gd name="connsiteX99" fmla="*/ 1284790 w 8194876"/>
                <a:gd name="connsiteY99" fmla="*/ 3222636 h 3454130"/>
                <a:gd name="connsiteX100" fmla="*/ 949124 w 8194876"/>
                <a:gd name="connsiteY100" fmla="*/ 3153188 h 3454130"/>
                <a:gd name="connsiteX101" fmla="*/ 706056 w 8194876"/>
                <a:gd name="connsiteY101" fmla="*/ 3037441 h 3454130"/>
                <a:gd name="connsiteX102" fmla="*/ 486137 w 8194876"/>
                <a:gd name="connsiteY102" fmla="*/ 2944844 h 3454130"/>
                <a:gd name="connsiteX103" fmla="*/ 324091 w 8194876"/>
                <a:gd name="connsiteY103" fmla="*/ 2921694 h 3454130"/>
                <a:gd name="connsiteX104" fmla="*/ 34724 w 8194876"/>
                <a:gd name="connsiteY104" fmla="*/ 2805947 h 3454130"/>
                <a:gd name="connsiteX105" fmla="*/ 0 w 8194876"/>
                <a:gd name="connsiteY105" fmla="*/ 2782798 h 3454130"/>
                <a:gd name="connsiteX106" fmla="*/ 34724 w 8194876"/>
                <a:gd name="connsiteY106" fmla="*/ 2493431 h 3454130"/>
                <a:gd name="connsiteX107" fmla="*/ 57873 w 8194876"/>
                <a:gd name="connsiteY107" fmla="*/ 2447132 h 3454130"/>
                <a:gd name="connsiteX108" fmla="*/ 34724 w 8194876"/>
                <a:gd name="connsiteY108" fmla="*/ 2123041 h 3454130"/>
                <a:gd name="connsiteX109" fmla="*/ 81023 w 8194876"/>
                <a:gd name="connsiteY109" fmla="*/ 1683203 h 3454130"/>
                <a:gd name="connsiteX110" fmla="*/ 185195 w 8194876"/>
                <a:gd name="connsiteY110" fmla="*/ 1463284 h 3454130"/>
                <a:gd name="connsiteX111" fmla="*/ 208344 w 8194876"/>
                <a:gd name="connsiteY111" fmla="*/ 1393836 h 3454130"/>
                <a:gd name="connsiteX112" fmla="*/ 185195 w 8194876"/>
                <a:gd name="connsiteY112" fmla="*/ 1254940 h 3454130"/>
                <a:gd name="connsiteX113" fmla="*/ 92598 w 8194876"/>
                <a:gd name="connsiteY113" fmla="*/ 988722 h 3454130"/>
                <a:gd name="connsiteX114" fmla="*/ 104172 w 8194876"/>
                <a:gd name="connsiteY114" fmla="*/ 861401 h 3454130"/>
                <a:gd name="connsiteX115" fmla="*/ 219919 w 8194876"/>
                <a:gd name="connsiteY115" fmla="*/ 629907 h 3454130"/>
                <a:gd name="connsiteX116" fmla="*/ 335666 w 8194876"/>
                <a:gd name="connsiteY116" fmla="*/ 514160 h 3454130"/>
                <a:gd name="connsiteX117" fmla="*/ 486137 w 8194876"/>
                <a:gd name="connsiteY117" fmla="*/ 363689 h 3454130"/>
                <a:gd name="connsiteX118" fmla="*/ 555585 w 8194876"/>
                <a:gd name="connsiteY118" fmla="*/ 352115 h 3454130"/>
                <a:gd name="connsiteX119" fmla="*/ 659757 w 8194876"/>
                <a:gd name="connsiteY119" fmla="*/ 328965 h 3454130"/>
                <a:gd name="connsiteX120" fmla="*/ 752355 w 8194876"/>
                <a:gd name="connsiteY120" fmla="*/ 282666 h 3454130"/>
                <a:gd name="connsiteX121" fmla="*/ 833377 w 8194876"/>
                <a:gd name="connsiteY121" fmla="*/ 259517 h 3454130"/>
                <a:gd name="connsiteX122" fmla="*/ 902825 w 8194876"/>
                <a:gd name="connsiteY122" fmla="*/ 190069 h 3454130"/>
                <a:gd name="connsiteX123" fmla="*/ 925975 w 8194876"/>
                <a:gd name="connsiteY123" fmla="*/ 143770 h 34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194876" h="3454130">
                  <a:moveTo>
                    <a:pt x="856527" y="85897"/>
                  </a:moveTo>
                  <a:lnTo>
                    <a:pt x="856527" y="85897"/>
                  </a:lnTo>
                  <a:cubicBezTo>
                    <a:pt x="930457" y="168042"/>
                    <a:pt x="967208" y="218100"/>
                    <a:pt x="1053296" y="282666"/>
                  </a:cubicBezTo>
                  <a:cubicBezTo>
                    <a:pt x="1067100" y="293019"/>
                    <a:pt x="1084614" y="297255"/>
                    <a:pt x="1099595" y="305816"/>
                  </a:cubicBezTo>
                  <a:cubicBezTo>
                    <a:pt x="1111673" y="312718"/>
                    <a:pt x="1121294" y="324081"/>
                    <a:pt x="1134319" y="328965"/>
                  </a:cubicBezTo>
                  <a:cubicBezTo>
                    <a:pt x="1152739" y="335873"/>
                    <a:pt x="1172901" y="336682"/>
                    <a:pt x="1192192" y="340540"/>
                  </a:cubicBezTo>
                  <a:cubicBezTo>
                    <a:pt x="1269922" y="383723"/>
                    <a:pt x="1317137" y="413985"/>
                    <a:pt x="1400537" y="444712"/>
                  </a:cubicBezTo>
                  <a:cubicBezTo>
                    <a:pt x="1438335" y="458637"/>
                    <a:pt x="1477836" y="467421"/>
                    <a:pt x="1516284" y="479436"/>
                  </a:cubicBezTo>
                  <a:cubicBezTo>
                    <a:pt x="1620712" y="512069"/>
                    <a:pt x="1548650" y="495168"/>
                    <a:pt x="1643605" y="514160"/>
                  </a:cubicBezTo>
                  <a:cubicBezTo>
                    <a:pt x="1670613" y="525735"/>
                    <a:pt x="1695486" y="545124"/>
                    <a:pt x="1724628" y="548884"/>
                  </a:cubicBezTo>
                  <a:cubicBezTo>
                    <a:pt x="1816544" y="560744"/>
                    <a:pt x="1909912" y="554852"/>
                    <a:pt x="2002420" y="560459"/>
                  </a:cubicBezTo>
                  <a:cubicBezTo>
                    <a:pt x="2037294" y="562573"/>
                    <a:pt x="2071868" y="568176"/>
                    <a:pt x="2106592" y="572034"/>
                  </a:cubicBezTo>
                  <a:cubicBezTo>
                    <a:pt x="2125883" y="568176"/>
                    <a:pt x="2146045" y="567367"/>
                    <a:pt x="2164466" y="560459"/>
                  </a:cubicBezTo>
                  <a:cubicBezTo>
                    <a:pt x="2177491" y="555575"/>
                    <a:pt x="2186349" y="542660"/>
                    <a:pt x="2199190" y="537310"/>
                  </a:cubicBezTo>
                  <a:cubicBezTo>
                    <a:pt x="2232977" y="523232"/>
                    <a:pt x="2267965" y="511900"/>
                    <a:pt x="2303362" y="502585"/>
                  </a:cubicBezTo>
                  <a:cubicBezTo>
                    <a:pt x="2370289" y="484972"/>
                    <a:pt x="2442776" y="475117"/>
                    <a:pt x="2511706" y="467861"/>
                  </a:cubicBezTo>
                  <a:lnTo>
                    <a:pt x="2858947" y="433137"/>
                  </a:lnTo>
                  <a:cubicBezTo>
                    <a:pt x="2885955" y="413846"/>
                    <a:pt x="2910747" y="390999"/>
                    <a:pt x="2939970" y="375264"/>
                  </a:cubicBezTo>
                  <a:cubicBezTo>
                    <a:pt x="2961455" y="363695"/>
                    <a:pt x="2990035" y="366938"/>
                    <a:pt x="3009418" y="352115"/>
                  </a:cubicBezTo>
                  <a:cubicBezTo>
                    <a:pt x="3057095" y="315656"/>
                    <a:pt x="3086800" y="258086"/>
                    <a:pt x="3136739" y="224793"/>
                  </a:cubicBezTo>
                  <a:cubicBezTo>
                    <a:pt x="3183864" y="193376"/>
                    <a:pt x="3278976" y="128377"/>
                    <a:pt x="3321934" y="109046"/>
                  </a:cubicBezTo>
                  <a:cubicBezTo>
                    <a:pt x="3435808" y="57803"/>
                    <a:pt x="3492635" y="77222"/>
                    <a:pt x="3622876" y="51173"/>
                  </a:cubicBezTo>
                  <a:cubicBezTo>
                    <a:pt x="3787951" y="18157"/>
                    <a:pt x="3699392" y="31041"/>
                    <a:pt x="3889094" y="16449"/>
                  </a:cubicBezTo>
                  <a:cubicBezTo>
                    <a:pt x="4024213" y="-6071"/>
                    <a:pt x="4001996" y="-8389"/>
                    <a:pt x="4213185" y="28023"/>
                  </a:cubicBezTo>
                  <a:cubicBezTo>
                    <a:pt x="4242141" y="33015"/>
                    <a:pt x="4266783" y="52199"/>
                    <a:pt x="4294208" y="62747"/>
                  </a:cubicBezTo>
                  <a:cubicBezTo>
                    <a:pt x="4316983" y="71507"/>
                    <a:pt x="4340808" y="77329"/>
                    <a:pt x="4363656" y="85897"/>
                  </a:cubicBezTo>
                  <a:cubicBezTo>
                    <a:pt x="4458731" y="121550"/>
                    <a:pt x="4488124" y="140406"/>
                    <a:pt x="4583575" y="166920"/>
                  </a:cubicBezTo>
                  <a:cubicBezTo>
                    <a:pt x="4723735" y="205853"/>
                    <a:pt x="4650545" y="178082"/>
                    <a:pt x="4791919" y="201644"/>
                  </a:cubicBezTo>
                  <a:cubicBezTo>
                    <a:pt x="5068878" y="247804"/>
                    <a:pt x="4645609" y="213902"/>
                    <a:pt x="5162309" y="236368"/>
                  </a:cubicBezTo>
                  <a:cubicBezTo>
                    <a:pt x="5237724" y="247141"/>
                    <a:pt x="5278712" y="254159"/>
                    <a:pt x="5359079" y="259517"/>
                  </a:cubicBezTo>
                  <a:cubicBezTo>
                    <a:pt x="5590476" y="274944"/>
                    <a:pt x="5607641" y="264543"/>
                    <a:pt x="5845215" y="294241"/>
                  </a:cubicBezTo>
                  <a:lnTo>
                    <a:pt x="6030410" y="317391"/>
                  </a:lnTo>
                  <a:cubicBezTo>
                    <a:pt x="6068992" y="328966"/>
                    <a:pt x="6106472" y="345213"/>
                    <a:pt x="6146157" y="352115"/>
                  </a:cubicBezTo>
                  <a:cubicBezTo>
                    <a:pt x="6185832" y="359015"/>
                    <a:pt x="6495482" y="374737"/>
                    <a:pt x="6504972" y="375264"/>
                  </a:cubicBezTo>
                  <a:cubicBezTo>
                    <a:pt x="6547413" y="386839"/>
                    <a:pt x="6589247" y="400925"/>
                    <a:pt x="6632294" y="409988"/>
                  </a:cubicBezTo>
                  <a:cubicBezTo>
                    <a:pt x="6731921" y="430962"/>
                    <a:pt x="7016897" y="432245"/>
                    <a:pt x="7037408" y="433137"/>
                  </a:cubicBezTo>
                  <a:lnTo>
                    <a:pt x="7257327" y="444712"/>
                  </a:lnTo>
                  <a:lnTo>
                    <a:pt x="7349924" y="456287"/>
                  </a:lnTo>
                  <a:cubicBezTo>
                    <a:pt x="7388462" y="460569"/>
                    <a:pt x="7427162" y="463331"/>
                    <a:pt x="7465671" y="467861"/>
                  </a:cubicBezTo>
                  <a:cubicBezTo>
                    <a:pt x="7492766" y="471049"/>
                    <a:pt x="7519686" y="475578"/>
                    <a:pt x="7546694" y="479436"/>
                  </a:cubicBezTo>
                  <a:cubicBezTo>
                    <a:pt x="7569843" y="487152"/>
                    <a:pt x="7594956" y="490478"/>
                    <a:pt x="7616142" y="502585"/>
                  </a:cubicBezTo>
                  <a:cubicBezTo>
                    <a:pt x="7780795" y="596673"/>
                    <a:pt x="7633581" y="554335"/>
                    <a:pt x="7801337" y="606758"/>
                  </a:cubicBezTo>
                  <a:cubicBezTo>
                    <a:pt x="7831704" y="616248"/>
                    <a:pt x="7893934" y="629907"/>
                    <a:pt x="7893934" y="629907"/>
                  </a:cubicBezTo>
                  <a:cubicBezTo>
                    <a:pt x="7920942" y="664631"/>
                    <a:pt x="7955284" y="694733"/>
                    <a:pt x="7974957" y="734079"/>
                  </a:cubicBezTo>
                  <a:cubicBezTo>
                    <a:pt x="8009681" y="803527"/>
                    <a:pt x="8032542" y="880307"/>
                    <a:pt x="8079129" y="942423"/>
                  </a:cubicBezTo>
                  <a:cubicBezTo>
                    <a:pt x="8127351" y="1006720"/>
                    <a:pt x="8103928" y="972180"/>
                    <a:pt x="8148577" y="1046596"/>
                  </a:cubicBezTo>
                  <a:cubicBezTo>
                    <a:pt x="8152435" y="1069745"/>
                    <a:pt x="8155235" y="1093096"/>
                    <a:pt x="8160152" y="1116044"/>
                  </a:cubicBezTo>
                  <a:cubicBezTo>
                    <a:pt x="8166818" y="1147153"/>
                    <a:pt x="8177061" y="1177443"/>
                    <a:pt x="8183301" y="1208641"/>
                  </a:cubicBezTo>
                  <a:cubicBezTo>
                    <a:pt x="8188651" y="1235393"/>
                    <a:pt x="8191018" y="1262656"/>
                    <a:pt x="8194876" y="1289664"/>
                  </a:cubicBezTo>
                  <a:cubicBezTo>
                    <a:pt x="8193493" y="1302111"/>
                    <a:pt x="8173806" y="1547518"/>
                    <a:pt x="8148577" y="1602180"/>
                  </a:cubicBezTo>
                  <a:cubicBezTo>
                    <a:pt x="8139431" y="1621997"/>
                    <a:pt x="8115678" y="1631251"/>
                    <a:pt x="8102279" y="1648479"/>
                  </a:cubicBezTo>
                  <a:cubicBezTo>
                    <a:pt x="8088467" y="1666237"/>
                    <a:pt x="8079130" y="1687062"/>
                    <a:pt x="8067555" y="1706353"/>
                  </a:cubicBezTo>
                  <a:cubicBezTo>
                    <a:pt x="8071413" y="1756510"/>
                    <a:pt x="8068217" y="1807716"/>
                    <a:pt x="8079129" y="1856823"/>
                  </a:cubicBezTo>
                  <a:cubicBezTo>
                    <a:pt x="8084009" y="1878785"/>
                    <a:pt x="8104544" y="1894216"/>
                    <a:pt x="8113853" y="1914697"/>
                  </a:cubicBezTo>
                  <a:cubicBezTo>
                    <a:pt x="8123951" y="1936911"/>
                    <a:pt x="8129286" y="1960996"/>
                    <a:pt x="8137003" y="1984145"/>
                  </a:cubicBezTo>
                  <a:cubicBezTo>
                    <a:pt x="8136525" y="1992748"/>
                    <a:pt x="8132680" y="2199182"/>
                    <a:pt x="8113853" y="2261937"/>
                  </a:cubicBezTo>
                  <a:cubicBezTo>
                    <a:pt x="8108895" y="2278464"/>
                    <a:pt x="8098966" y="2293088"/>
                    <a:pt x="8090704" y="2308236"/>
                  </a:cubicBezTo>
                  <a:cubicBezTo>
                    <a:pt x="8075809" y="2335544"/>
                    <a:pt x="8059838" y="2362251"/>
                    <a:pt x="8044405" y="2389259"/>
                  </a:cubicBezTo>
                  <a:cubicBezTo>
                    <a:pt x="8038108" y="2420741"/>
                    <a:pt x="8030258" y="2478256"/>
                    <a:pt x="8009681" y="2505006"/>
                  </a:cubicBezTo>
                  <a:cubicBezTo>
                    <a:pt x="7983067" y="2539605"/>
                    <a:pt x="7943274" y="2562682"/>
                    <a:pt x="7917084" y="2597603"/>
                  </a:cubicBezTo>
                  <a:cubicBezTo>
                    <a:pt x="7905509" y="2613036"/>
                    <a:pt x="7893573" y="2628204"/>
                    <a:pt x="7882360" y="2643902"/>
                  </a:cubicBezTo>
                  <a:cubicBezTo>
                    <a:pt x="7874274" y="2655222"/>
                    <a:pt x="7868263" y="2668064"/>
                    <a:pt x="7859210" y="2678626"/>
                  </a:cubicBezTo>
                  <a:cubicBezTo>
                    <a:pt x="7845006" y="2695197"/>
                    <a:pt x="7827411" y="2708612"/>
                    <a:pt x="7812911" y="2724925"/>
                  </a:cubicBezTo>
                  <a:cubicBezTo>
                    <a:pt x="7796498" y="2743389"/>
                    <a:pt x="7785077" y="2766385"/>
                    <a:pt x="7766613" y="2782798"/>
                  </a:cubicBezTo>
                  <a:cubicBezTo>
                    <a:pt x="7749798" y="2797744"/>
                    <a:pt x="7727458" y="2805043"/>
                    <a:pt x="7708739" y="2817522"/>
                  </a:cubicBezTo>
                  <a:cubicBezTo>
                    <a:pt x="7692688" y="2828223"/>
                    <a:pt x="7680248" y="2844826"/>
                    <a:pt x="7662441" y="2852246"/>
                  </a:cubicBezTo>
                  <a:cubicBezTo>
                    <a:pt x="7633072" y="2864483"/>
                    <a:pt x="7600252" y="2866039"/>
                    <a:pt x="7569843" y="2875396"/>
                  </a:cubicBezTo>
                  <a:cubicBezTo>
                    <a:pt x="7549985" y="2881506"/>
                    <a:pt x="7531681" y="2891975"/>
                    <a:pt x="7511970" y="2898545"/>
                  </a:cubicBezTo>
                  <a:cubicBezTo>
                    <a:pt x="7338837" y="2956255"/>
                    <a:pt x="7510383" y="2889919"/>
                    <a:pt x="7373073" y="2944844"/>
                  </a:cubicBezTo>
                  <a:cubicBezTo>
                    <a:pt x="7134168" y="2933467"/>
                    <a:pt x="7028592" y="2921964"/>
                    <a:pt x="6771190" y="2944844"/>
                  </a:cubicBezTo>
                  <a:cubicBezTo>
                    <a:pt x="6716165" y="2949735"/>
                    <a:pt x="6663901" y="2972267"/>
                    <a:pt x="6609144" y="2979568"/>
                  </a:cubicBezTo>
                  <a:cubicBezTo>
                    <a:pt x="6547834" y="2987742"/>
                    <a:pt x="6485681" y="2987284"/>
                    <a:pt x="6423949" y="2991142"/>
                  </a:cubicBezTo>
                  <a:cubicBezTo>
                    <a:pt x="6357711" y="3011013"/>
                    <a:pt x="6281937" y="3024253"/>
                    <a:pt x="6227180" y="3072165"/>
                  </a:cubicBezTo>
                  <a:cubicBezTo>
                    <a:pt x="6217998" y="3080199"/>
                    <a:pt x="6219463" y="3095314"/>
                    <a:pt x="6215605" y="3106889"/>
                  </a:cubicBezTo>
                  <a:cubicBezTo>
                    <a:pt x="6239138" y="3153954"/>
                    <a:pt x="6255001" y="3173478"/>
                    <a:pt x="6250329" y="3234211"/>
                  </a:cubicBezTo>
                  <a:cubicBezTo>
                    <a:pt x="6243708" y="3320288"/>
                    <a:pt x="6218608" y="3301258"/>
                    <a:pt x="6157732" y="3349958"/>
                  </a:cubicBezTo>
                  <a:cubicBezTo>
                    <a:pt x="6140689" y="3363592"/>
                    <a:pt x="6130383" y="3385428"/>
                    <a:pt x="6111433" y="3396256"/>
                  </a:cubicBezTo>
                  <a:cubicBezTo>
                    <a:pt x="6014865" y="3451437"/>
                    <a:pt x="5985545" y="3443569"/>
                    <a:pt x="5879939" y="3454130"/>
                  </a:cubicBezTo>
                  <a:cubicBezTo>
                    <a:pt x="5814922" y="3443293"/>
                    <a:pt x="5769536" y="3439440"/>
                    <a:pt x="5706319" y="3407831"/>
                  </a:cubicBezTo>
                  <a:cubicBezTo>
                    <a:pt x="5668992" y="3389167"/>
                    <a:pt x="5637537" y="3360501"/>
                    <a:pt x="5602147" y="3338383"/>
                  </a:cubicBezTo>
                  <a:cubicBezTo>
                    <a:pt x="5556566" y="3309895"/>
                    <a:pt x="5415178" y="3233619"/>
                    <a:pt x="5382228" y="3222636"/>
                  </a:cubicBezTo>
                  <a:cubicBezTo>
                    <a:pt x="5326237" y="3203972"/>
                    <a:pt x="5266222" y="3200715"/>
                    <a:pt x="5208608" y="3187912"/>
                  </a:cubicBezTo>
                  <a:cubicBezTo>
                    <a:pt x="5149740" y="3174830"/>
                    <a:pt x="5169973" y="3156989"/>
                    <a:pt x="5081286" y="3153188"/>
                  </a:cubicBezTo>
                  <a:cubicBezTo>
                    <a:pt x="4842264" y="3142944"/>
                    <a:pt x="4602866" y="3145471"/>
                    <a:pt x="4363656" y="3141613"/>
                  </a:cubicBezTo>
                  <a:cubicBezTo>
                    <a:pt x="4216761" y="3131121"/>
                    <a:pt x="4182897" y="3136267"/>
                    <a:pt x="4039565" y="3095315"/>
                  </a:cubicBezTo>
                  <a:cubicBezTo>
                    <a:pt x="4011312" y="3087243"/>
                    <a:pt x="3986588" y="3069355"/>
                    <a:pt x="3958542" y="3060591"/>
                  </a:cubicBezTo>
                  <a:cubicBezTo>
                    <a:pt x="3924590" y="3049981"/>
                    <a:pt x="3888267" y="3048226"/>
                    <a:pt x="3854370" y="3037441"/>
                  </a:cubicBezTo>
                  <a:cubicBezTo>
                    <a:pt x="3803161" y="3021147"/>
                    <a:pt x="3756907" y="2988403"/>
                    <a:pt x="3703899" y="2979568"/>
                  </a:cubicBezTo>
                  <a:cubicBezTo>
                    <a:pt x="3616284" y="2964966"/>
                    <a:pt x="3526420" y="2971851"/>
                    <a:pt x="3437681" y="2967993"/>
                  </a:cubicBezTo>
                  <a:cubicBezTo>
                    <a:pt x="3275079" y="2996687"/>
                    <a:pt x="3087853" y="3021374"/>
                    <a:pt x="2939970" y="3095315"/>
                  </a:cubicBezTo>
                  <a:cubicBezTo>
                    <a:pt x="2916821" y="3106890"/>
                    <a:pt x="2894553" y="3120427"/>
                    <a:pt x="2870522" y="3130039"/>
                  </a:cubicBezTo>
                  <a:cubicBezTo>
                    <a:pt x="2855752" y="3135947"/>
                    <a:pt x="2839896" y="3138887"/>
                    <a:pt x="2824223" y="3141613"/>
                  </a:cubicBezTo>
                  <a:cubicBezTo>
                    <a:pt x="2751106" y="3154329"/>
                    <a:pt x="2677610" y="3164762"/>
                    <a:pt x="2604304" y="3176337"/>
                  </a:cubicBezTo>
                  <a:lnTo>
                    <a:pt x="2280213" y="3164763"/>
                  </a:lnTo>
                  <a:cubicBezTo>
                    <a:pt x="2229968" y="3162312"/>
                    <a:pt x="2180047" y="3153188"/>
                    <a:pt x="2129742" y="3153188"/>
                  </a:cubicBezTo>
                  <a:cubicBezTo>
                    <a:pt x="2052481" y="3153188"/>
                    <a:pt x="1975413" y="3160905"/>
                    <a:pt x="1898248" y="3164763"/>
                  </a:cubicBezTo>
                  <a:cubicBezTo>
                    <a:pt x="1728363" y="3215728"/>
                    <a:pt x="1839544" y="3185433"/>
                    <a:pt x="1678329" y="3222636"/>
                  </a:cubicBezTo>
                  <a:cubicBezTo>
                    <a:pt x="1662828" y="3226213"/>
                    <a:pt x="1647696" y="3231446"/>
                    <a:pt x="1632030" y="3234211"/>
                  </a:cubicBezTo>
                  <a:cubicBezTo>
                    <a:pt x="1582055" y="3243030"/>
                    <a:pt x="1531717" y="3249644"/>
                    <a:pt x="1481560" y="3257360"/>
                  </a:cubicBezTo>
                  <a:cubicBezTo>
                    <a:pt x="1199634" y="3231730"/>
                    <a:pt x="1469277" y="3266044"/>
                    <a:pt x="1284790" y="3222636"/>
                  </a:cubicBezTo>
                  <a:cubicBezTo>
                    <a:pt x="1106938" y="3180789"/>
                    <a:pt x="1167476" y="3218694"/>
                    <a:pt x="949124" y="3153188"/>
                  </a:cubicBezTo>
                  <a:cubicBezTo>
                    <a:pt x="794396" y="3106769"/>
                    <a:pt x="837572" y="3098502"/>
                    <a:pt x="706056" y="3037441"/>
                  </a:cubicBezTo>
                  <a:cubicBezTo>
                    <a:pt x="633913" y="3003946"/>
                    <a:pt x="560975" y="2971785"/>
                    <a:pt x="486137" y="2944844"/>
                  </a:cubicBezTo>
                  <a:cubicBezTo>
                    <a:pt x="468382" y="2938452"/>
                    <a:pt x="330792" y="2922532"/>
                    <a:pt x="324091" y="2921694"/>
                  </a:cubicBezTo>
                  <a:cubicBezTo>
                    <a:pt x="15135" y="2818709"/>
                    <a:pt x="160096" y="2895499"/>
                    <a:pt x="34724" y="2805947"/>
                  </a:cubicBezTo>
                  <a:cubicBezTo>
                    <a:pt x="23404" y="2797861"/>
                    <a:pt x="11575" y="2790514"/>
                    <a:pt x="0" y="2782798"/>
                  </a:cubicBezTo>
                  <a:cubicBezTo>
                    <a:pt x="11575" y="2686342"/>
                    <a:pt x="18218" y="2589166"/>
                    <a:pt x="34724" y="2493431"/>
                  </a:cubicBezTo>
                  <a:cubicBezTo>
                    <a:pt x="37656" y="2476427"/>
                    <a:pt x="57873" y="2464387"/>
                    <a:pt x="57873" y="2447132"/>
                  </a:cubicBezTo>
                  <a:cubicBezTo>
                    <a:pt x="57873" y="2338826"/>
                    <a:pt x="42440" y="2231071"/>
                    <a:pt x="34724" y="2123041"/>
                  </a:cubicBezTo>
                  <a:cubicBezTo>
                    <a:pt x="34939" y="2120463"/>
                    <a:pt x="60860" y="1743691"/>
                    <a:pt x="81023" y="1683203"/>
                  </a:cubicBezTo>
                  <a:cubicBezTo>
                    <a:pt x="106674" y="1606251"/>
                    <a:pt x="159545" y="1540236"/>
                    <a:pt x="185195" y="1463284"/>
                  </a:cubicBezTo>
                  <a:lnTo>
                    <a:pt x="208344" y="1393836"/>
                  </a:lnTo>
                  <a:cubicBezTo>
                    <a:pt x="200628" y="1347537"/>
                    <a:pt x="194864" y="1300870"/>
                    <a:pt x="185195" y="1254940"/>
                  </a:cubicBezTo>
                  <a:cubicBezTo>
                    <a:pt x="168690" y="1176540"/>
                    <a:pt x="113801" y="1045263"/>
                    <a:pt x="92598" y="988722"/>
                  </a:cubicBezTo>
                  <a:cubicBezTo>
                    <a:pt x="96456" y="946282"/>
                    <a:pt x="92959" y="902515"/>
                    <a:pt x="104172" y="861401"/>
                  </a:cubicBezTo>
                  <a:cubicBezTo>
                    <a:pt x="112072" y="832435"/>
                    <a:pt x="195993" y="660214"/>
                    <a:pt x="219919" y="629907"/>
                  </a:cubicBezTo>
                  <a:cubicBezTo>
                    <a:pt x="253729" y="587081"/>
                    <a:pt x="299283" y="554823"/>
                    <a:pt x="335666" y="514160"/>
                  </a:cubicBezTo>
                  <a:cubicBezTo>
                    <a:pt x="397487" y="445066"/>
                    <a:pt x="403034" y="398315"/>
                    <a:pt x="486137" y="363689"/>
                  </a:cubicBezTo>
                  <a:cubicBezTo>
                    <a:pt x="507800" y="354663"/>
                    <a:pt x="532572" y="356718"/>
                    <a:pt x="555585" y="352115"/>
                  </a:cubicBezTo>
                  <a:cubicBezTo>
                    <a:pt x="590465" y="345139"/>
                    <a:pt x="625033" y="336682"/>
                    <a:pt x="659757" y="328965"/>
                  </a:cubicBezTo>
                  <a:cubicBezTo>
                    <a:pt x="690623" y="313532"/>
                    <a:pt x="720314" y="295482"/>
                    <a:pt x="752355" y="282666"/>
                  </a:cubicBezTo>
                  <a:cubicBezTo>
                    <a:pt x="778434" y="272234"/>
                    <a:pt x="809456" y="274238"/>
                    <a:pt x="833377" y="259517"/>
                  </a:cubicBezTo>
                  <a:cubicBezTo>
                    <a:pt x="861259" y="242359"/>
                    <a:pt x="888184" y="219351"/>
                    <a:pt x="902825" y="190069"/>
                  </a:cubicBezTo>
                  <a:lnTo>
                    <a:pt x="925975" y="143770"/>
                  </a:lnTo>
                </a:path>
              </a:pathLst>
            </a:custGeom>
            <a:solidFill>
              <a:srgbClr val="FC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E2A3507-8AB7-8FEC-7596-114C38053124}"/>
                </a:ext>
              </a:extLst>
            </p:cNvPr>
            <p:cNvGrpSpPr/>
            <p:nvPr/>
          </p:nvGrpSpPr>
          <p:grpSpPr>
            <a:xfrm>
              <a:off x="1578015" y="2026057"/>
              <a:ext cx="9398643" cy="4536788"/>
              <a:chOff x="1578015" y="2026057"/>
              <a:chExt cx="9398643" cy="4536788"/>
            </a:xfrm>
          </p:grpSpPr>
          <p:pic>
            <p:nvPicPr>
              <p:cNvPr id="2" name="图片 16">
                <a:extLst>
                  <a:ext uri="{FF2B5EF4-FFF2-40B4-BE49-F238E27FC236}">
                    <a16:creationId xmlns:a16="http://schemas.microsoft.com/office/drawing/2014/main" id="{4580264E-E465-AF10-98BD-4BA270C036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179" b="19502"/>
              <a:stretch/>
            </p:blipFill>
            <p:spPr>
              <a:xfrm>
                <a:off x="1578015" y="2026057"/>
                <a:ext cx="9398643" cy="4536788"/>
              </a:xfrm>
              <a:prstGeom prst="rect">
                <a:avLst/>
              </a:prstGeom>
            </p:spPr>
          </p:pic>
          <p:sp>
            <p:nvSpPr>
              <p:cNvPr id="5" name="TextBox 4">
                <a:extLst>
                  <a:ext uri="{FF2B5EF4-FFF2-40B4-BE49-F238E27FC236}">
                    <a16:creationId xmlns:a16="http://schemas.microsoft.com/office/drawing/2014/main" id="{18245971-63E5-C856-05ED-B32A083532AC}"/>
                  </a:ext>
                </a:extLst>
              </p:cNvPr>
              <p:cNvSpPr txBox="1"/>
              <p:nvPr/>
            </p:nvSpPr>
            <p:spPr>
              <a:xfrm>
                <a:off x="2567650" y="3263399"/>
                <a:ext cx="7419372" cy="2062103"/>
              </a:xfrm>
              <a:prstGeom prst="rect">
                <a:avLst/>
              </a:prstGeom>
              <a:noFill/>
            </p:spPr>
            <p:txBody>
              <a:bodyPr wrap="square">
                <a:spAutoFit/>
              </a:bodyPr>
              <a:lstStyle/>
              <a:p>
                <a:pPr algn="just"/>
                <a:r>
                  <a:rPr lang="nl-NL" sz="3200" b="1" dirty="0">
                    <a:effectLst/>
                    <a:latin typeface="Cambria" panose="02040503050406030204" pitchFamily="18" charset="0"/>
                    <a:ea typeface="Cambria" panose="02040503050406030204" pitchFamily="18" charset="0"/>
                  </a:rPr>
                  <a:t>Cùng người thân thực hiện: kiểm tra thực phẩm tại gia đình để đảm bảo vệ sinh an toàn thực phẩm, loại bỏ những thức ăn hỏng, ôi thiu, quá hạn,...</a:t>
                </a:r>
                <a:endParaRPr lang="en-US" sz="3200" b="1" dirty="0">
                  <a:latin typeface="Cambria" panose="02040503050406030204" pitchFamily="18" charset="0"/>
                  <a:ea typeface="Cambria" panose="02040503050406030204" pitchFamily="18" charset="0"/>
                </a:endParaRPr>
              </a:p>
            </p:txBody>
          </p:sp>
        </p:grpSp>
      </p:grpSp>
      <p:pic>
        <p:nvPicPr>
          <p:cNvPr id="9" name="Picture 8">
            <a:extLst>
              <a:ext uri="{FF2B5EF4-FFF2-40B4-BE49-F238E27FC236}">
                <a16:creationId xmlns:a16="http://schemas.microsoft.com/office/drawing/2014/main" id="{F072FCE9-9B67-83BA-6B68-65BF513B8387}"/>
              </a:ext>
            </a:extLst>
          </p:cNvPr>
          <p:cNvPicPr>
            <a:picLocks noChangeAspect="1"/>
          </p:cNvPicPr>
          <p:nvPr/>
        </p:nvPicPr>
        <p:blipFill>
          <a:blip r:embed="rId3"/>
          <a:stretch>
            <a:fillRect/>
          </a:stretch>
        </p:blipFill>
        <p:spPr>
          <a:xfrm>
            <a:off x="1215342" y="845875"/>
            <a:ext cx="9766638" cy="1572904"/>
          </a:xfrm>
          <a:prstGeom prst="rect">
            <a:avLst/>
          </a:prstGeom>
        </p:spPr>
      </p:pic>
    </p:spTree>
    <p:extLst>
      <p:ext uri="{BB962C8B-B14F-4D97-AF65-F5344CB8AC3E}">
        <p14:creationId xmlns:p14="http://schemas.microsoft.com/office/powerpoint/2010/main" val="37848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534283-B706-1187-75D0-F6181C258AFD}"/>
              </a:ext>
            </a:extLst>
          </p:cNvPr>
          <p:cNvGrpSpPr/>
          <p:nvPr/>
        </p:nvGrpSpPr>
        <p:grpSpPr>
          <a:xfrm>
            <a:off x="675172" y="1536338"/>
            <a:ext cx="10735373" cy="4800987"/>
            <a:chOff x="675172" y="1536338"/>
            <a:chExt cx="10735373" cy="4800987"/>
          </a:xfrm>
        </p:grpSpPr>
        <p:sp>
          <p:nvSpPr>
            <p:cNvPr id="2" name="Rectangle: Rounded Corners 1">
              <a:extLst>
                <a:ext uri="{FF2B5EF4-FFF2-40B4-BE49-F238E27FC236}">
                  <a16:creationId xmlns:a16="http://schemas.microsoft.com/office/drawing/2014/main" id="{31A0D1B8-8BAD-18AC-E672-8F5C52A6204B}"/>
                </a:ext>
              </a:extLst>
            </p:cNvPr>
            <p:cNvSpPr/>
            <p:nvPr/>
          </p:nvSpPr>
          <p:spPr>
            <a:xfrm>
              <a:off x="675172" y="1536338"/>
              <a:ext cx="10735373" cy="4800987"/>
            </a:xfrm>
            <a:prstGeom prst="roundRect">
              <a:avLst/>
            </a:prstGeom>
            <a:solidFill>
              <a:schemeClr val="bg1"/>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B62C0D-F070-5EFB-6073-14E67D55386F}"/>
                </a:ext>
              </a:extLst>
            </p:cNvPr>
            <p:cNvSpPr txBox="1"/>
            <p:nvPr/>
          </p:nvSpPr>
          <p:spPr>
            <a:xfrm>
              <a:off x="908493" y="1536338"/>
              <a:ext cx="9933678" cy="3601059"/>
            </a:xfrm>
            <a:prstGeom prst="roundRect">
              <a:avLst>
                <a:gd name="adj" fmla="val 9620"/>
              </a:avLst>
            </a:prstGeom>
            <a:noFill/>
            <a:ln w="38100">
              <a:noFill/>
            </a:ln>
          </p:spPr>
          <p:txBody>
            <a:bodyPr wrap="square" rtlCol="0">
              <a:spAutoFit/>
            </a:bodyPr>
            <a:lstStyle/>
            <a:p>
              <a:pPr indent="228600" algn="just">
                <a:lnSpc>
                  <a:spcPct val="120000"/>
                </a:lnSpc>
                <a:spcAft>
                  <a:spcPts val="1000"/>
                </a:spcAft>
              </a:pPr>
              <a:endParaRPr lang="en-US" sz="2800" dirty="0">
                <a:effectLst/>
                <a:latin typeface="Cambria" panose="02040503050406030204" pitchFamily="18" charset="0"/>
                <a:ea typeface="Cambria" panose="02040503050406030204" pitchFamily="18" charset="0"/>
                <a:cs typeface="Cordia New" panose="020B0304020202020204" pitchFamily="34" charset="-34"/>
              </a:endParaRPr>
            </a:p>
            <a:p>
              <a:pPr algn="just">
                <a:lnSpc>
                  <a:spcPct val="120000"/>
                </a:lnSpc>
                <a:spcAft>
                  <a:spcPts val="1000"/>
                </a:spcAft>
              </a:pPr>
              <a:r>
                <a:rPr lang="nl-NL" sz="2800" dirty="0">
                  <a:solidFill>
                    <a:srgbClr val="B3B300"/>
                  </a:solidFill>
                  <a:effectLst/>
                  <a:latin typeface="Cambria" panose="02040503050406030204" pitchFamily="18" charset="0"/>
                  <a:ea typeface="Cambria" panose="02040503050406030204" pitchFamily="18" charset="0"/>
                  <a:cs typeface="Cordia New" panose="020B0304020202020204" pitchFamily="34" charset="-34"/>
                </a:rPr>
                <a:t>   </a:t>
              </a:r>
              <a:r>
                <a:rPr lang="nl-NL" sz="2800" dirty="0">
                  <a:effectLst/>
                  <a:latin typeface="Cambria" panose="02040503050406030204" pitchFamily="18" charset="0"/>
                  <a:ea typeface="Cambria" panose="02040503050406030204" pitchFamily="18" charset="0"/>
                  <a:cs typeface="Cordia New" panose="020B0304020202020204" pitchFamily="34" charset="-34"/>
                </a:rPr>
                <a:t>- HS nhận biết được nguy cơ mất vệ sinh an cần thực phẩm trong gia đình, những tác động không tốt từ chế độ ăn uống không lành mạnh. </a:t>
              </a:r>
              <a:endParaRPr lang="en-US" sz="2800" dirty="0">
                <a:effectLst/>
                <a:latin typeface="Cambria" panose="02040503050406030204" pitchFamily="18" charset="0"/>
                <a:ea typeface="Cambria" panose="02040503050406030204" pitchFamily="18" charset="0"/>
                <a:cs typeface="Cordia New" panose="020B0304020202020204" pitchFamily="34" charset="-34"/>
              </a:endParaRPr>
            </a:p>
            <a:p>
              <a:pPr indent="266700" algn="just">
                <a:lnSpc>
                  <a:spcPct val="120000"/>
                </a:lnSpc>
                <a:spcAft>
                  <a:spcPts val="1000"/>
                </a:spcAft>
              </a:pPr>
              <a:r>
                <a:rPr lang="nl-NL" sz="2800" dirty="0">
                  <a:effectLst/>
                  <a:latin typeface="Cambria" panose="02040503050406030204" pitchFamily="18" charset="0"/>
                  <a:ea typeface="Cambria" panose="02040503050406030204" pitchFamily="18" charset="0"/>
                  <a:cs typeface="Cordia New" panose="020B0304020202020204" pitchFamily="34" charset="-34"/>
                </a:rPr>
                <a:t>- Biết cách phát hiện, loại bỏ các thực phẩm không an toàn, luôn sử dụng thực phẩm sạch.</a:t>
              </a:r>
              <a:endParaRPr lang="en-US" sz="2800" dirty="0">
                <a:effectLst/>
                <a:latin typeface="Cambria" panose="02040503050406030204" pitchFamily="18" charset="0"/>
                <a:ea typeface="Cambria" panose="02040503050406030204" pitchFamily="18" charset="0"/>
                <a:cs typeface="Cordia New" panose="020B0304020202020204" pitchFamily="34" charset="-34"/>
              </a:endParaRPr>
            </a:p>
          </p:txBody>
        </p:sp>
      </p:grpSp>
      <p:pic>
        <p:nvPicPr>
          <p:cNvPr id="5" name="Picture 4">
            <a:extLst>
              <a:ext uri="{FF2B5EF4-FFF2-40B4-BE49-F238E27FC236}">
                <a16:creationId xmlns:a16="http://schemas.microsoft.com/office/drawing/2014/main" id="{98DD702D-D8A4-82FF-1EA9-54600C665FD2}"/>
              </a:ext>
            </a:extLst>
          </p:cNvPr>
          <p:cNvPicPr>
            <a:picLocks noChangeAspect="1"/>
          </p:cNvPicPr>
          <p:nvPr/>
        </p:nvPicPr>
        <p:blipFill>
          <a:blip r:embed="rId2"/>
          <a:stretch>
            <a:fillRect/>
          </a:stretch>
        </p:blipFill>
        <p:spPr>
          <a:xfrm>
            <a:off x="3029446" y="568759"/>
            <a:ext cx="6133108" cy="1109568"/>
          </a:xfrm>
          <a:prstGeom prst="rect">
            <a:avLst/>
          </a:prstGeom>
        </p:spPr>
      </p:pic>
    </p:spTree>
    <p:extLst>
      <p:ext uri="{BB962C8B-B14F-4D97-AF65-F5344CB8AC3E}">
        <p14:creationId xmlns:p14="http://schemas.microsoft.com/office/powerpoint/2010/main" val="170526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AD48FB-6220-FE52-6668-E9EFF78FE729}"/>
              </a:ext>
            </a:extLst>
          </p:cNvPr>
          <p:cNvGrpSpPr/>
          <p:nvPr/>
        </p:nvGrpSpPr>
        <p:grpSpPr>
          <a:xfrm>
            <a:off x="818461" y="2790771"/>
            <a:ext cx="10881927" cy="785554"/>
            <a:chOff x="665018" y="3301792"/>
            <a:chExt cx="8685869" cy="2567847"/>
          </a:xfrm>
        </p:grpSpPr>
        <p:grpSp>
          <p:nvGrpSpPr>
            <p:cNvPr id="4" name="Group 3">
              <a:extLst>
                <a:ext uri="{FF2B5EF4-FFF2-40B4-BE49-F238E27FC236}">
                  <a16:creationId xmlns:a16="http://schemas.microsoft.com/office/drawing/2014/main" id="{A116AA21-7D0B-FA4B-464D-DA70F17CD338}"/>
                </a:ext>
              </a:extLst>
            </p:cNvPr>
            <p:cNvGrpSpPr/>
            <p:nvPr/>
          </p:nvGrpSpPr>
          <p:grpSpPr>
            <a:xfrm>
              <a:off x="665018" y="3301792"/>
              <a:ext cx="8685869" cy="2567847"/>
              <a:chOff x="812800" y="3315855"/>
              <a:chExt cx="6008291" cy="2567847"/>
            </a:xfrm>
          </p:grpSpPr>
          <p:sp>
            <p:nvSpPr>
              <p:cNvPr id="6" name="Rectangle: Rounded Corners 5">
                <a:extLst>
                  <a:ext uri="{FF2B5EF4-FFF2-40B4-BE49-F238E27FC236}">
                    <a16:creationId xmlns:a16="http://schemas.microsoft.com/office/drawing/2014/main" id="{7218E268-C223-CB66-BF8C-CD4F0AB837FB}"/>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06F327F-25A0-71FF-A808-D2C9A3A36816}"/>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5" name="TextBox 4">
              <a:extLst>
                <a:ext uri="{FF2B5EF4-FFF2-40B4-BE49-F238E27FC236}">
                  <a16:creationId xmlns:a16="http://schemas.microsoft.com/office/drawing/2014/main" id="{FF56E66B-80E0-F18E-6F70-8599FBD3B2D4}"/>
                </a:ext>
              </a:extLst>
            </p:cNvPr>
            <p:cNvSpPr txBox="1"/>
            <p:nvPr/>
          </p:nvSpPr>
          <p:spPr>
            <a:xfrm>
              <a:off x="907415" y="3554663"/>
              <a:ext cx="8343275" cy="584775"/>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Thay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quen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khỏe</a:t>
              </a:r>
              <a:endParaRPr lang="en-US" sz="32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754D6D78-E976-3100-3DA2-1CCABD4C48D9}"/>
              </a:ext>
            </a:extLst>
          </p:cNvPr>
          <p:cNvGrpSpPr/>
          <p:nvPr/>
        </p:nvGrpSpPr>
        <p:grpSpPr>
          <a:xfrm>
            <a:off x="818461" y="4146938"/>
            <a:ext cx="10881927" cy="785554"/>
            <a:chOff x="665018" y="3301792"/>
            <a:chExt cx="8685869" cy="2567847"/>
          </a:xfrm>
        </p:grpSpPr>
        <p:grpSp>
          <p:nvGrpSpPr>
            <p:cNvPr id="9" name="Group 8">
              <a:extLst>
                <a:ext uri="{FF2B5EF4-FFF2-40B4-BE49-F238E27FC236}">
                  <a16:creationId xmlns:a16="http://schemas.microsoft.com/office/drawing/2014/main" id="{BFA294C8-CCBD-B71E-7454-D5F23A36AE29}"/>
                </a:ext>
              </a:extLst>
            </p:cNvPr>
            <p:cNvGrpSpPr/>
            <p:nvPr/>
          </p:nvGrpSpPr>
          <p:grpSpPr>
            <a:xfrm>
              <a:off x="665018" y="3301792"/>
              <a:ext cx="8685869" cy="2567847"/>
              <a:chOff x="812800" y="3315855"/>
              <a:chExt cx="6008291" cy="2567847"/>
            </a:xfrm>
          </p:grpSpPr>
          <p:sp>
            <p:nvSpPr>
              <p:cNvPr id="11" name="Rectangle: Rounded Corners 10">
                <a:extLst>
                  <a:ext uri="{FF2B5EF4-FFF2-40B4-BE49-F238E27FC236}">
                    <a16:creationId xmlns:a16="http://schemas.microsoft.com/office/drawing/2014/main" id="{8BE7BA7A-9221-4421-DBE0-AD464C3476FC}"/>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0497D84-91AE-BB3F-FED7-92ABCC2E6E45}"/>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10" name="TextBox 9">
              <a:extLst>
                <a:ext uri="{FF2B5EF4-FFF2-40B4-BE49-F238E27FC236}">
                  <a16:creationId xmlns:a16="http://schemas.microsoft.com/office/drawing/2014/main" id="{013C8B6F-F0E5-AE2E-5849-79C196AE0CBE}"/>
                </a:ext>
              </a:extLst>
            </p:cNvPr>
            <p:cNvSpPr txBox="1"/>
            <p:nvPr/>
          </p:nvSpPr>
          <p:spPr>
            <a:xfrm>
              <a:off x="907415" y="3554663"/>
              <a:ext cx="8343275" cy="191153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Chuẩn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bị</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bài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mới</a:t>
              </a:r>
              <a:endParaRPr lang="en-US" sz="3200" b="1" dirty="0">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CD5E560B-786E-C9D2-98EB-D6EE9253A99C}"/>
              </a:ext>
            </a:extLst>
          </p:cNvPr>
          <p:cNvPicPr>
            <a:picLocks noChangeAspect="1"/>
          </p:cNvPicPr>
          <p:nvPr/>
        </p:nvPicPr>
        <p:blipFill>
          <a:blip r:embed="rId2"/>
          <a:stretch>
            <a:fillRect/>
          </a:stretch>
        </p:blipFill>
        <p:spPr>
          <a:xfrm>
            <a:off x="3047736" y="837904"/>
            <a:ext cx="6096528" cy="1938696"/>
          </a:xfrm>
          <a:prstGeom prst="rect">
            <a:avLst/>
          </a:prstGeom>
        </p:spPr>
      </p:pic>
    </p:spTree>
    <p:extLst>
      <p:ext uri="{BB962C8B-B14F-4D97-AF65-F5344CB8AC3E}">
        <p14:creationId xmlns:p14="http://schemas.microsoft.com/office/powerpoint/2010/main" val="29773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CAD77-F14C-5D2D-EBF8-14455AE0D1B2}"/>
              </a:ext>
            </a:extLst>
          </p:cNvPr>
          <p:cNvPicPr>
            <a:picLocks noChangeAspect="1"/>
          </p:cNvPicPr>
          <p:nvPr/>
        </p:nvPicPr>
        <p:blipFill>
          <a:blip r:embed="rId2"/>
          <a:stretch>
            <a:fillRect/>
          </a:stretch>
        </p:blipFill>
        <p:spPr>
          <a:xfrm>
            <a:off x="2221656" y="1336395"/>
            <a:ext cx="7748688" cy="1286367"/>
          </a:xfrm>
          <a:prstGeom prst="rect">
            <a:avLst/>
          </a:prstGeom>
        </p:spPr>
      </p:pic>
      <p:pic>
        <p:nvPicPr>
          <p:cNvPr id="7" name="Picture 6">
            <a:extLst>
              <a:ext uri="{FF2B5EF4-FFF2-40B4-BE49-F238E27FC236}">
                <a16:creationId xmlns:a16="http://schemas.microsoft.com/office/drawing/2014/main" id="{67E6E5C4-7DE8-01D7-7066-036DE8C8CA2B}"/>
              </a:ext>
            </a:extLst>
          </p:cNvPr>
          <p:cNvPicPr>
            <a:picLocks noChangeAspect="1"/>
          </p:cNvPicPr>
          <p:nvPr/>
        </p:nvPicPr>
        <p:blipFill>
          <a:blip r:embed="rId3"/>
          <a:stretch>
            <a:fillRect/>
          </a:stretch>
        </p:blipFill>
        <p:spPr>
          <a:xfrm>
            <a:off x="1362581" y="2535653"/>
            <a:ext cx="9077731" cy="5035732"/>
          </a:xfrm>
          <a:prstGeom prst="rect">
            <a:avLst/>
          </a:prstGeom>
        </p:spPr>
      </p:pic>
    </p:spTree>
    <p:extLst>
      <p:ext uri="{BB962C8B-B14F-4D97-AF65-F5344CB8AC3E}">
        <p14:creationId xmlns:p14="http://schemas.microsoft.com/office/powerpoint/2010/main" val="40428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110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ẾC BỤNG ĐÓI - Tiên Cookie ft. Thanh Ngân (Official Lyric Video)">
            <a:hlinkClick r:id="" action="ppaction://media"/>
            <a:extLst>
              <a:ext uri="{FF2B5EF4-FFF2-40B4-BE49-F238E27FC236}">
                <a16:creationId xmlns:a16="http://schemas.microsoft.com/office/drawing/2014/main" id="{D2B1F244-7E13-37D3-7204-1CC6FAD990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2523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031BCED-3D51-C343-B235-A5A8B9BB2D19}"/>
              </a:ext>
            </a:extLst>
          </p:cNvPr>
          <p:cNvGrpSpPr/>
          <p:nvPr/>
        </p:nvGrpSpPr>
        <p:grpSpPr>
          <a:xfrm>
            <a:off x="4994498" y="604520"/>
            <a:ext cx="6953662" cy="5852160"/>
            <a:chOff x="4659218" y="502920"/>
            <a:chExt cx="6953662" cy="5852160"/>
          </a:xfrm>
        </p:grpSpPr>
        <p:pic>
          <p:nvPicPr>
            <p:cNvPr id="8" name="Graphic 7">
              <a:extLst>
                <a:ext uri="{FF2B5EF4-FFF2-40B4-BE49-F238E27FC236}">
                  <a16:creationId xmlns:a16="http://schemas.microsoft.com/office/drawing/2014/main" id="{7C631BE7-1084-2448-DC75-F4F02BEB9AD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824"/>
            <a:stretch/>
          </p:blipFill>
          <p:spPr>
            <a:xfrm>
              <a:off x="9298905" y="502920"/>
              <a:ext cx="2313975" cy="5852160"/>
            </a:xfrm>
            <a:prstGeom prst="rect">
              <a:avLst/>
            </a:prstGeom>
          </p:spPr>
        </p:pic>
        <p:grpSp>
          <p:nvGrpSpPr>
            <p:cNvPr id="13" name="Group 12">
              <a:extLst>
                <a:ext uri="{FF2B5EF4-FFF2-40B4-BE49-F238E27FC236}">
                  <a16:creationId xmlns:a16="http://schemas.microsoft.com/office/drawing/2014/main" id="{CC6B0637-6CD0-709C-E5DB-E3159606A8CE}"/>
                </a:ext>
              </a:extLst>
            </p:cNvPr>
            <p:cNvGrpSpPr/>
            <p:nvPr/>
          </p:nvGrpSpPr>
          <p:grpSpPr>
            <a:xfrm>
              <a:off x="4659218" y="502920"/>
              <a:ext cx="4639687" cy="2667000"/>
              <a:chOff x="4659218" y="502920"/>
              <a:chExt cx="4639687" cy="2667000"/>
            </a:xfrm>
          </p:grpSpPr>
          <p:pic>
            <p:nvPicPr>
              <p:cNvPr id="10" name="Graphic 9">
                <a:extLst>
                  <a:ext uri="{FF2B5EF4-FFF2-40B4-BE49-F238E27FC236}">
                    <a16:creationId xmlns:a16="http://schemas.microsoft.com/office/drawing/2014/main" id="{439F93A9-8345-06A6-7242-814EAA156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9218" y="502920"/>
                <a:ext cx="4639687" cy="2667000"/>
              </a:xfrm>
              <a:prstGeom prst="rect">
                <a:avLst/>
              </a:prstGeom>
            </p:spPr>
          </p:pic>
          <p:sp>
            <p:nvSpPr>
              <p:cNvPr id="12" name="TextBox 11">
                <a:extLst>
                  <a:ext uri="{FF2B5EF4-FFF2-40B4-BE49-F238E27FC236}">
                    <a16:creationId xmlns:a16="http://schemas.microsoft.com/office/drawing/2014/main" id="{80EAC10E-90FB-E140-469C-9BD6CD8C2B9D}"/>
                  </a:ext>
                </a:extLst>
              </p:cNvPr>
              <p:cNvSpPr txBox="1"/>
              <p:nvPr/>
            </p:nvSpPr>
            <p:spPr>
              <a:xfrm>
                <a:off x="4997349" y="929640"/>
                <a:ext cx="3963424" cy="1200329"/>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Ôi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quá</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đây</a:t>
                </a:r>
                <a:r>
                  <a:rPr lang="en-US" sz="3600" b="1" dirty="0">
                    <a:latin typeface="Cambria" panose="02040503050406030204" pitchFamily="18" charset="0"/>
                    <a:ea typeface="Cambria" panose="02040503050406030204" pitchFamily="18" charset="0"/>
                  </a:rPr>
                  <a:t>?</a:t>
                </a:r>
              </a:p>
            </p:txBody>
          </p:sp>
        </p:grpSp>
      </p:grpSp>
      <p:grpSp>
        <p:nvGrpSpPr>
          <p:cNvPr id="17" name="Group 16">
            <a:extLst>
              <a:ext uri="{FF2B5EF4-FFF2-40B4-BE49-F238E27FC236}">
                <a16:creationId xmlns:a16="http://schemas.microsoft.com/office/drawing/2014/main" id="{AD09C86F-EFAD-BBE4-6BE3-E3C670D794EA}"/>
              </a:ext>
            </a:extLst>
          </p:cNvPr>
          <p:cNvGrpSpPr/>
          <p:nvPr/>
        </p:nvGrpSpPr>
        <p:grpSpPr>
          <a:xfrm>
            <a:off x="568960" y="3271520"/>
            <a:ext cx="7786676" cy="1588592"/>
            <a:chOff x="568960" y="3271520"/>
            <a:chExt cx="7630160" cy="1588592"/>
          </a:xfrm>
          <a:solidFill>
            <a:schemeClr val="bg1"/>
          </a:solidFill>
        </p:grpSpPr>
        <p:sp>
          <p:nvSpPr>
            <p:cNvPr id="16" name="Rectangle: Rounded Corners 15">
              <a:extLst>
                <a:ext uri="{FF2B5EF4-FFF2-40B4-BE49-F238E27FC236}">
                  <a16:creationId xmlns:a16="http://schemas.microsoft.com/office/drawing/2014/main" id="{21F1CB66-C5D1-2F69-852A-730F318AD2A7}"/>
                </a:ext>
              </a:extLst>
            </p:cNvPr>
            <p:cNvSpPr/>
            <p:nvPr/>
          </p:nvSpPr>
          <p:spPr>
            <a:xfrm>
              <a:off x="568960" y="3271520"/>
              <a:ext cx="7630160" cy="1588592"/>
            </a:xfrm>
            <a:prstGeom prst="roundRect">
              <a:avLst/>
            </a:prstGeom>
            <a:grpFill/>
            <a:ln w="28575">
              <a:solidFill>
                <a:srgbClr val="E5C55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98DEDD-0479-D90D-FC3B-4A580FE3593B}"/>
                </a:ext>
              </a:extLst>
            </p:cNvPr>
            <p:cNvSpPr txBox="1"/>
            <p:nvPr/>
          </p:nvSpPr>
          <p:spPr>
            <a:xfrm>
              <a:off x="660400" y="3524538"/>
              <a:ext cx="7355482" cy="1077218"/>
            </a:xfrm>
            <a:prstGeom prst="rect">
              <a:avLst/>
            </a:prstGeom>
            <a:grpFill/>
            <a:ln>
              <a:noFill/>
            </a:ln>
          </p:spPr>
          <p:txBody>
            <a:bodyPr wrap="square" rtlCol="0">
              <a:spAutoFit/>
            </a:bodyPr>
            <a:lstStyle/>
            <a:p>
              <a:r>
                <a:rPr lang="nl-NL" sz="3200" b="1" dirty="0">
                  <a:effectLst/>
                  <a:latin typeface="Cambria" panose="02040503050406030204" pitchFamily="18" charset="0"/>
                  <a:ea typeface="Cambria" panose="02040503050406030204" pitchFamily="18" charset="0"/>
                </a:rPr>
                <a:t>Theo các em nếu như chúng mình đang có một chiếc bụng đói thì phải làm sao?</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6624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8426D8E3-F87C-023B-25AD-08E732C365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00" t="5380" r="39193" b="73100"/>
          <a:stretch/>
        </p:blipFill>
        <p:spPr>
          <a:xfrm>
            <a:off x="5245537" y="1531921"/>
            <a:ext cx="1932909" cy="2018561"/>
          </a:xfrm>
          <a:prstGeom prst="rect">
            <a:avLst/>
          </a:prstGeom>
        </p:spPr>
      </p:pic>
      <p:pic>
        <p:nvPicPr>
          <p:cNvPr id="4" name="Picture 3">
            <a:extLst>
              <a:ext uri="{FF2B5EF4-FFF2-40B4-BE49-F238E27FC236}">
                <a16:creationId xmlns:a16="http://schemas.microsoft.com/office/drawing/2014/main" id="{35048916-2071-F3B9-6765-E6CFB6067F2A}"/>
              </a:ext>
            </a:extLst>
          </p:cNvPr>
          <p:cNvPicPr>
            <a:picLocks noChangeAspect="1"/>
          </p:cNvPicPr>
          <p:nvPr/>
        </p:nvPicPr>
        <p:blipFill>
          <a:blip r:embed="rId3"/>
          <a:stretch>
            <a:fillRect/>
          </a:stretch>
        </p:blipFill>
        <p:spPr>
          <a:xfrm>
            <a:off x="2151546" y="3661560"/>
            <a:ext cx="7888908" cy="2310584"/>
          </a:xfrm>
          <a:prstGeom prst="rect">
            <a:avLst/>
          </a:prstGeom>
        </p:spPr>
      </p:pic>
    </p:spTree>
    <p:extLst>
      <p:ext uri="{BB962C8B-B14F-4D97-AF65-F5344CB8AC3E}">
        <p14:creationId xmlns:p14="http://schemas.microsoft.com/office/powerpoint/2010/main" val="307594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26EC31A-F88A-F59E-52ED-614E808808F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809" b="3809"/>
          <a:stretch/>
        </p:blipFill>
        <p:spPr>
          <a:xfrm flipH="1">
            <a:off x="9245971" y="2260529"/>
            <a:ext cx="2080619" cy="3927173"/>
          </a:xfrm>
          <a:prstGeom prst="rect">
            <a:avLst/>
          </a:prstGeom>
        </p:spPr>
      </p:pic>
      <p:grpSp>
        <p:nvGrpSpPr>
          <p:cNvPr id="9" name="Group 8">
            <a:extLst>
              <a:ext uri="{FF2B5EF4-FFF2-40B4-BE49-F238E27FC236}">
                <a16:creationId xmlns:a16="http://schemas.microsoft.com/office/drawing/2014/main" id="{E1A26CD4-6306-40E8-670B-986477B7DCB3}"/>
              </a:ext>
            </a:extLst>
          </p:cNvPr>
          <p:cNvGrpSpPr/>
          <p:nvPr/>
        </p:nvGrpSpPr>
        <p:grpSpPr>
          <a:xfrm>
            <a:off x="752662" y="994151"/>
            <a:ext cx="8866909" cy="1455538"/>
            <a:chOff x="665018" y="1407735"/>
            <a:chExt cx="8866909" cy="1455538"/>
          </a:xfrm>
        </p:grpSpPr>
        <p:sp>
          <p:nvSpPr>
            <p:cNvPr id="8" name="Speech Bubble: Rectangle with Corners Rounded 7">
              <a:extLst>
                <a:ext uri="{FF2B5EF4-FFF2-40B4-BE49-F238E27FC236}">
                  <a16:creationId xmlns:a16="http://schemas.microsoft.com/office/drawing/2014/main" id="{12105EE7-C730-3739-9C18-7B263BBC9BF7}"/>
                </a:ext>
              </a:extLst>
            </p:cNvPr>
            <p:cNvSpPr/>
            <p:nvPr/>
          </p:nvSpPr>
          <p:spPr>
            <a:xfrm>
              <a:off x="665018" y="1407735"/>
              <a:ext cx="8866909" cy="1455538"/>
            </a:xfrm>
            <a:prstGeom prst="wedgeRoundRectCallout">
              <a:avLst>
                <a:gd name="adj1" fmla="val 49103"/>
                <a:gd name="adj2" fmla="val 82538"/>
                <a:gd name="adj3" fmla="val 16667"/>
              </a:avLst>
            </a:prstGeom>
            <a:solidFill>
              <a:schemeClr val="bg1"/>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E92729-BC65-E919-3A95-7C17BD96F892}"/>
                </a:ext>
              </a:extLst>
            </p:cNvPr>
            <p:cNvSpPr txBox="1"/>
            <p:nvPr/>
          </p:nvSpPr>
          <p:spPr>
            <a:xfrm>
              <a:off x="928254" y="1596895"/>
              <a:ext cx="8502073" cy="1077218"/>
            </a:xfrm>
            <a:prstGeom prst="rect">
              <a:avLst/>
            </a:prstGeom>
            <a:noFill/>
          </p:spPr>
          <p:txBody>
            <a:bodyPr wrap="square" rtlCol="0">
              <a:spAutoFit/>
            </a:bodyPr>
            <a:lstStyle/>
            <a:p>
              <a:pPr algn="ctr"/>
              <a:r>
                <a:rPr lang="vi-VN" sz="3200" b="1" dirty="0">
                  <a:effectLst/>
                  <a:latin typeface="Cambria" panose="02040503050406030204" pitchFamily="18" charset="0"/>
                  <a:ea typeface="Cambria" panose="02040503050406030204" pitchFamily="18" charset="0"/>
                </a:rPr>
                <a:t>Các em có biết đồ ăn nhanh là những món ăn như thế nào không?</a:t>
              </a:r>
              <a:endParaRPr lang="en-US" sz="3200" dirty="0">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15065E12-A088-A576-F754-44D01C980BCA}"/>
              </a:ext>
            </a:extLst>
          </p:cNvPr>
          <p:cNvGrpSpPr/>
          <p:nvPr/>
        </p:nvGrpSpPr>
        <p:grpSpPr>
          <a:xfrm>
            <a:off x="572654" y="3079834"/>
            <a:ext cx="8685869" cy="2567847"/>
            <a:chOff x="665018" y="3301792"/>
            <a:chExt cx="8685869" cy="2567847"/>
          </a:xfrm>
        </p:grpSpPr>
        <p:grpSp>
          <p:nvGrpSpPr>
            <p:cNvPr id="19" name="Group 18">
              <a:extLst>
                <a:ext uri="{FF2B5EF4-FFF2-40B4-BE49-F238E27FC236}">
                  <a16:creationId xmlns:a16="http://schemas.microsoft.com/office/drawing/2014/main" id="{D393E391-2AF5-7876-4513-A4C75E8EBFC6}"/>
                </a:ext>
              </a:extLst>
            </p:cNvPr>
            <p:cNvGrpSpPr/>
            <p:nvPr/>
          </p:nvGrpSpPr>
          <p:grpSpPr>
            <a:xfrm>
              <a:off x="665018" y="3301792"/>
              <a:ext cx="8685869" cy="2567847"/>
              <a:chOff x="812800" y="3315855"/>
              <a:chExt cx="6008291" cy="2567847"/>
            </a:xfrm>
          </p:grpSpPr>
          <p:sp>
            <p:nvSpPr>
              <p:cNvPr id="17" name="Rectangle: Rounded Corners 16">
                <a:extLst>
                  <a:ext uri="{FF2B5EF4-FFF2-40B4-BE49-F238E27FC236}">
                    <a16:creationId xmlns:a16="http://schemas.microsoft.com/office/drawing/2014/main" id="{2B75DA23-7EBB-7513-9740-63B23814010C}"/>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4E0FD39-74DE-E93D-0E8D-A48F79375F0B}"/>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21" name="TextBox 20">
              <a:extLst>
                <a:ext uri="{FF2B5EF4-FFF2-40B4-BE49-F238E27FC236}">
                  <a16:creationId xmlns:a16="http://schemas.microsoft.com/office/drawing/2014/main" id="{A435A581-2C83-B81D-E89E-717C5253A6A2}"/>
                </a:ext>
              </a:extLst>
            </p:cNvPr>
            <p:cNvSpPr txBox="1"/>
            <p:nvPr/>
          </p:nvSpPr>
          <p:spPr>
            <a:xfrm>
              <a:off x="976178" y="3439170"/>
              <a:ext cx="8151193" cy="2246769"/>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Đồ ăn nhanh là loại thức ăn được chế biến nhanh, phục vụ nhanh và thưởng thức chỉ trong khoảng thời gian ngắn. Thậm chí, thức ăn được nấu sẵn và chỉ hâm lại trước khi phục vụ tại chỗ hoặc dễ đóng gói mang đi.</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3488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A26CD4-6306-40E8-670B-986477B7DCB3}"/>
              </a:ext>
            </a:extLst>
          </p:cNvPr>
          <p:cNvGrpSpPr/>
          <p:nvPr/>
        </p:nvGrpSpPr>
        <p:grpSpPr>
          <a:xfrm>
            <a:off x="674255" y="966442"/>
            <a:ext cx="10935854" cy="1208505"/>
            <a:chOff x="665018" y="1407735"/>
            <a:chExt cx="8866909" cy="1208505"/>
          </a:xfrm>
        </p:grpSpPr>
        <p:sp>
          <p:nvSpPr>
            <p:cNvPr id="8" name="Rectangle: Single Corner Rounded 7">
              <a:extLst>
                <a:ext uri="{FF2B5EF4-FFF2-40B4-BE49-F238E27FC236}">
                  <a16:creationId xmlns:a16="http://schemas.microsoft.com/office/drawing/2014/main" id="{12105EE7-C730-3739-9C18-7B263BBC9BF7}"/>
                </a:ext>
              </a:extLst>
            </p:cNvPr>
            <p:cNvSpPr/>
            <p:nvPr/>
          </p:nvSpPr>
          <p:spPr>
            <a:xfrm>
              <a:off x="665018" y="1407735"/>
              <a:ext cx="8866909" cy="890067"/>
            </a:xfrm>
            <a:prstGeom prst="round1Rect">
              <a:avLst/>
            </a:prstGeom>
            <a:solidFill>
              <a:schemeClr val="bg1"/>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E92729-BC65-E919-3A95-7C17BD96F892}"/>
                </a:ext>
              </a:extLst>
            </p:cNvPr>
            <p:cNvSpPr txBox="1"/>
            <p:nvPr/>
          </p:nvSpPr>
          <p:spPr>
            <a:xfrm>
              <a:off x="954964" y="1539022"/>
              <a:ext cx="8502073" cy="1077218"/>
            </a:xfrm>
            <a:prstGeom prst="rect">
              <a:avLst/>
            </a:prstGeom>
            <a:noFill/>
            <a:ln>
              <a:noFill/>
            </a:ln>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grpSp>
      <p:pic>
        <p:nvPicPr>
          <p:cNvPr id="3" name="Graphic 2">
            <a:extLst>
              <a:ext uri="{FF2B5EF4-FFF2-40B4-BE49-F238E27FC236}">
                <a16:creationId xmlns:a16="http://schemas.microsoft.com/office/drawing/2014/main" id="{FC055891-0EEB-DC85-F01B-5433714067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2522" y="2045669"/>
            <a:ext cx="2758573" cy="4057700"/>
          </a:xfrm>
          <a:prstGeom prst="rect">
            <a:avLst/>
          </a:prstGeom>
        </p:spPr>
      </p:pic>
    </p:spTree>
    <p:extLst>
      <p:ext uri="{BB962C8B-B14F-4D97-AF65-F5344CB8AC3E}">
        <p14:creationId xmlns:p14="http://schemas.microsoft.com/office/powerpoint/2010/main" val="4122688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A26CD4-6306-40E8-670B-986477B7DCB3}"/>
              </a:ext>
            </a:extLst>
          </p:cNvPr>
          <p:cNvGrpSpPr/>
          <p:nvPr/>
        </p:nvGrpSpPr>
        <p:grpSpPr>
          <a:xfrm>
            <a:off x="674255" y="966442"/>
            <a:ext cx="10935854" cy="1266378"/>
            <a:chOff x="665018" y="1407735"/>
            <a:chExt cx="8866909" cy="1266378"/>
          </a:xfrm>
        </p:grpSpPr>
        <p:sp>
          <p:nvSpPr>
            <p:cNvPr id="8" name="Rectangle: Single Corner Rounded 7">
              <a:extLst>
                <a:ext uri="{FF2B5EF4-FFF2-40B4-BE49-F238E27FC236}">
                  <a16:creationId xmlns:a16="http://schemas.microsoft.com/office/drawing/2014/main" id="{12105EE7-C730-3739-9C18-7B263BBC9BF7}"/>
                </a:ext>
              </a:extLst>
            </p:cNvPr>
            <p:cNvSpPr/>
            <p:nvPr/>
          </p:nvSpPr>
          <p:spPr>
            <a:xfrm>
              <a:off x="665018" y="1407735"/>
              <a:ext cx="8866909" cy="890067"/>
            </a:xfrm>
            <a:prstGeom prst="round1Rect">
              <a:avLst/>
            </a:prstGeom>
            <a:solidFill>
              <a:schemeClr val="bg1"/>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E92729-BC65-E919-3A95-7C17BD96F892}"/>
                </a:ext>
              </a:extLst>
            </p:cNvPr>
            <p:cNvSpPr txBox="1"/>
            <p:nvPr/>
          </p:nvSpPr>
          <p:spPr>
            <a:xfrm>
              <a:off x="928254" y="1596895"/>
              <a:ext cx="8502073" cy="1077218"/>
            </a:xfrm>
            <a:prstGeom prst="rect">
              <a:avLst/>
            </a:prstGeom>
            <a:noFill/>
            <a:ln>
              <a:noFill/>
            </a:ln>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grpSp>
      <p:pic>
        <p:nvPicPr>
          <p:cNvPr id="2" name="Graphic 1">
            <a:extLst>
              <a:ext uri="{FF2B5EF4-FFF2-40B4-BE49-F238E27FC236}">
                <a16:creationId xmlns:a16="http://schemas.microsoft.com/office/drawing/2014/main" id="{261772C4-469F-E67B-445D-0E8BAF547E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9779" y="2424478"/>
            <a:ext cx="1839422" cy="1562695"/>
          </a:xfrm>
          <a:prstGeom prst="rect">
            <a:avLst/>
          </a:prstGeom>
        </p:spPr>
      </p:pic>
      <p:pic>
        <p:nvPicPr>
          <p:cNvPr id="7" name="Graphic 6">
            <a:extLst>
              <a:ext uri="{FF2B5EF4-FFF2-40B4-BE49-F238E27FC236}">
                <a16:creationId xmlns:a16="http://schemas.microsoft.com/office/drawing/2014/main" id="{019B6218-B536-F0F8-DCE5-38010ABDE1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3565" y="3987173"/>
            <a:ext cx="1575232" cy="1904385"/>
          </a:xfrm>
          <a:prstGeom prst="rect">
            <a:avLst/>
          </a:prstGeom>
        </p:spPr>
      </p:pic>
      <p:pic>
        <p:nvPicPr>
          <p:cNvPr id="11" name="Graphic 10">
            <a:extLst>
              <a:ext uri="{FF2B5EF4-FFF2-40B4-BE49-F238E27FC236}">
                <a16:creationId xmlns:a16="http://schemas.microsoft.com/office/drawing/2014/main" id="{D4B5AF6F-27A5-87A5-9265-9B5EF5D399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4700" y="2424478"/>
            <a:ext cx="2657087" cy="1188697"/>
          </a:xfrm>
          <a:prstGeom prst="rect">
            <a:avLst/>
          </a:prstGeom>
        </p:spPr>
      </p:pic>
      <p:pic>
        <p:nvPicPr>
          <p:cNvPr id="13" name="Graphic 12">
            <a:extLst>
              <a:ext uri="{FF2B5EF4-FFF2-40B4-BE49-F238E27FC236}">
                <a16:creationId xmlns:a16="http://schemas.microsoft.com/office/drawing/2014/main" id="{00FF5CA0-62CE-01DC-BD9F-6CF426B6DE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3645" y="4710446"/>
            <a:ext cx="1687161" cy="880258"/>
          </a:xfrm>
          <a:prstGeom prst="rect">
            <a:avLst/>
          </a:prstGeom>
        </p:spPr>
      </p:pic>
      <p:pic>
        <p:nvPicPr>
          <p:cNvPr id="15" name="Graphic 14">
            <a:extLst>
              <a:ext uri="{FF2B5EF4-FFF2-40B4-BE49-F238E27FC236}">
                <a16:creationId xmlns:a16="http://schemas.microsoft.com/office/drawing/2014/main" id="{8715A4E9-E575-829E-D216-5DA02CC39A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27004" y="3106917"/>
            <a:ext cx="1983365" cy="1104659"/>
          </a:xfrm>
          <a:prstGeom prst="rect">
            <a:avLst/>
          </a:prstGeom>
        </p:spPr>
      </p:pic>
    </p:spTree>
    <p:extLst>
      <p:ext uri="{BB962C8B-B14F-4D97-AF65-F5344CB8AC3E}">
        <p14:creationId xmlns:p14="http://schemas.microsoft.com/office/powerpoint/2010/main" val="186303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819</Words>
  <Application>Microsoft Office PowerPoint</Application>
  <PresentationFormat>Widescreen</PresentationFormat>
  <Paragraphs>70</Paragraphs>
  <Slides>39</Slides>
  <Notes>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#9Slide05 Bodega Script</vt:lpstr>
      <vt:lpstr>#9Slide07 HoneyCream</vt:lpstr>
      <vt:lpstr>Arial</vt:lpstr>
      <vt:lpstr>Calibri</vt:lpstr>
      <vt:lpstr>Calibri Light</vt:lpstr>
      <vt:lpstr>Cambria</vt:lpstr>
      <vt:lpstr>Cordia New</vt:lpstr>
      <vt:lpstr>Fredoka One</vt:lpstr>
      <vt:lpstr>M PLUS Rounded 1c</vt:lpstr>
      <vt:lpstr>SVN-Dancing Script</vt:lpstr>
      <vt:lpstr>SVN-Newton</vt:lpstr>
      <vt:lpstr>SVN-Ready</vt:lpstr>
      <vt:lpstr>Times New Roman</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Hanh Ngo</dc:creator>
  <cp:lastModifiedBy>Nguyen Tra My</cp:lastModifiedBy>
  <cp:revision>20</cp:revision>
  <dcterms:created xsi:type="dcterms:W3CDTF">2022-12-21T11:39:48Z</dcterms:created>
  <dcterms:modified xsi:type="dcterms:W3CDTF">2023-02-12T09:11:13Z</dcterms:modified>
</cp:coreProperties>
</file>