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1"/>
  </p:notesMasterIdLst>
  <p:sldIdLst>
    <p:sldId id="263" r:id="rId5"/>
    <p:sldId id="282" r:id="rId6"/>
    <p:sldId id="261" r:id="rId7"/>
    <p:sldId id="319" r:id="rId8"/>
    <p:sldId id="281" r:id="rId9"/>
    <p:sldId id="320" r:id="rId10"/>
    <p:sldId id="321" r:id="rId11"/>
    <p:sldId id="323" r:id="rId12"/>
    <p:sldId id="338" r:id="rId13"/>
    <p:sldId id="264" r:id="rId14"/>
    <p:sldId id="324" r:id="rId15"/>
    <p:sldId id="279" r:id="rId16"/>
    <p:sldId id="326" r:id="rId17"/>
    <p:sldId id="328" r:id="rId18"/>
    <p:sldId id="325" r:id="rId19"/>
    <p:sldId id="327" r:id="rId20"/>
    <p:sldId id="329" r:id="rId21"/>
    <p:sldId id="339" r:id="rId22"/>
    <p:sldId id="280" r:id="rId23"/>
    <p:sldId id="283" r:id="rId24"/>
    <p:sldId id="332" r:id="rId25"/>
    <p:sldId id="333" r:id="rId26"/>
    <p:sldId id="334" r:id="rId27"/>
    <p:sldId id="336" r:id="rId28"/>
    <p:sldId id="335" r:id="rId29"/>
    <p:sldId id="3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534"/>
    <a:srgbClr val="D28152"/>
    <a:srgbClr val="FF7540"/>
    <a:srgbClr val="FFFCF3"/>
    <a:srgbClr val="124B4E"/>
    <a:srgbClr val="8ADFE4"/>
    <a:srgbClr val="983965"/>
    <a:srgbClr val="A6E1FF"/>
    <a:srgbClr val="F71A20"/>
    <a:srgbClr val="DA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7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8C96-157C-46C4-AB8B-05118A9660FC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9DB7D-2BCB-448A-AC5D-859830800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.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đau</a:t>
            </a:r>
            <a:r>
              <a:rPr lang="en-US" dirty="0"/>
              <a:t>;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,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nấp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xó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;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bọ</a:t>
            </a:r>
            <a:r>
              <a:rPr lang="en-US" dirty="0"/>
              <a:t> </a:t>
            </a:r>
            <a:r>
              <a:rPr lang="en-US" dirty="0" err="1"/>
              <a:t>dọt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to,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khoang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DB7D-2BCB-448A-AC5D-859830800A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.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đau</a:t>
            </a:r>
            <a:r>
              <a:rPr lang="en-US" dirty="0"/>
              <a:t>;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,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nấp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xó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;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bọ</a:t>
            </a:r>
            <a:r>
              <a:rPr lang="en-US" dirty="0"/>
              <a:t> </a:t>
            </a:r>
            <a:r>
              <a:rPr lang="en-US" dirty="0" err="1"/>
              <a:t>dọt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to,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khoang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DB7D-2BCB-448A-AC5D-859830800A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6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DB7D-2BCB-448A-AC5D-859830800A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6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cm </a:t>
            </a:r>
            <a:r>
              <a:rPr lang="en-US" dirty="0" err="1"/>
              <a:t>vuông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DB7D-2BCB-448A-AC5D-859830800A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7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miếng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.</a:t>
            </a:r>
          </a:p>
          <a:p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DB7D-2BCB-448A-AC5D-859830800A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56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729F-0B0B-72C7-2D1A-621207384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833F-69E0-2AB2-2A15-5D89500AA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E4450-AB4B-4EB5-47FB-5A33190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25191-B2DF-3087-394C-3BE52660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526E-51FB-8A3C-FDBC-520B936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1A6C-4C30-BBE9-5A71-85507CEB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2AF8A-1818-1E42-C484-AF38C8C64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6400B-10DB-D89A-FDB5-0791DEB7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A79EB-5E36-3035-CD28-3F9167A3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4D17-B454-794B-7EB9-64474F84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DC4A3-BC18-8F43-67D3-8710C9A11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917B3-E919-7504-F059-F40FB0CE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9C481-5860-8B33-6AF9-33AA21B6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9427D-A250-037C-365A-B6442C02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1CAD-29B3-2B0C-5778-A2E6FFBC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27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717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0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8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92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1348-3BF8-8BDA-049C-0C908196D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6E77E-A493-4C54-B2DC-6BB5ACE98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0653-516D-AEA9-E2D1-9695655D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5A05-C0FA-85F0-4A3B-CC95D123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31F3-35D1-FC60-F762-0BD8ED76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8031-6B13-A7AA-B709-8116F4E9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76B9-EF12-5BEE-FCBD-6421433A1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1EA70-2E24-5F88-37D0-13B30F77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F8F9-2F97-2642-80AB-96CA43F1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0DBB-4379-C3E3-F5A3-153DE173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0F24-9176-6851-F5CD-E0CE86CB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AC91-B0F8-5E93-BFEE-C4AF3396E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7817D-D70E-38B3-8099-851CB91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3BCA-3BCF-F158-95A0-78AD6A53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CAE33-BA41-C248-09A4-B33B79F2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5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7B2F5-AF04-3955-AF33-42348C5D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5F9A-CE37-AB19-D277-F73CC301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54261-A95B-50DE-598A-91ECEE87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19C1-DC90-07C8-C2EF-DF60696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3C640-FE0F-2B88-0327-2E884B0B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57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EB0A-ECF1-6EA9-4453-1937CB1A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E398-4963-FA8A-6E29-85C8F0EFE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EB15-5AEA-36C0-954A-4C21DEF76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C3EAC-2FE3-ADF6-746A-D9C75F917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DE3EA-C9A4-8966-9849-CE8115E2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77A3-E38C-EDD0-2318-DA9D21C6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3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CBC-C45A-4509-DFC0-2C8B71E9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02272-C936-8810-3154-8EFEAB63C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2CE6-6E22-BB27-5747-992E7E201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4F773-DE56-49F8-C4C2-23DBF4073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DE9E4A-CD1B-7542-0865-19872EE6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4E6CF-6BCD-C123-C4E9-8A5F2C84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DD9D8-FA5C-A970-7F32-44021D8D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C35A7-BF65-3B9D-A999-7D2D3A01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896-398F-D47C-39C0-37A9DAC1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D9055-F17F-28B7-C85A-1BAF199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DAA3-E398-7E28-FB3B-7A7C7C84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910DE-7ABD-FB96-726C-171CF97B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13352-85F7-F47B-8D00-42069F5F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F3BEC-9D66-DCB1-9D23-D3F3FCEE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765B5-21EC-DCB5-2316-742CE47A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9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8AC7-F54B-174D-1E07-C0D9A84E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DEA-5287-307B-4B83-28685547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D673F-C01B-DFE6-092A-481370ABA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E4BA9-19B0-86D4-832D-975CD631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C8DE9-BE07-C924-690E-87207D71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7C969-AB41-CA01-E70C-3AFCEDB2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3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81EC-44AA-2D71-69EC-45FB47B9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C8959-92AC-CE01-6993-A588D7F70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B9CC4-9B8E-6AA3-A3C7-7F977CD27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4B4B-7A63-D06D-61B7-64B60960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AE4E2-C5D1-6386-3E97-578ADCDD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EA8D0-822F-B3D6-E8F6-8FC14E32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8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AE45-5774-BD98-467E-64AD0174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7DE0-5256-3BF9-01C7-80CA0227A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9B197-2693-364C-C635-DC7D775A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E92D-FE71-07E9-C9AC-0B38DBB4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3314-AFB2-E01A-E179-954A08F6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46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C54C2-9E72-3FCA-F985-5526DF38A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EA705-4FD0-F35F-9F39-F09A6AC26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2B2D-FB79-A4D6-B3E4-3B4E69D7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81E00-6F49-DABF-E60C-11D4BD03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F8653-756F-F752-6A62-1150ABB1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4396-61EC-B431-5956-BD5897A6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2E67C-63DF-FA72-177B-3E075AF6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51F5-59FD-2C42-AB85-F49C2E4E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942E1-9B8F-3BC7-F5A3-224E001C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99FB-27DC-BF44-3E29-8308F5CB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5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55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AC62CC-6C59-4EC4-B58B-B15C049E4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7ED30F-3072-4A40-9703-EE0B20188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428780"/>
            <a:ext cx="2338043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73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CF8AA81-753F-48B5-ABC0-C7EFE4EE4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FF9BBB-29A5-4FBB-8AA8-5A17C5B73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D115DFE-895E-40E3-AB61-D8DB7AB37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BDDF7F-9007-4C09-AAEB-68649D1D7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2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5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C700A3-1307-4242-A3F6-8717D222F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9801E1-64BF-49EA-B61C-9AB14217C4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00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108F92F-17C9-4196-A908-3AA5CED0A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93172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21E72E-5575-4CE7-8962-9E94DBADD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66942EF-EF0C-454C-91D2-DC736389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448" y="3421616"/>
            <a:ext cx="2473552" cy="34363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4A67A7B-8627-4DEF-8C78-0A984ADA6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981997"/>
            <a:ext cx="3307404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3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C61F-050E-CE02-B419-6518010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889B-A6DA-DCAC-8D4A-6B607DBBB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F2BEE-3BC9-0205-7D76-738C6C5E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C5173-EF12-FBC0-1784-70010093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87D7E-255F-FDE8-9E1D-80E45668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B3111-3DBC-5775-78F4-0168779D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8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9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4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9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538DF6A-9E14-4C8F-956D-4333190C4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08" y="3880523"/>
            <a:ext cx="2931992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38D3AD-7D0C-4629-A1A2-6765EE07E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372"/>
            <a:ext cx="2560825" cy="35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64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79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52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65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276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8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FF37-9C6C-B850-8BE2-5B681461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B3F7C-8485-D976-5F23-0E272D405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06AE1-9166-A295-8761-9646D1F9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DABD8-44FC-FD09-412C-E89476C1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6E01D-F791-C997-3369-337F61759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1A196-31B1-EE27-1663-80A86E9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C4954-17E8-855D-097D-7EEA124E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2E2DA-3155-DBA3-8F2F-74210F4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3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7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836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F64D-9E27-0AA3-C380-FD99C28D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B9378-A711-D279-C66D-12BBACF4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46DF6-60BF-2ED6-96CB-7B6D7086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88F6C-227E-739D-A167-EC61AD6A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4DA0B-3DD1-CC0E-33BC-05A07E99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A5892-3194-8F71-A779-E69BB8C7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1B628-1C85-B535-A75C-6D7FD72E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FFA8-7779-A5BA-C862-BE3010BC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71E0-589D-9361-CDCB-ED4B56308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86DD8-3431-5508-DA0D-DFD97EAC5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E799-E5AA-7BA5-489D-1A098288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DEA0D-596D-031D-6A16-B685605A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33B3-B13B-61A1-8BDC-1EAE3DD8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5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13AF-E2C2-E6E2-2B15-55CFA697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C6065-1103-6EE5-FE34-FF4D2EDC3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E844B-2C3A-77C6-C0E5-9A51AD1E7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62201-E40B-3AC5-16BF-213DDC87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0B481-E116-6351-F049-F2A217F4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8C8C4-7BB2-3892-4554-529784E8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5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10.jp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055BE-144A-DE7F-81C4-AEF19DF7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91D75-43BD-E10E-D905-27D0D003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5058-1533-0CC5-034A-6DC4F615B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CE8F-3977-4A36-AC04-C23D2A7F9F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A9505-CCB1-FBC2-5CC2-B1F8D75B2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5AC6E-D742-C84D-21AB-06C1CE0C2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F845160-A2B3-5C9A-892A-7D9DD6754C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96203-0EA4-EE34-893E-01FEFC5A4CF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289DC-725E-A7DE-11B4-FD1A65D19D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4428B-34E6-A7B6-6ABC-BE611E95C1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A5752-CE25-2674-6292-99B8485187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D2071-7807-F1FB-D5BC-BC743CCB32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5ABD49-5D8F-60E4-8662-BFB24431B29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8E8946-A600-36D1-B93A-63AEFBCBE6B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DE59B-A875-D0A3-8E6B-0D08F53D94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01A4F9-E59E-A534-D578-27186583BB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C09122-8ED2-3743-3FCF-48605F1AB15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1E5B9-B4B7-8639-DD6C-B36A580D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9DC97-DA13-08EE-90FC-ED846A5C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50D6-F017-86C4-C56C-0EDD0AB0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B32AB-2B09-496D-BA45-C53B7CD8AC8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4754-97F1-1C7D-C463-1CA8C4E9A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0B749-A68D-CC06-3217-EBD470460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F746278-FE7C-4655-85B2-DB9EE18AD2E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446567"/>
            <a:ext cx="1333943" cy="13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2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17" Type="http://schemas.openxmlformats.org/officeDocument/2006/relationships/image" Target="../media/image42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11.png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61.png"/><Relationship Id="rId5" Type="http://schemas.openxmlformats.org/officeDocument/2006/relationships/image" Target="../media/image24.png"/><Relationship Id="rId15" Type="http://schemas.openxmlformats.org/officeDocument/2006/relationships/image" Target="../media/image400.pn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40.png"/><Relationship Id="rId14" Type="http://schemas.openxmlformats.org/officeDocument/2006/relationships/image" Target="../media/image3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0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50.png"/><Relationship Id="rId5" Type="http://schemas.openxmlformats.org/officeDocument/2006/relationships/image" Target="../media/image23.png"/><Relationship Id="rId10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70.png"/><Relationship Id="rId5" Type="http://schemas.openxmlformats.org/officeDocument/2006/relationships/image" Target="../media/image24.png"/><Relationship Id="rId10" Type="http://schemas.openxmlformats.org/officeDocument/2006/relationships/image" Target="../media/image49.png"/><Relationship Id="rId4" Type="http://schemas.openxmlformats.org/officeDocument/2006/relationships/image" Target="../media/image23.png"/><Relationship Id="rId9" Type="http://schemas.openxmlformats.org/officeDocument/2006/relationships/image" Target="../media/image3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380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0.png"/><Relationship Id="rId5" Type="http://schemas.openxmlformats.org/officeDocument/2006/relationships/image" Target="../media/image54.png"/><Relationship Id="rId4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2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73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png"/><Relationship Id="rId11" Type="http://schemas.openxmlformats.org/officeDocument/2006/relationships/slide" Target="slide25.xml"/><Relationship Id="rId5" Type="http://schemas.openxmlformats.org/officeDocument/2006/relationships/slide" Target="slide22.xml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80.pn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75.png"/><Relationship Id="rId2" Type="http://schemas.openxmlformats.org/officeDocument/2006/relationships/video" Target="../media/media2.mp4"/><Relationship Id="rId16" Type="http://schemas.openxmlformats.org/officeDocument/2006/relationships/slide" Target="slide21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82.png"/><Relationship Id="rId10" Type="http://schemas.openxmlformats.org/officeDocument/2006/relationships/image" Target="../media/image49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0.png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80.pn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4.png"/><Relationship Id="rId12" Type="http://schemas.openxmlformats.org/officeDocument/2006/relationships/image" Target="../media/image87.png"/><Relationship Id="rId17" Type="http://schemas.openxmlformats.org/officeDocument/2006/relationships/slide" Target="slide21.xml"/><Relationship Id="rId2" Type="http://schemas.openxmlformats.org/officeDocument/2006/relationships/video" Target="../media/media2.mp4"/><Relationship Id="rId16" Type="http://schemas.openxmlformats.org/officeDocument/2006/relationships/image" Target="../media/image88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82.png"/><Relationship Id="rId10" Type="http://schemas.openxmlformats.org/officeDocument/2006/relationships/image" Target="../media/image87.png"/><Relationship Id="rId19" Type="http://schemas.openxmlformats.org/officeDocument/2006/relationships/image" Target="../media/image8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9.png"/><Relationship Id="rId18" Type="http://schemas.openxmlformats.org/officeDocument/2006/relationships/image" Target="../media/image9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93.png"/><Relationship Id="rId2" Type="http://schemas.openxmlformats.org/officeDocument/2006/relationships/video" Target="../media/media2.mp4"/><Relationship Id="rId16" Type="http://schemas.openxmlformats.org/officeDocument/2006/relationships/image" Target="../media/image92.png"/><Relationship Id="rId20" Type="http://schemas.openxmlformats.org/officeDocument/2006/relationships/image" Target="../media/image77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93.png"/><Relationship Id="rId5" Type="http://schemas.openxmlformats.org/officeDocument/2006/relationships/audio" Target="../media/audio2.wav"/><Relationship Id="rId15" Type="http://schemas.openxmlformats.org/officeDocument/2006/relationships/image" Target="../media/image91.png"/><Relationship Id="rId10" Type="http://schemas.openxmlformats.org/officeDocument/2006/relationships/image" Target="../media/image94.png"/><Relationship Id="rId19" Type="http://schemas.openxmlformats.org/officeDocument/2006/relationships/slide" Target="slide2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2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24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6" name="PA-文本框 54">
            <a:extLst>
              <a:ext uri="{FF2B5EF4-FFF2-40B4-BE49-F238E27FC236}">
                <a16:creationId xmlns:a16="http://schemas.microsoft.com/office/drawing/2014/main" id="{79F96554-A5EB-BEEB-3A37-37CAACA148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85514" y="715349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2D0EE-3B08-FD51-F828-784D0FF11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818" y="672427"/>
            <a:ext cx="6743517" cy="2933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207" t="-194040" r="-264463" b="-21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58DA90-2615-8970-D6CA-AC8738F1D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34" y="535720"/>
            <a:ext cx="1347333" cy="16033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1023A8-76B9-9FF1-2A84-3BF6EEC39FF7}"/>
              </a:ext>
            </a:extLst>
          </p:cNvPr>
          <p:cNvGrpSpPr/>
          <p:nvPr/>
        </p:nvGrpSpPr>
        <p:grpSpPr>
          <a:xfrm>
            <a:off x="4782505" y="4687927"/>
            <a:ext cx="752774" cy="720819"/>
            <a:chOff x="7479639" y="4354557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344A74-6D34-8298-80AA-447131498517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DC67E-0C01-0400-60AE-7AFCC2949AB8}"/>
              </a:ext>
            </a:extLst>
          </p:cNvPr>
          <p:cNvGrpSpPr/>
          <p:nvPr/>
        </p:nvGrpSpPr>
        <p:grpSpPr>
          <a:xfrm>
            <a:off x="4788177" y="4691087"/>
            <a:ext cx="752774" cy="720819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119E89D-DF5D-4247-4D1F-E965E5663F8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928841-5113-4722-489C-10AA51297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FC1E5-1D0D-7414-8CA0-79AF3184C738}"/>
              </a:ext>
            </a:extLst>
          </p:cNvPr>
          <p:cNvGrpSpPr/>
          <p:nvPr/>
        </p:nvGrpSpPr>
        <p:grpSpPr>
          <a:xfrm>
            <a:off x="4791129" y="5775438"/>
            <a:ext cx="752774" cy="720819"/>
            <a:chOff x="7479639" y="4354557"/>
            <a:chExt cx="815472" cy="744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8261EC-EE48-36DF-0901-8E26B20DC7EE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FCA03-DA77-208E-AD17-72433B749218}"/>
              </a:ext>
            </a:extLst>
          </p:cNvPr>
          <p:cNvGrpSpPr/>
          <p:nvPr/>
        </p:nvGrpSpPr>
        <p:grpSpPr>
          <a:xfrm>
            <a:off x="4803008" y="5775436"/>
            <a:ext cx="752774" cy="720819"/>
            <a:chOff x="3208176" y="5138974"/>
            <a:chExt cx="815472" cy="744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42AD64F-1326-D6AA-2BA6-F5F84A9A3CC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8E9326-E870-D288-C2A5-34D7B979B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6EF071-F758-83CC-5CCF-CBCE62C0C5ED}"/>
              </a:ext>
            </a:extLst>
          </p:cNvPr>
          <p:cNvGrpSpPr/>
          <p:nvPr/>
        </p:nvGrpSpPr>
        <p:grpSpPr>
          <a:xfrm>
            <a:off x="7331061" y="4644999"/>
            <a:ext cx="758446" cy="720819"/>
            <a:chOff x="7473495" y="4354557"/>
            <a:chExt cx="821616" cy="7449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B181CC-BD37-B308-0E01-84A87760056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5D1AF2-A541-5807-DC21-D9083F8F77CC}"/>
              </a:ext>
            </a:extLst>
          </p:cNvPr>
          <p:cNvGrpSpPr/>
          <p:nvPr/>
        </p:nvGrpSpPr>
        <p:grpSpPr>
          <a:xfrm>
            <a:off x="7341327" y="4644999"/>
            <a:ext cx="752774" cy="720819"/>
            <a:chOff x="3208176" y="5138974"/>
            <a:chExt cx="815472" cy="744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9F195A-FE70-9709-E8E5-A10F7EFB8B6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8DBCA0-21D2-03CA-097F-6DB52859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2F0226-8553-241D-29C9-8657AC88A55C}"/>
              </a:ext>
            </a:extLst>
          </p:cNvPr>
          <p:cNvGrpSpPr/>
          <p:nvPr/>
        </p:nvGrpSpPr>
        <p:grpSpPr>
          <a:xfrm>
            <a:off x="7392462" y="5775435"/>
            <a:ext cx="752774" cy="720819"/>
            <a:chOff x="7479639" y="4354557"/>
            <a:chExt cx="815472" cy="7449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76F0DEA-6C92-C368-9245-0878DF591C1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2D4611-350F-7C3F-E76D-D074ECC14FB8}"/>
              </a:ext>
            </a:extLst>
          </p:cNvPr>
          <p:cNvGrpSpPr/>
          <p:nvPr/>
        </p:nvGrpSpPr>
        <p:grpSpPr>
          <a:xfrm>
            <a:off x="7409092" y="5765676"/>
            <a:ext cx="752774" cy="720819"/>
            <a:chOff x="3208176" y="5138974"/>
            <a:chExt cx="815472" cy="74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E0D8305-230A-FABA-1D77-1231E2DFEC7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013183-706E-9F12-9410-73C35EA2A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F6E31D-787A-F178-3FA7-557EFE2BE8D0}"/>
              </a:ext>
            </a:extLst>
          </p:cNvPr>
          <p:cNvGrpSpPr/>
          <p:nvPr/>
        </p:nvGrpSpPr>
        <p:grpSpPr>
          <a:xfrm>
            <a:off x="9936823" y="4668955"/>
            <a:ext cx="758446" cy="720819"/>
            <a:chOff x="7473495" y="4354557"/>
            <a:chExt cx="821616" cy="74492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E76B97A-0AE0-C605-B2E3-4513867048A0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41F022-972D-2F35-07E6-EA46A89D0FF6}"/>
              </a:ext>
            </a:extLst>
          </p:cNvPr>
          <p:cNvGrpSpPr/>
          <p:nvPr/>
        </p:nvGrpSpPr>
        <p:grpSpPr>
          <a:xfrm>
            <a:off x="9944088" y="4660285"/>
            <a:ext cx="752774" cy="720819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2E2ECC2-F624-81D9-5E4B-0D4B8270E4A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7AAF06C-99E2-690A-4012-4B09FBA87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D0231E-315A-42B6-0F43-B9E4FD2D5C30}"/>
              </a:ext>
            </a:extLst>
          </p:cNvPr>
          <p:cNvGrpSpPr/>
          <p:nvPr/>
        </p:nvGrpSpPr>
        <p:grpSpPr>
          <a:xfrm>
            <a:off x="10010425" y="5738189"/>
            <a:ext cx="752774" cy="720819"/>
            <a:chOff x="7479639" y="4354557"/>
            <a:chExt cx="815472" cy="74492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B919A58-5973-6266-6D22-B17448DD4E8B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7"/>
                  <a:stretch>
                    <a:fillRect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CB559B-FBDC-5671-FE0D-C9E851733397}"/>
              </a:ext>
            </a:extLst>
          </p:cNvPr>
          <p:cNvGrpSpPr/>
          <p:nvPr/>
        </p:nvGrpSpPr>
        <p:grpSpPr>
          <a:xfrm>
            <a:off x="10009499" y="5738451"/>
            <a:ext cx="752774" cy="720819"/>
            <a:chOff x="3208176" y="5138974"/>
            <a:chExt cx="815472" cy="74492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1D4148-8C58-F031-B935-CDF1826DF5E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D74F1F-16E4-AD57-4941-E1E96410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926964-8FE3-BCD8-EA75-A03931BD9902}"/>
              </a:ext>
            </a:extLst>
          </p:cNvPr>
          <p:cNvSpPr txBox="1"/>
          <p:nvPr/>
        </p:nvSpPr>
        <p:spPr>
          <a:xfrm>
            <a:off x="1639529" y="790434"/>
            <a:ext cx="8588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205469" r="-264463" b="-35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43A8E86-77D7-DEBA-1B3A-E333072B707C}"/>
              </a:ext>
            </a:extLst>
          </p:cNvPr>
          <p:cNvSpPr txBox="1"/>
          <p:nvPr/>
        </p:nvSpPr>
        <p:spPr>
          <a:xfrm>
            <a:off x="1302200" y="4628876"/>
            <a:ext cx="9660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BB60BD-C1B1-A1F8-EBF6-35CA5DF2C71A}"/>
              </a:ext>
            </a:extLst>
          </p:cNvPr>
          <p:cNvSpPr/>
          <p:nvPr/>
        </p:nvSpPr>
        <p:spPr>
          <a:xfrm>
            <a:off x="4465805" y="3369733"/>
            <a:ext cx="1219200" cy="10059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7A6460EB-B909-51A5-C51A-95299E00D2BF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4A673B0D-42F9-8FC6-A810-05474793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10376C05-BAFC-FC8C-12F6-E0CE23FA8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8">
              <a:extLst>
                <a:ext uri="{FF2B5EF4-FFF2-40B4-BE49-F238E27FC236}">
                  <a16:creationId xmlns:a16="http://schemas.microsoft.com/office/drawing/2014/main" id="{46892F2E-D2EA-B429-C672-5E692BA7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B14287A8-A293-96FE-7114-3B0892850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D2DE8F55-85CA-DF3B-9692-D0D1A801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8B85CBE1-CBD4-73E8-3870-CA47287D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2">
              <a:extLst>
                <a:ext uri="{FF2B5EF4-FFF2-40B4-BE49-F238E27FC236}">
                  <a16:creationId xmlns:a16="http://schemas.microsoft.com/office/drawing/2014/main" id="{F0FED68B-E28A-433C-9C4C-1B13398E0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44B642-C589-4EB2-AF07-92BF372595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93" y="48174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p:sp>
        <p:nvSpPr>
          <p:cNvPr id="16" name="PA-文本框 54">
            <a:extLst>
              <a:ext uri="{FF2B5EF4-FFF2-40B4-BE49-F238E27FC236}">
                <a16:creationId xmlns:a16="http://schemas.microsoft.com/office/drawing/2014/main" id="{1AF88E76-B3A9-C629-CE13-3895199795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085A41-0892-8FAB-50C0-6382D5C75534}"/>
              </a:ext>
            </a:extLst>
          </p:cNvPr>
          <p:cNvGrpSpPr/>
          <p:nvPr/>
        </p:nvGrpSpPr>
        <p:grpSpPr>
          <a:xfrm>
            <a:off x="3201360" y="4646850"/>
            <a:ext cx="815472" cy="744927"/>
            <a:chOff x="3208176" y="5138974"/>
            <a:chExt cx="815472" cy="7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476B85A-08D9-8133-142E-29DDC13B2A0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9199EB-CFE4-55A3-4228-B6881E80B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E09CB6-6896-BCBC-8870-669C2A46F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6CB5F-816B-75E3-33C5-C3C09DF0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7770672" y="780454"/>
            <a:ext cx="4269261" cy="3808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/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6 x 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18 x 2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blipFill>
                <a:blip r:embed="rId5"/>
                <a:stretch>
                  <a:fillRect l="-2402" t="-3416" r="-2402" b="-7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98A77FD-8252-6C92-58FA-4E13507A0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75" y="304540"/>
            <a:ext cx="1347333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FDDE6-3245-81E5-51CC-583D900AB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639" y="304540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93718A-3DDE-8A11-AA13-57EF83A6E33B}"/>
              </a:ext>
            </a:extLst>
          </p:cNvPr>
          <p:cNvGrpSpPr/>
          <p:nvPr/>
        </p:nvGrpSpPr>
        <p:grpSpPr>
          <a:xfrm>
            <a:off x="3172188" y="4524157"/>
            <a:ext cx="815472" cy="830997"/>
            <a:chOff x="7479639" y="4292140"/>
            <a:chExt cx="815472" cy="83099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2297F7-0AF4-C43A-90E2-B744CCFFD62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/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𝟑𝟔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blipFill>
                  <a:blip r:embed="rId11"/>
                  <a:stretch>
                    <a:fillRect r="-1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63B28D-705B-897B-8EE4-53C11C69741D}"/>
              </a:ext>
            </a:extLst>
          </p:cNvPr>
          <p:cNvSpPr/>
          <p:nvPr/>
        </p:nvSpPr>
        <p:spPr>
          <a:xfrm>
            <a:off x="3172188" y="4598400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36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20C022-1590-0DE4-A549-51E9E2A947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74" y="436438"/>
            <a:ext cx="1347333" cy="160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935F9-DC00-C2C2-3FD3-CEC50DDC1F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442" y="436438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9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-文本框 54">
            <a:extLst>
              <a:ext uri="{FF2B5EF4-FFF2-40B4-BE49-F238E27FC236}">
                <a16:creationId xmlns:a16="http://schemas.microsoft.com/office/drawing/2014/main" id="{EEFE63B2-3F17-D0C3-009D-995A2081A82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363784-B8F5-1FBB-FA46-B6D08312211E}"/>
              </a:ext>
            </a:extLst>
          </p:cNvPr>
          <p:cNvGrpSpPr/>
          <p:nvPr/>
        </p:nvGrpSpPr>
        <p:grpSpPr>
          <a:xfrm>
            <a:off x="3525062" y="5270344"/>
            <a:ext cx="815472" cy="744927"/>
            <a:chOff x="3208176" y="5138974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8066215-A3F4-E1E1-D66B-FB24F68398A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922FFB-1046-B939-DCC9-9A42A34CC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B461E9-3B35-1B20-5787-45EE6CD6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75" y="301493"/>
            <a:ext cx="1347333" cy="16094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E95910-01B3-106E-8C2A-1C54945E5C35}"/>
              </a:ext>
            </a:extLst>
          </p:cNvPr>
          <p:cNvGrpSpPr/>
          <p:nvPr/>
        </p:nvGrpSpPr>
        <p:grpSpPr>
          <a:xfrm>
            <a:off x="5097101" y="117695"/>
            <a:ext cx="3602327" cy="1498349"/>
            <a:chOff x="191286" y="1586972"/>
            <a:chExt cx="6069814" cy="45878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DB9691-38AC-B9DB-181B-3265E9F7EE19}"/>
                </a:ext>
              </a:extLst>
            </p:cNvPr>
            <p:cNvGrpSpPr/>
            <p:nvPr/>
          </p:nvGrpSpPr>
          <p:grpSpPr>
            <a:xfrm>
              <a:off x="961452" y="1586972"/>
              <a:ext cx="4932746" cy="1422913"/>
              <a:chOff x="688186" y="657156"/>
              <a:chExt cx="4932746" cy="1422913"/>
            </a:xfrm>
            <a:solidFill>
              <a:srgbClr val="FFCCCC"/>
            </a:solidFill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6AA57AC2-1DC1-1E04-32E4-CAB1E2D7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8186" y="657156"/>
                <a:ext cx="4932746" cy="112066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D8C3F4-00A6-D68F-6BDE-BFE826E20179}"/>
                  </a:ext>
                </a:extLst>
              </p:cNvPr>
              <p:cNvSpPr txBox="1"/>
              <p:nvPr/>
            </p:nvSpPr>
            <p:spPr>
              <a:xfrm>
                <a:off x="947013" y="854949"/>
                <a:ext cx="4444607" cy="12251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  <a:endParaRPr lang="vi-VN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91365F-1903-BC6F-2FBF-E26DCAD8C4FF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AA5F53-8AC7-BD22-10EB-1ED855CB9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781EA6-4D4D-19B6-C36A-1839CD614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FADBC6E-151A-1523-5B24-4BE9766F7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A3BBB00-F021-0F84-7D2F-CE32246A1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8900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77D26D-52D6-2548-691B-659416D9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/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85 – 80 = 5 (cm)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x 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blipFill>
                <a:blip r:embed="rId3"/>
                <a:stretch>
                  <a:fillRect t="-3455" b="-8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23D88E-87D7-E400-2320-2EBF2DAC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4" y="38078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7DDD96-45AA-D068-AAE2-F9F4E729AD81}"/>
              </a:ext>
            </a:extLst>
          </p:cNvPr>
          <p:cNvGrpSpPr/>
          <p:nvPr/>
        </p:nvGrpSpPr>
        <p:grpSpPr>
          <a:xfrm>
            <a:off x="3500816" y="5243934"/>
            <a:ext cx="1177007" cy="769441"/>
            <a:chOff x="7479638" y="4354557"/>
            <a:chExt cx="1177007" cy="76944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B3B4AE-E178-FF69-0983-686B1225D968}"/>
                </a:ext>
              </a:extLst>
            </p:cNvPr>
            <p:cNvSpPr/>
            <p:nvPr/>
          </p:nvSpPr>
          <p:spPr>
            <a:xfrm>
              <a:off x="7479638" y="4354557"/>
              <a:ext cx="1177007" cy="76858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/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𝟏𝟓𝟎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blipFill>
                  <a:blip r:embed="rId6"/>
                  <a:stretch>
                    <a:fillRect r="-32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B4533E-06A9-3AB1-7B76-A895605ADE71}"/>
              </a:ext>
            </a:extLst>
          </p:cNvPr>
          <p:cNvGrpSpPr/>
          <p:nvPr/>
        </p:nvGrpSpPr>
        <p:grpSpPr>
          <a:xfrm>
            <a:off x="3500816" y="5253979"/>
            <a:ext cx="1177007" cy="761722"/>
            <a:chOff x="2846641" y="5138974"/>
            <a:chExt cx="1177007" cy="7617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BC123D-6BE2-81B7-BEE6-DEB960F1F3ED}"/>
                </a:ext>
              </a:extLst>
            </p:cNvPr>
            <p:cNvSpPr/>
            <p:nvPr/>
          </p:nvSpPr>
          <p:spPr>
            <a:xfrm>
              <a:off x="2846641" y="5138974"/>
              <a:ext cx="1177007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4C9DEF-1B73-73A7-762F-0CB35BBB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56388" y="5258890"/>
              <a:ext cx="357512" cy="64180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979033-AE1A-BFFE-FA99-665DF1645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36" y="35543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4223" y="2801074"/>
            <a:ext cx="7138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Ink 29">
            <a:extLst>
              <a:ext uri="{FF2B5EF4-FFF2-40B4-BE49-F238E27FC236}">
                <a16:creationId xmlns:a16="http://schemas.microsoft.com/office/drawing/2014/main" id="{F6E854A6-7056-36B4-6AAB-28558646A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71" y="1009989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k 30">
            <a:extLst>
              <a:ext uri="{FF2B5EF4-FFF2-40B4-BE49-F238E27FC236}">
                <a16:creationId xmlns:a16="http://schemas.microsoft.com/office/drawing/2014/main" id="{8646F013-65E2-FA59-E226-9E8224F8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96" y="1975189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k 31">
            <a:extLst>
              <a:ext uri="{FF2B5EF4-FFF2-40B4-BE49-F238E27FC236}">
                <a16:creationId xmlns:a16="http://schemas.microsoft.com/office/drawing/2014/main" id="{63F8CCB8-E975-0883-96D7-4185E05C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84" y="2462552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k 36">
            <a:extLst>
              <a:ext uri="{FF2B5EF4-FFF2-40B4-BE49-F238E27FC236}">
                <a16:creationId xmlns:a16="http://schemas.microsoft.com/office/drawing/2014/main" id="{B67A85FF-809D-6A0C-60EF-F94ABC8C6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32" y="1963105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k 40">
            <a:extLst>
              <a:ext uri="{FF2B5EF4-FFF2-40B4-BE49-F238E27FC236}">
                <a16:creationId xmlns:a16="http://schemas.microsoft.com/office/drawing/2014/main" id="{B2A25399-2404-4467-39AA-A9FBBD58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84" y="1532277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k 43">
            <a:extLst>
              <a:ext uri="{FF2B5EF4-FFF2-40B4-BE49-F238E27FC236}">
                <a16:creationId xmlns:a16="http://schemas.microsoft.com/office/drawing/2014/main" id="{854BE494-8AFF-D670-47EE-54B153F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034" y="1141752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7">
            <a:extLst>
              <a:ext uri="{FF2B5EF4-FFF2-40B4-BE49-F238E27FC236}">
                <a16:creationId xmlns:a16="http://schemas.microsoft.com/office/drawing/2014/main" id="{39F4EDF1-2E46-1F92-B5E6-9DC79C9DD073}"/>
              </a:ext>
            </a:extLst>
          </p:cNvPr>
          <p:cNvGrpSpPr>
            <a:grpSpLocks/>
          </p:cNvGrpSpPr>
          <p:nvPr/>
        </p:nvGrpSpPr>
        <p:grpSpPr bwMode="auto">
          <a:xfrm>
            <a:off x="5978771" y="882989"/>
            <a:ext cx="2425700" cy="285750"/>
            <a:chOff x="7985080" y="669480"/>
            <a:chExt cx="2425320" cy="285480"/>
          </a:xfrm>
        </p:grpSpPr>
        <p:pic>
          <p:nvPicPr>
            <p:cNvPr id="12" name="Ink 44">
              <a:extLst>
                <a:ext uri="{FF2B5EF4-FFF2-40B4-BE49-F238E27FC236}">
                  <a16:creationId xmlns:a16="http://schemas.microsoft.com/office/drawing/2014/main" id="{9F7F9AC7-0B36-DC58-D067-485447A0A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nk 45">
              <a:extLst>
                <a:ext uri="{FF2B5EF4-FFF2-40B4-BE49-F238E27FC236}">
                  <a16:creationId xmlns:a16="http://schemas.microsoft.com/office/drawing/2014/main" id="{F9D8A2FF-22FD-E4FD-E570-069E30FA1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nk 46">
              <a:extLst>
                <a:ext uri="{FF2B5EF4-FFF2-40B4-BE49-F238E27FC236}">
                  <a16:creationId xmlns:a16="http://schemas.microsoft.com/office/drawing/2014/main" id="{3018E17F-1B71-DB1B-836B-04AA03E9E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nk 35">
            <a:extLst>
              <a:ext uri="{FF2B5EF4-FFF2-40B4-BE49-F238E27FC236}">
                <a16:creationId xmlns:a16="http://schemas.microsoft.com/office/drawing/2014/main" id="{00A64BFB-BA89-B749-69A3-9DB8290CF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59" y="2481192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7BA096-5D80-367A-380E-6F37D4174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144" y="1396051"/>
            <a:ext cx="45588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dirty="0" err="1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360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60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en-US" sz="360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endParaRPr lang="en-US" altLang="en-US" sz="3600" dirty="0">
              <a:ln w="0"/>
              <a:solidFill>
                <a:srgbClr val="0432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000" b="1" dirty="0">
                <a:solidFill>
                  <a:srgbClr val="FF754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1760765" y="4115094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4636907" y="4428834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6666848" y="4710590"/>
            <a:ext cx="2321702" cy="186352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BA6DC050-4B15-897D-942D-93D0018894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5" y="5003328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656080" y="280392"/>
            <a:ext cx="8666744" cy="2060341"/>
            <a:chOff x="226633" y="147365"/>
            <a:chExt cx="13830685" cy="269100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5" cy="269100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2060341" fill="none" extrusionOk="0">
                          <a:moveTo>
                            <a:pt x="0" y="0"/>
                          </a:moveTo>
                          <a:cubicBezTo>
                            <a:pt x="3173305" y="32784"/>
                            <a:pt x="4942348" y="31994"/>
                            <a:pt x="8666744" y="0"/>
                          </a:cubicBezTo>
                          <a:cubicBezTo>
                            <a:pt x="8518168" y="419410"/>
                            <a:pt x="8599234" y="1459802"/>
                            <a:pt x="8666744" y="2060341"/>
                          </a:cubicBezTo>
                          <a:cubicBezTo>
                            <a:pt x="4619419" y="1949805"/>
                            <a:pt x="1972169" y="1661138"/>
                            <a:pt x="0" y="2060341"/>
                          </a:cubicBezTo>
                          <a:cubicBezTo>
                            <a:pt x="73738" y="1330844"/>
                            <a:pt x="49350" y="456033"/>
                            <a:pt x="0" y="0"/>
                          </a:cubicBezTo>
                          <a:close/>
                        </a:path>
                        <a:path w="8666744" h="2060341" stroke="0" extrusionOk="0">
                          <a:moveTo>
                            <a:pt x="0" y="0"/>
                          </a:moveTo>
                          <a:cubicBezTo>
                            <a:pt x="3866478" y="-176226"/>
                            <a:pt x="6862762" y="-143987"/>
                            <a:pt x="8666744" y="0"/>
                          </a:cubicBezTo>
                          <a:cubicBezTo>
                            <a:pt x="8575572" y="251177"/>
                            <a:pt x="8707797" y="1340164"/>
                            <a:pt x="8666744" y="2060341"/>
                          </a:cubicBezTo>
                          <a:cubicBezTo>
                            <a:pt x="5667027" y="1956147"/>
                            <a:pt x="1891566" y="2220465"/>
                            <a:pt x="0" y="2060341"/>
                          </a:cubicBezTo>
                          <a:cubicBezTo>
                            <a:pt x="50681" y="1480095"/>
                            <a:pt x="74954" y="1074478"/>
                            <a:pt x="0" y="0"/>
                          </a:cubicBezTo>
                          <a:close/>
                        </a:path>
                        <a:path w="8666744" h="2060341" fill="none" stroke="0" extrusionOk="0">
                          <a:moveTo>
                            <a:pt x="0" y="0"/>
                          </a:moveTo>
                          <a:cubicBezTo>
                            <a:pt x="3232512" y="-136470"/>
                            <a:pt x="5220497" y="101084"/>
                            <a:pt x="8666744" y="0"/>
                          </a:cubicBezTo>
                          <a:cubicBezTo>
                            <a:pt x="8491792" y="362135"/>
                            <a:pt x="8665768" y="1533626"/>
                            <a:pt x="8666744" y="2060341"/>
                          </a:cubicBezTo>
                          <a:cubicBezTo>
                            <a:pt x="4235437" y="1721043"/>
                            <a:pt x="2210918" y="1524356"/>
                            <a:pt x="0" y="2060341"/>
                          </a:cubicBezTo>
                          <a:cubicBezTo>
                            <a:pt x="80526" y="1340311"/>
                            <a:pt x="23587" y="40889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2949190" cy="188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ABCD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cm?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3911718" y="4959799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/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blipFill>
                  <a:blip r:embed="rId8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800" y="2997496"/>
            <a:ext cx="4574837" cy="1504421"/>
            <a:chOff x="981375" y="2864056"/>
            <a:chExt cx="4574837" cy="15044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6"/>
              <a:ext cx="4537107" cy="15044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/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blipFill>
                  <a:blip r:embed="rId9"/>
                  <a:stretch>
                    <a:fillRect t="-14063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074791" y="2976125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/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pt-BR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blipFill>
                  <a:blip r:embed="rId10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008404" y="5163810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16641" y="339300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6272" y="3106686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080" y="2820124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3331" y="299749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3065138" y="4732247"/>
            <a:ext cx="1487889" cy="1570786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-119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801021" y="222619"/>
              <a:ext cx="12701789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nhật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8 cm,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rộng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 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7710" y="4859330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/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40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blipFill>
                  <a:blip r:embed="rId8"/>
                  <a:stretch>
                    <a:fillRect t="-11927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270352" y="3061393"/>
            <a:ext cx="4537107" cy="1256023"/>
            <a:chOff x="1065648" y="2850383"/>
            <a:chExt cx="4537107" cy="12560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1065648" y="2850383"/>
              <a:ext cx="4537107" cy="1256023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/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</a:t>
                  </a:r>
                  <a14:m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𝒄𝒎</m:t>
                      </m:r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166071" y="4687434"/>
            <a:ext cx="4537107" cy="1283345"/>
            <a:chOff x="981375" y="4872763"/>
            <a:chExt cx="4537107" cy="128334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3"/>
              <a:ext cx="4537107" cy="1283345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/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13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blipFill>
                  <a:blip r:embed="rId10"/>
                  <a:stretch>
                    <a:fillRect t="-12963" b="-34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937288" y="3006350"/>
            <a:ext cx="4537107" cy="1325279"/>
            <a:chOff x="6830721" y="4714799"/>
            <a:chExt cx="4537107" cy="1325279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799"/>
              <a:ext cx="4537107" cy="1325279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595015" y="5062120"/>
              <a:ext cx="30085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cm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8142" y="5047279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0146" y="498824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45685" y="31230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773" y="2898652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299388" y="4553549"/>
            <a:ext cx="1545588" cy="1631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2776451" y="968218"/>
            <a:ext cx="7664334" cy="3254647"/>
            <a:chOff x="1211457" y="147365"/>
            <a:chExt cx="11681752" cy="4468030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211457" y="147365"/>
              <a:ext cx="11681752" cy="44680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64334" h="3254647" fill="none" extrusionOk="0">
                          <a:moveTo>
                            <a:pt x="0" y="0"/>
                          </a:moveTo>
                          <a:cubicBezTo>
                            <a:pt x="2716588" y="-132628"/>
                            <a:pt x="4397240" y="-117975"/>
                            <a:pt x="7664334" y="0"/>
                          </a:cubicBezTo>
                          <a:cubicBezTo>
                            <a:pt x="7512488" y="653983"/>
                            <a:pt x="7501423" y="2290701"/>
                            <a:pt x="7664334" y="3254647"/>
                          </a:cubicBezTo>
                          <a:cubicBezTo>
                            <a:pt x="4130143" y="3132082"/>
                            <a:pt x="1755432" y="2820290"/>
                            <a:pt x="0" y="3254647"/>
                          </a:cubicBezTo>
                          <a:cubicBezTo>
                            <a:pt x="62420" y="2164318"/>
                            <a:pt x="109667" y="775767"/>
                            <a:pt x="0" y="0"/>
                          </a:cubicBezTo>
                          <a:close/>
                        </a:path>
                        <a:path w="7664334" h="3254647" stroke="0" extrusionOk="0">
                          <a:moveTo>
                            <a:pt x="0" y="0"/>
                          </a:moveTo>
                          <a:cubicBezTo>
                            <a:pt x="3505981" y="-262134"/>
                            <a:pt x="5716211" y="-126569"/>
                            <a:pt x="7664334" y="0"/>
                          </a:cubicBezTo>
                          <a:cubicBezTo>
                            <a:pt x="7581669" y="434236"/>
                            <a:pt x="7716660" y="2137940"/>
                            <a:pt x="7664334" y="3254647"/>
                          </a:cubicBezTo>
                          <a:cubicBezTo>
                            <a:pt x="5034112" y="3079716"/>
                            <a:pt x="1694388" y="3509560"/>
                            <a:pt x="0" y="3254647"/>
                          </a:cubicBezTo>
                          <a:cubicBezTo>
                            <a:pt x="-76123" y="2313965"/>
                            <a:pt x="66538" y="1687786"/>
                            <a:pt x="0" y="0"/>
                          </a:cubicBezTo>
                          <a:close/>
                        </a:path>
                        <a:path w="7664334" h="3254647" fill="none" stroke="0" extrusionOk="0">
                          <a:moveTo>
                            <a:pt x="0" y="0"/>
                          </a:moveTo>
                          <a:cubicBezTo>
                            <a:pt x="2605036" y="-246976"/>
                            <a:pt x="4595914" y="-44564"/>
                            <a:pt x="7664334" y="0"/>
                          </a:cubicBezTo>
                          <a:cubicBezTo>
                            <a:pt x="7474705" y="573125"/>
                            <a:pt x="7658841" y="2467187"/>
                            <a:pt x="7664334" y="3254647"/>
                          </a:cubicBezTo>
                          <a:cubicBezTo>
                            <a:pt x="3883250" y="3221352"/>
                            <a:pt x="1920352" y="2768026"/>
                            <a:pt x="0" y="3254647"/>
                          </a:cubicBezTo>
                          <a:cubicBezTo>
                            <a:pt x="96052" y="2112675"/>
                            <a:pt x="21307" y="6651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1619008" y="363373"/>
              <a:ext cx="10866648" cy="35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u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lại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cách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chu vi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diện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chữ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1498EFB-51BE-8F48-709F-50C61A008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478454" y="852922"/>
            <a:ext cx="2297997" cy="18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329070" y="337160"/>
            <a:ext cx="4317192" cy="2188797"/>
            <a:chOff x="226633" y="-47311"/>
            <a:chExt cx="1412663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6748" h="2188797" fill="none" extrusionOk="0">
                          <a:moveTo>
                            <a:pt x="0" y="0"/>
                          </a:moveTo>
                          <a:cubicBezTo>
                            <a:pt x="1528790" y="-86610"/>
                            <a:pt x="2443352" y="-123289"/>
                            <a:pt x="4226748" y="0"/>
                          </a:cubicBezTo>
                          <a:cubicBezTo>
                            <a:pt x="4128482" y="450081"/>
                            <a:pt x="4153184" y="1550636"/>
                            <a:pt x="4226748" y="2188797"/>
                          </a:cubicBezTo>
                          <a:cubicBezTo>
                            <a:pt x="2286534" y="2116191"/>
                            <a:pt x="994606" y="1983163"/>
                            <a:pt x="0" y="2188797"/>
                          </a:cubicBezTo>
                          <a:cubicBezTo>
                            <a:pt x="43066" y="1436906"/>
                            <a:pt x="17616" y="461724"/>
                            <a:pt x="0" y="0"/>
                          </a:cubicBezTo>
                          <a:close/>
                        </a:path>
                        <a:path w="4226748" h="2188797" stroke="0" extrusionOk="0">
                          <a:moveTo>
                            <a:pt x="0" y="0"/>
                          </a:moveTo>
                          <a:cubicBezTo>
                            <a:pt x="1879946" y="-196701"/>
                            <a:pt x="3300870" y="-107360"/>
                            <a:pt x="4226748" y="0"/>
                          </a:cubicBezTo>
                          <a:cubicBezTo>
                            <a:pt x="4145334" y="264632"/>
                            <a:pt x="4241913" y="1467369"/>
                            <a:pt x="4226748" y="2188797"/>
                          </a:cubicBezTo>
                          <a:cubicBezTo>
                            <a:pt x="2787328" y="2069950"/>
                            <a:pt x="995481" y="2390989"/>
                            <a:pt x="0" y="2188797"/>
                          </a:cubicBezTo>
                          <a:cubicBezTo>
                            <a:pt x="29139" y="1578697"/>
                            <a:pt x="36410" y="1055054"/>
                            <a:pt x="0" y="0"/>
                          </a:cubicBezTo>
                          <a:close/>
                        </a:path>
                        <a:path w="4226748" h="2188797" fill="none" stroke="0" extrusionOk="0">
                          <a:moveTo>
                            <a:pt x="0" y="0"/>
                          </a:moveTo>
                          <a:cubicBezTo>
                            <a:pt x="1426785" y="-167410"/>
                            <a:pt x="2506050" y="-95343"/>
                            <a:pt x="4226748" y="0"/>
                          </a:cubicBezTo>
                          <a:cubicBezTo>
                            <a:pt x="4069659" y="381188"/>
                            <a:pt x="4224501" y="1629492"/>
                            <a:pt x="4226748" y="2188797"/>
                          </a:cubicBezTo>
                          <a:cubicBezTo>
                            <a:pt x="2079887" y="2049649"/>
                            <a:pt x="1036004" y="1954042"/>
                            <a:pt x="0" y="2188797"/>
                          </a:cubicBezTo>
                          <a:cubicBezTo>
                            <a:pt x="30597" y="1480838"/>
                            <a:pt x="11278" y="4433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522582" y="206364"/>
              <a:ext cx="13830686" cy="1816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viên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gạch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vuông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cạnh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33376" y="537127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/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81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blipFill>
                  <a:blip r:embed="rId8"/>
                  <a:stretch>
                    <a:fillRect t="-11224" b="-326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07948" y="366593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/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70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blipFill>
                  <a:blip r:embed="rId9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60151" y="549381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/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36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blipFill>
                  <a:blip r:embed="rId10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86371" y="365222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/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38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blipFill>
                  <a:blip r:embed="rId11"/>
                  <a:stretch>
                    <a:fillRect t="-11340" b="-34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30062" y="557529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4843" y="371913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1632" y="562437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94768" y="376893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846" y="34751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43235" y="356548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0703"/>
          <a:stretch/>
        </p:blipFill>
        <p:spPr>
          <a:xfrm>
            <a:off x="164521" y="528721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8587" y="5287214"/>
            <a:ext cx="1365186" cy="1570786"/>
          </a:xfrm>
          <a:prstGeom prst="rect">
            <a:avLst/>
          </a:prstGeom>
        </p:spPr>
      </p:pic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32" name="Picture 31">
            <a:hlinkClick r:id="rId19" action="ppaction://hlinksldjump"/>
            <a:extLst>
              <a:ext uri="{FF2B5EF4-FFF2-40B4-BE49-F238E27FC236}">
                <a16:creationId xmlns:a16="http://schemas.microsoft.com/office/drawing/2014/main" id="{F3A2F9C7-F0F9-FC5A-17E5-9EF0818742A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57" y="1652312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814777" y="30084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C92171-1C81-D521-8C11-F7000698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869" y="517983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13" y="518462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3D6154EA-CEEF-69B0-E175-EFFBC66AD89E}"/>
              </a:ext>
            </a:extLst>
          </p:cNvPr>
          <p:cNvSpPr/>
          <p:nvPr/>
        </p:nvSpPr>
        <p:spPr>
          <a:xfrm>
            <a:off x="133297" y="776372"/>
            <a:ext cx="11925406" cy="5673045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06F211-7CC9-A877-DABE-B60EFBFB2B16}"/>
              </a:ext>
            </a:extLst>
          </p:cNvPr>
          <p:cNvGrpSpPr/>
          <p:nvPr/>
        </p:nvGrpSpPr>
        <p:grpSpPr>
          <a:xfrm>
            <a:off x="3379236" y="694965"/>
            <a:ext cx="5433527" cy="743734"/>
            <a:chOff x="4268720" y="707762"/>
            <a:chExt cx="2411481" cy="9340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F8547C-B6C9-2394-DA16-A850A13CB2E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6" name="矩形: 圆角 38">
                <a:extLst>
                  <a:ext uri="{FF2B5EF4-FFF2-40B4-BE49-F238E27FC236}">
                    <a16:creationId xmlns:a16="http://schemas.microsoft.com/office/drawing/2014/main" id="{591C177C-F645-2778-5957-217BD003909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7" name="矩形: 圆角 38">
                <a:extLst>
                  <a:ext uri="{FF2B5EF4-FFF2-40B4-BE49-F238E27FC236}">
                    <a16:creationId xmlns:a16="http://schemas.microsoft.com/office/drawing/2014/main" id="{9CD2B5DB-8936-013D-1062-D16DD12D4C60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5" name="文本框 39">
              <a:extLst>
                <a:ext uri="{FF2B5EF4-FFF2-40B4-BE49-F238E27FC236}">
                  <a16:creationId xmlns:a16="http://schemas.microsoft.com/office/drawing/2014/main" id="{F4BCBC5C-BAE5-C629-F2B1-BD5ECE40B381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altLang="zh-CN" sz="44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9" name="직사각형 26">
            <a:extLst>
              <a:ext uri="{FF2B5EF4-FFF2-40B4-BE49-F238E27FC236}">
                <a16:creationId xmlns:a16="http://schemas.microsoft.com/office/drawing/2014/main" id="{62D99E1D-A50B-CD94-10B8-C2821F9403A6}"/>
              </a:ext>
            </a:extLst>
          </p:cNvPr>
          <p:cNvSpPr/>
          <p:nvPr/>
        </p:nvSpPr>
        <p:spPr>
          <a:xfrm>
            <a:off x="1360802" y="1752404"/>
            <a:ext cx="9812023" cy="369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vi-VN" altLang="ko-K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chữ nhật và diện tích hình vuông </a:t>
            </a:r>
            <a:endParaRPr lang="en-US" altLang="ko-KR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altLang="ko-K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diện tích hình chữ nhật</a:t>
            </a:r>
            <a:r>
              <a:rPr lang="en-US" altLang="ko-K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altLang="ko-KR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diện tích hình vuông và bài toán giải bằng hai bước tính.</a:t>
            </a:r>
          </a:p>
        </p:txBody>
      </p:sp>
    </p:spTree>
    <p:extLst>
      <p:ext uri="{BB962C8B-B14F-4D97-AF65-F5344CB8AC3E}">
        <p14:creationId xmlns:p14="http://schemas.microsoft.com/office/powerpoint/2010/main" val="22069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7A520F-AD5D-4B57-A1FD-303D8E0C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713603" y="929235"/>
            <a:ext cx="5478397" cy="49995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1197455" y="720656"/>
            <a:ext cx="5948413" cy="2014717"/>
            <a:chOff x="1854984" y="806994"/>
            <a:chExt cx="8814731" cy="2713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1616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H gồm hình vuông ABCD và hình chữ nhật DMNP như hình bên.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345235" y="2968466"/>
            <a:ext cx="6580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  <a:p>
            <a:pPr lvl="0"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Tính diện tích hình </a:t>
            </a:r>
            <a:r>
              <a:rPr lang="en-US" sz="3600" b="1" dirty="0">
                <a:solidFill>
                  <a:srgbClr val="3D7534"/>
                </a:solidFill>
                <a:latin typeface=".VnAristoteH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44" y="77951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6D712C-1335-F3AF-DC02-5EB3FFF6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792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00DAA-7C7F-9166-01EF-C1921C525212}"/>
              </a:ext>
            </a:extLst>
          </p:cNvPr>
          <p:cNvSpPr txBox="1"/>
          <p:nvPr/>
        </p:nvSpPr>
        <p:spPr>
          <a:xfrm>
            <a:off x="1730019" y="-135963"/>
            <a:ext cx="8442251" cy="370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7 = 49 (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DMNP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x 9 = 180 (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F98E4-5BBF-EA35-8DE5-FA7C110671DD}"/>
              </a:ext>
            </a:extLst>
          </p:cNvPr>
          <p:cNvSpPr txBox="1"/>
          <p:nvPr/>
        </p:nvSpPr>
        <p:spPr>
          <a:xfrm>
            <a:off x="266260" y="3433779"/>
            <a:ext cx="8442251" cy="296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 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ristoteH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 + 180 = 229 (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a) 49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2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180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b) 229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cm</a:t>
            </a:r>
            <a:r>
              <a:rPr lang="en-US" sz="32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21B527-10B3-4851-5412-D853F2640856}"/>
              </a:ext>
            </a:extLst>
          </p:cNvPr>
          <p:cNvGrpSpPr/>
          <p:nvPr/>
        </p:nvGrpSpPr>
        <p:grpSpPr>
          <a:xfrm>
            <a:off x="1349855" y="602124"/>
            <a:ext cx="10842145" cy="1859235"/>
            <a:chOff x="1854984" y="806994"/>
            <a:chExt cx="8814731" cy="28530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A52CB3-22D1-4C69-8BE4-7287DE5BCAFB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3FC3FF-DC3F-6146-123E-1E75D1900663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2692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bác kiến rào đất để trồng nấm. Kiến lửa rào mảnh đất màu đỏ. Kiến gió rào mảnh đất màu xanh. Kiến bọ dọt rào mảnh đất màu nâu.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AAE35-0B80-4DD0-97D3-383931676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93" y="2566268"/>
            <a:ext cx="8957733" cy="389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290DE-B693-D02C-C8A2-8B916FA0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51" y="6021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A3662-6DC1-BFB1-9A0B-9992A12E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9" y="984958"/>
            <a:ext cx="3500238" cy="2609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BE921-A7FE-3B0A-2111-DCC63AEBC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186" y="1918399"/>
            <a:ext cx="3647627" cy="2609267"/>
          </a:xfrm>
          <a:prstGeom prst="rect">
            <a:avLst/>
          </a:prstGeom>
        </p:spPr>
      </p:pic>
      <p:pic>
        <p:nvPicPr>
          <p:cNvPr id="2050" name="Picture 2" descr="Tất tần tật về kiến ba khoang - Bệnh viện quận 11">
            <a:extLst>
              <a:ext uri="{FF2B5EF4-FFF2-40B4-BE49-F238E27FC236}">
                <a16:creationId xmlns:a16="http://schemas.microsoft.com/office/drawing/2014/main" id="{7186BFE7-CE7D-5A7F-6D8B-931F601E6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39" y="3386458"/>
            <a:ext cx="3178895" cy="217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75EAD7-CEE8-0A46-B388-5DF60E501C04}"/>
              </a:ext>
            </a:extLst>
          </p:cNvPr>
          <p:cNvSpPr txBox="1"/>
          <p:nvPr/>
        </p:nvSpPr>
        <p:spPr>
          <a:xfrm>
            <a:off x="1050138" y="3723700"/>
            <a:ext cx="252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b="1" dirty="0">
              <a:solidFill>
                <a:srgbClr val="3D7534"/>
              </a:solidFill>
              <a:latin typeface="HP001 4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3E5B2-EEA1-75B6-95B5-D58A6009CAD9}"/>
              </a:ext>
            </a:extLst>
          </p:cNvPr>
          <p:cNvSpPr txBox="1"/>
          <p:nvPr/>
        </p:nvSpPr>
        <p:spPr>
          <a:xfrm>
            <a:off x="4831249" y="4527666"/>
            <a:ext cx="252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b="1" dirty="0">
              <a:solidFill>
                <a:srgbClr val="3D7534"/>
              </a:solidFill>
              <a:latin typeface="HP001 4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AE025-8BF3-DBAC-6C49-BC7B9AD28B1E}"/>
              </a:ext>
            </a:extLst>
          </p:cNvPr>
          <p:cNvSpPr txBox="1"/>
          <p:nvPr/>
        </p:nvSpPr>
        <p:spPr>
          <a:xfrm>
            <a:off x="8519311" y="5559323"/>
            <a:ext cx="2837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dọt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b="1" dirty="0">
              <a:solidFill>
                <a:srgbClr val="3D7534"/>
              </a:solidFill>
              <a:latin typeface="HP001 4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1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890</Words>
  <Application>Microsoft Office PowerPoint</Application>
  <PresentationFormat>Widescreen</PresentationFormat>
  <Paragraphs>115</Paragraphs>
  <Slides>26</Slides>
  <Notes>10</Notes>
  <HiddenSlides>7</HiddenSlides>
  <MMClips>5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等线</vt:lpstr>
      <vt:lpstr>#9Slide05 Bodega Script</vt:lpstr>
      <vt:lpstr>#9Slide07 HoneyCream</vt:lpstr>
      <vt:lpstr>.VnAristoteH</vt:lpstr>
      <vt:lpstr>Arial</vt:lpstr>
      <vt:lpstr>Arial Unicode MS</vt:lpstr>
      <vt:lpstr>Calibri</vt:lpstr>
      <vt:lpstr>Calibri Light</vt:lpstr>
      <vt:lpstr>Cambria</vt:lpstr>
      <vt:lpstr>Cambria Math</vt:lpstr>
      <vt:lpstr>HP001 4 hàng</vt:lpstr>
      <vt:lpstr>Poppins Light</vt:lpstr>
      <vt:lpstr>SVN-Cookies</vt:lpstr>
      <vt:lpstr>SVN-Newton</vt:lpstr>
      <vt:lpstr>SVN-Ready</vt:lpstr>
      <vt:lpstr>Tahoma</vt:lpstr>
      <vt:lpstr>Times New Roman</vt:lpstr>
      <vt:lpstr>UTM Aquarelle</vt:lpstr>
      <vt:lpstr>UTM Avo</vt:lpstr>
      <vt:lpstr>Vogue-ExtraBold</vt:lpstr>
      <vt:lpstr>字魂156号-萌趣苏打饼</vt:lpstr>
      <vt:lpstr>字魂37号-波纹乖乖体</vt:lpstr>
      <vt:lpstr>思源黑体 CN</vt:lpstr>
      <vt:lpstr>思源黑体 CN Bold</vt:lpstr>
      <vt:lpstr>思源黑体 CN Medium</vt:lpstr>
      <vt:lpstr>Office Theme</vt:lpstr>
      <vt:lpstr>Office 主题​​</vt:lpstr>
      <vt:lpstr>2_Office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27</cp:revision>
  <dcterms:created xsi:type="dcterms:W3CDTF">2023-01-03T08:27:58Z</dcterms:created>
  <dcterms:modified xsi:type="dcterms:W3CDTF">2024-02-16T04:01:08Z</dcterms:modified>
</cp:coreProperties>
</file>