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315" r:id="rId2"/>
    <p:sldId id="341" r:id="rId3"/>
    <p:sldId id="356" r:id="rId4"/>
    <p:sldId id="357" r:id="rId5"/>
    <p:sldId id="352" r:id="rId6"/>
    <p:sldId id="342" r:id="rId7"/>
    <p:sldId id="353" r:id="rId8"/>
    <p:sldId id="354" r:id="rId9"/>
    <p:sldId id="355" r:id="rId10"/>
    <p:sldId id="358" r:id="rId11"/>
    <p:sldId id="344" r:id="rId12"/>
  </p:sldIdLst>
  <p:sldSz cx="6858000" cy="5143500"/>
  <p:notesSz cx="6858000" cy="9144000"/>
  <p:embeddedFontLst>
    <p:embeddedFont>
      <p:font typeface="Kalam" panose="020B0604020202020204" charset="0"/>
      <p:regular r:id="rId14"/>
      <p:bold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UTM Cookies" panose="02040603050506020204" pitchFamily="18" charset="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85" d="100"/>
          <a:sy n="85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6083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26306" y="2039857"/>
            <a:ext cx="2177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381EE-E91E-49D1-9102-2ADC1D2CE255}"/>
              </a:ext>
            </a:extLst>
          </p:cNvPr>
          <p:cNvSpPr txBox="1"/>
          <p:nvPr/>
        </p:nvSpPr>
        <p:spPr>
          <a:xfrm>
            <a:off x="1644160" y="377021"/>
            <a:ext cx="44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Yêu</a:t>
            </a:r>
            <a:r>
              <a:rPr kumimoji="0" lang="en-US" sz="40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 cầu cần đạt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73520-DEAD-1B2A-E72D-A21E28E5F11E}"/>
              </a:ext>
            </a:extLst>
          </p:cNvPr>
          <p:cNvSpPr txBox="1"/>
          <p:nvPr/>
        </p:nvSpPr>
        <p:spPr>
          <a:xfrm>
            <a:off x="488521" y="1835985"/>
            <a:ext cx="6084158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Nghe hiểu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câu chuyện </a:t>
            </a:r>
            <a:r>
              <a:rPr kumimoji="0" lang="en-US" sz="2400" b="0" i="1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Chiếc đèn lồng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4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lại được từng đoạn câu chuyện.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6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ể chuyện lớp 2 _Chiếc đèn lồng_ ( Tuần 21, sách Kết nối tri thức với cuộc sống)">
            <a:hlinkClick r:id="" action="ppaction://media"/>
            <a:extLst>
              <a:ext uri="{FF2B5EF4-FFF2-40B4-BE49-F238E27FC236}">
                <a16:creationId xmlns:a16="http://schemas.microsoft.com/office/drawing/2014/main" id="{F4CF93D3-DBA3-3B26-0ACA-3EC780FBFF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8034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218</Words>
  <Application>Microsoft Office PowerPoint</Application>
  <PresentationFormat>Custom</PresentationFormat>
  <Paragraphs>26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UTM Cookies</vt:lpstr>
      <vt:lpstr>Montserrat</vt:lpstr>
      <vt:lpstr>UTM Avo</vt:lpstr>
      <vt:lpstr>Arial</vt:lpstr>
      <vt:lpstr>Tahoma</vt:lpstr>
      <vt:lpstr>Kalam</vt:lpstr>
      <vt:lpstr>UTM Alberta Heavy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Le Hang</cp:lastModifiedBy>
  <cp:revision>190</cp:revision>
  <dcterms:modified xsi:type="dcterms:W3CDTF">2023-02-07T02:20:56Z</dcterms:modified>
</cp:coreProperties>
</file>