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20"/>
  </p:notesMasterIdLst>
  <p:sldIdLst>
    <p:sldId id="315" r:id="rId3"/>
    <p:sldId id="367" r:id="rId4"/>
    <p:sldId id="320" r:id="rId5"/>
    <p:sldId id="356" r:id="rId6"/>
    <p:sldId id="362" r:id="rId7"/>
    <p:sldId id="326" r:id="rId8"/>
    <p:sldId id="325" r:id="rId9"/>
    <p:sldId id="363" r:id="rId10"/>
    <p:sldId id="327" r:id="rId11"/>
    <p:sldId id="368" r:id="rId12"/>
    <p:sldId id="369" r:id="rId13"/>
    <p:sldId id="359" r:id="rId14"/>
    <p:sldId id="330" r:id="rId15"/>
    <p:sldId id="365" r:id="rId16"/>
    <p:sldId id="364" r:id="rId17"/>
    <p:sldId id="370" r:id="rId18"/>
    <p:sldId id="371" r:id="rId19"/>
  </p:sldIdLst>
  <p:sldSz cx="6858000" cy="5143500"/>
  <p:notesSz cx="6858000" cy="9144000"/>
  <p:embeddedFontLst>
    <p:embeddedFont>
      <p:font typeface="HP001 4 hàng" panose="020B0603050302020204" pitchFamily="34" charset="0"/>
      <p:regular r:id="rId21"/>
      <p:bold r:id="rId22"/>
    </p:embeddedFont>
    <p:embeddedFont>
      <p:font typeface="Kalam" panose="020B0604020202020204" charset="0"/>
      <p:regular r:id="rId23"/>
      <p:bold r:id="rId24"/>
    </p:embeddedFont>
    <p:embeddedFont>
      <p:font typeface="Montserrat" panose="02000505000000020004" pitchFamily="2" charset="0"/>
      <p:regular r:id="rId25"/>
      <p:bold r:id="rId26"/>
      <p:italic r:id="rId27"/>
      <p:boldItalic r:id="rId28"/>
    </p:embeddedFont>
    <p:embeddedFont>
      <p:font typeface="UTM Cookies" panose="02040603050506020204" pitchFamily="18" charset="0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15"/>
  </p:normalViewPr>
  <p:slideViewPr>
    <p:cSldViewPr snapToGrid="0">
      <p:cViewPr varScale="1">
        <p:scale>
          <a:sx n="85" d="100"/>
          <a:sy n="85" d="100"/>
        </p:scale>
        <p:origin x="18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2880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6272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4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04348" y="1174780"/>
            <a:ext cx="5550461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5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145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6482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5338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736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9071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8973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6542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0944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13" r:id="rId3"/>
    <p:sldLayoutId id="2147483708" r:id="rId4"/>
    <p:sldLayoutId id="2147483707" r:id="rId5"/>
    <p:sldLayoutId id="2147483705" r:id="rId6"/>
    <p:sldLayoutId id="2147483698" r:id="rId7"/>
    <p:sldLayoutId id="2147483712" r:id="rId8"/>
    <p:sldLayoutId id="2147483711" r:id="rId9"/>
    <p:sldLayoutId id="2147483710" r:id="rId10"/>
    <p:sldLayoutId id="2147483704" r:id="rId11"/>
    <p:sldLayoutId id="2147483699" r:id="rId12"/>
    <p:sldLayoutId id="2147483709" r:id="rId13"/>
    <p:sldLayoutId id="2147483706" r:id="rId14"/>
    <p:sldLayoutId id="214748370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media1.m4a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microsoft.com/office/2007/relationships/hdphoto" Target="../media/hdphoto5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n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3483" y="176268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</a:t>
            </a:r>
            <a:r>
              <a:rPr lang="vi-VN" sz="1600" dirty="0">
                <a:latin typeface="+mn-lt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9087" y="2155610"/>
            <a:ext cx="6119826" cy="4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giọt mưa góp lại bao ngày tạo nên dòng suối nhỏ.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6EE36-ED0C-45D9-9E78-6DD9894232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22367" r="53878"/>
          <a:stretch/>
        </p:blipFill>
        <p:spPr>
          <a:xfrm>
            <a:off x="1389888" y="2754246"/>
            <a:ext cx="3535680" cy="189795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2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n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1692564" y="1401952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</a:t>
            </a:r>
            <a:r>
              <a:rPr lang="vi-VN" sz="1600" dirty="0">
                <a:latin typeface="+mn-lt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1688168" y="1794880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dòng suối nhỏ góp thành sông.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42C53F-436D-4A79-A93E-D10C930906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22367" r="53878"/>
          <a:stretch/>
        </p:blipFill>
        <p:spPr>
          <a:xfrm>
            <a:off x="1344255" y="2414016"/>
            <a:ext cx="4169490" cy="223818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39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</a:t>
            </a:r>
            <a:r>
              <a:rPr lang="vi-VN" sz="1800" dirty="0">
                <a:latin typeface="+mn-lt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+mn-lt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+mn-lt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+mn-lt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Arial"/>
              </a:rPr>
              <a:t>1. </a:t>
            </a:r>
            <a:r>
              <a:rPr lang="vi-VN" sz="1500" dirty="0">
                <a:latin typeface="+mn-lt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18140" y="2743740"/>
              <a:ext cx="612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+mn-lt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+mn-lt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4355" cy="964355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49247" y="2640043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m</a:t>
              </a:r>
              <a:r>
                <a:rPr lang="en-VN" sz="1800" dirty="0">
                  <a:latin typeface="+mn-lt"/>
                </a:rPr>
                <a:t>ênh </a:t>
              </a:r>
            </a:p>
            <a:p>
              <a:pPr algn="ctr"/>
              <a:r>
                <a:rPr lang="en-VN" sz="1800" dirty="0">
                  <a:latin typeface="+mn-lt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n-lt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lang="vi-VN" sz="1800" dirty="0">
                <a:latin typeface="+mn-lt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â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â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â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â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â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375" y="32658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05067" y="356633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15359" y="10287000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80913" y="10287000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94048" y="1028700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563451" y="1028700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667300" y="1028700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854749" y="1028700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205710" y="10287000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91565" y="1028700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661918" y="1028700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45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375" y="32658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05067" y="356633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15359" y="83216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80913" y="1485934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94048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563451" y="276022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667300" y="220663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854749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205710" y="3839557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91565" y="328027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661918" y="386021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26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329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01873" y="506245"/>
            <a:ext cx="5077634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hai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 7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năm 2022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2723" y="1036245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iếng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V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iệt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2017" y="1566245"/>
            <a:ext cx="3631725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Đọc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: </a:t>
            </a:r>
            <a:r>
              <a:rPr lang="en-GB" sz="2300" b="1">
                <a:solidFill>
                  <a:prstClr val="white"/>
                </a:solidFill>
                <a:latin typeface="HP001 4 hàng" panose="020B0603050302020204" pitchFamily="34" charset="-93"/>
              </a:rPr>
              <a:t>Giọt nước và biển lớn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323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pic>
        <p:nvPicPr>
          <p:cNvPr id="3" name="Tuan 21 bai 5 Giot nuoc va bien lon">
            <a:hlinkClick r:id="" action="ppaction://media"/>
            <a:extLst>
              <a:ext uri="{FF2B5EF4-FFF2-40B4-BE49-F238E27FC236}">
                <a16:creationId xmlns:a16="http://schemas.microsoft.com/office/drawing/2014/main" id="{7654E44F-16D5-B224-358D-2AB7EE91EF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77465" y="2046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2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+mj-lt"/>
              </a:rPr>
              <a:t>dòng suối </a:t>
            </a:r>
            <a:r>
              <a:rPr lang="vi-VN" sz="1800" dirty="0">
                <a:latin typeface="+mj-lt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+mj-lt"/>
              </a:rPr>
              <a:t>Chảy xuống </a:t>
            </a:r>
            <a:r>
              <a:rPr lang="vi-VN" sz="1800" dirty="0">
                <a:latin typeface="+mj-lt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j-lt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     </a:t>
            </a:r>
            <a:r>
              <a:rPr lang="vi-VN" sz="1800" dirty="0">
                <a:latin typeface="+mn-lt"/>
                <a:cs typeface="Times New Roman" panose="02020603050405020304" pitchFamily="18" charset="0"/>
              </a:rPr>
              <a:t>lượn</a:t>
            </a:r>
            <a:endParaRPr lang="vi-VN" sz="18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375" y="32658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05067" y="356633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15359" y="83216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80913" y="1485934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94048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563451" y="276022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667300" y="220663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854749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205710" y="3839557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91565" y="328027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661918" y="386021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</a:t>
            </a:r>
            <a:r>
              <a:rPr lang="vi-VN" sz="1600" dirty="0">
                <a:latin typeface="+mn-lt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n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Giọt nước</a:t>
            </a:r>
            <a:r>
              <a:rPr lang="en-GB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,</a:t>
            </a:r>
            <a:r>
              <a:rPr lang="vi-VN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mưa, dòng suối, bãi </a:t>
            </a:r>
            <a:r>
              <a:rPr lang="vi-VN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cỏ,</a:t>
            </a:r>
            <a:r>
              <a:rPr lang="en-GB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 chân</a:t>
            </a:r>
            <a:r>
              <a:rPr lang="vi-VN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đồi</a:t>
            </a:r>
            <a:r>
              <a:rPr lang="vi-VN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en-GB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dòng </a:t>
            </a:r>
            <a:r>
              <a:rPr lang="vi-VN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sông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84FD11-1D49-431B-830E-95A91C7980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3805" r="28592"/>
          <a:stretch/>
        </p:blipFill>
        <p:spPr>
          <a:xfrm>
            <a:off x="1185333" y="2518741"/>
            <a:ext cx="5008966" cy="2151955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  <p:tag name="INKNOELEADERBOARD" val="-1550214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578</Words>
  <Application>Microsoft Office PowerPoint</Application>
  <PresentationFormat>Custom</PresentationFormat>
  <Paragraphs>140</Paragraphs>
  <Slides>17</Slides>
  <Notes>4</Notes>
  <HiddenSlides>2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HP001 4 hàng</vt:lpstr>
      <vt:lpstr>Kalam</vt:lpstr>
      <vt:lpstr>â</vt:lpstr>
      <vt:lpstr>UTM Cookies</vt:lpstr>
      <vt:lpstr>Montserrat</vt:lpstr>
      <vt:lpstr>UTM Avo</vt:lpstr>
      <vt:lpstr>Times New Roman</vt:lpstr>
      <vt:lpstr>Arial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Le Hang</cp:lastModifiedBy>
  <cp:revision>190</cp:revision>
  <dcterms:modified xsi:type="dcterms:W3CDTF">2023-02-06T02:35:09Z</dcterms:modified>
</cp:coreProperties>
</file>