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26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gif"/><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6.png"/><Relationship Id="rId18" Type="http://schemas.openxmlformats.org/officeDocument/2006/relationships/image" Target="../media/image10.png"/><Relationship Id="rId3" Type="http://schemas.microsoft.com/office/2007/relationships/media" Target="../media/media3.m4a"/><Relationship Id="rId21" Type="http://schemas.openxmlformats.org/officeDocument/2006/relationships/image" Target="../media/image19.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3.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image" Target="../media/image14.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1.jpeg"/><Relationship Id="rId14" Type="http://schemas.openxmlformats.org/officeDocument/2006/relationships/image" Target="../media/image23.sv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6.png"/><Relationship Id="rId17"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5.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3.png"/><Relationship Id="rId5" Type="http://schemas.microsoft.com/office/2007/relationships/media" Target="../media/media8.mp3"/><Relationship Id="rId10" Type="http://schemas.openxmlformats.org/officeDocument/2006/relationships/image" Target="../media/image31.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4FC1C912-6280-61D0-460D-27E4F6B96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0" y="2667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26"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0ECC95DF-EA61-C7BB-01B1-59D53951FC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49400" y="7429500"/>
            <a:ext cx="2685752" cy="2685752"/>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9AD9C3C-E105-B785-752C-1141B5B52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20955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2"/>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3"/>
          <a:stretch>
            <a:fillRect/>
          </a:stretch>
        </p:blipFill>
        <p:spPr>
          <a:xfrm>
            <a:off x="10617159" y="2324066"/>
            <a:ext cx="5934165" cy="6916494"/>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56607" y="2749446"/>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4999" y="2247900"/>
            <a:ext cx="13799287"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868251CA-D702-BCFC-A27D-98EAE83D42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571500"/>
            <a:ext cx="2761952" cy="268575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756</Words>
  <Application>Microsoft Office PowerPoint</Application>
  <PresentationFormat>Custom</PresentationFormat>
  <Paragraphs>125</Paragraphs>
  <Slides>27</Slides>
  <Notes>5</Notes>
  <HiddenSlides>0</HiddenSlides>
  <MMClips>25</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40" baseType="lpstr">
      <vt:lpstr>宋体</vt:lpstr>
      <vt:lpstr>Arial</vt:lpstr>
      <vt:lpstr>Calibri</vt:lpstr>
      <vt:lpstr>Cambria</vt:lpstr>
      <vt:lpstr>等线</vt:lpstr>
      <vt:lpstr>等线 Light</vt:lpstr>
      <vt:lpstr>Dosis Semi-Bold</vt:lpstr>
      <vt:lpstr>Noto Sans CJK Bold</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Lenovo</cp:lastModifiedBy>
  <cp:revision>36</cp:revision>
  <dcterms:created xsi:type="dcterms:W3CDTF">2006-08-16T00:00:00Z</dcterms:created>
  <dcterms:modified xsi:type="dcterms:W3CDTF">2024-12-02T07:58:20Z</dcterms:modified>
  <dc:identifier>DAGGBMTwqNQ</dc:identifier>
</cp:coreProperties>
</file>