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8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60" r:id="rId16"/>
    <p:sldId id="25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01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3" Type="http://schemas.openxmlformats.org/officeDocument/2006/relationships/image" Target="../media/image3.svg"/><Relationship Id="rId21" Type="http://schemas.openxmlformats.org/officeDocument/2006/relationships/image" Target="../media/image10.png"/><Relationship Id="rId7" Type="http://schemas.openxmlformats.org/officeDocument/2006/relationships/image" Target="../media/image7.svg"/><Relationship Id="rId12" Type="http://schemas.openxmlformats.org/officeDocument/2006/relationships/image" Target="../media/image5.png"/><Relationship Id="rId17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9.xml"/><Relationship Id="rId11" Type="http://schemas.openxmlformats.org/officeDocument/2006/relationships/image" Target="../media/image11.svg"/><Relationship Id="rId24" Type="http://schemas.openxmlformats.org/officeDocument/2006/relationships/image" Target="../media/image12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6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1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18" Type="http://schemas.openxmlformats.org/officeDocument/2006/relationships/image" Target="../media/image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17" Type="http://schemas.openxmlformats.org/officeDocument/2006/relationships/image" Target="../media/image65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3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.svg"/><Relationship Id="rId18" Type="http://schemas.openxmlformats.org/officeDocument/2006/relationships/image" Target="../media/image23.png"/><Relationship Id="rId3" Type="http://schemas.openxmlformats.org/officeDocument/2006/relationships/image" Target="../media/image27.svg"/><Relationship Id="rId21" Type="http://schemas.openxmlformats.org/officeDocument/2006/relationships/image" Target="../media/image44.png"/><Relationship Id="rId7" Type="http://schemas.openxmlformats.org/officeDocument/2006/relationships/image" Target="../media/image33.svg"/><Relationship Id="rId12" Type="http://schemas.openxmlformats.org/officeDocument/2006/relationships/image" Target="../media/image19.png"/><Relationship Id="rId17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2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7.svg"/><Relationship Id="rId10" Type="http://schemas.openxmlformats.org/officeDocument/2006/relationships/image" Target="../media/image18.png"/><Relationship Id="rId19" Type="http://schemas.openxmlformats.org/officeDocument/2006/relationships/image" Target="../media/image42.sv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9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image" Target="../media/image27.svg"/><Relationship Id="rId21" Type="http://schemas.openxmlformats.org/officeDocument/2006/relationships/image" Target="../media/image11.pn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5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svg"/><Relationship Id="rId24" Type="http://schemas.openxmlformats.org/officeDocument/2006/relationships/image" Target="../media/image42.sv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18" Type="http://schemas.openxmlformats.org/officeDocument/2006/relationships/image" Target="../media/image22.png"/><Relationship Id="rId3" Type="http://schemas.openxmlformats.org/officeDocument/2006/relationships/image" Target="../media/image27.svg"/><Relationship Id="rId21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4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3.svg"/><Relationship Id="rId24" Type="http://schemas.openxmlformats.org/officeDocument/2006/relationships/image" Target="../media/image28.png"/><Relationship Id="rId5" Type="http://schemas.openxmlformats.org/officeDocument/2006/relationships/image" Target="../media/image29.svg"/><Relationship Id="rId15" Type="http://schemas.openxmlformats.org/officeDocument/2006/relationships/image" Target="../media/image3.svg"/><Relationship Id="rId23" Type="http://schemas.openxmlformats.org/officeDocument/2006/relationships/image" Target="../media/image48.svg"/><Relationship Id="rId10" Type="http://schemas.openxmlformats.org/officeDocument/2006/relationships/image" Target="../media/image5.png"/><Relationship Id="rId19" Type="http://schemas.openxmlformats.org/officeDocument/2006/relationships/image" Target="../media/image40.svg"/><Relationship Id="rId4" Type="http://schemas.openxmlformats.org/officeDocument/2006/relationships/image" Target="../media/image15.png"/><Relationship Id="rId9" Type="http://schemas.openxmlformats.org/officeDocument/2006/relationships/image" Target="../media/image33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1.svg"/><Relationship Id="rId18" Type="http://schemas.openxmlformats.org/officeDocument/2006/relationships/image" Target="../media/image8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17" Type="http://schemas.openxmlformats.org/officeDocument/2006/relationships/image" Target="../media/image65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pn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17" Type="http://schemas.openxmlformats.org/officeDocument/2006/relationships/image" Target="../media/image71.png"/><Relationship Id="rId2" Type="http://schemas.openxmlformats.org/officeDocument/2006/relationships/image" Target="../media/image1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69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12" Type="http://schemas.openxmlformats.org/officeDocument/2006/relationships/image" Target="../media/image3.sv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38.png"/><Relationship Id="rId10" Type="http://schemas.openxmlformats.org/officeDocument/2006/relationships/image" Target="../media/image13.svg"/><Relationship Id="rId4" Type="http://schemas.openxmlformats.org/officeDocument/2006/relationships/image" Target="../media/image27.svg"/><Relationship Id="rId9" Type="http://schemas.openxmlformats.org/officeDocument/2006/relationships/image" Target="../media/image5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svg"/><Relationship Id="rId5" Type="http://schemas.openxmlformats.org/officeDocument/2006/relationships/image" Target="../media/image29.svg"/><Relationship Id="rId1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3,14 = 37,68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21249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0524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3713" y="316527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33389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4515243" y="709110"/>
            <a:ext cx="3453731" cy="11303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479667" y="9656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9431" y="1171146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3721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-2847077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38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49530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C1823A-3FD8-445C-B7F2-6B68D9788294}"/>
              </a:ext>
            </a:extLst>
          </p:cNvPr>
          <p:cNvSpPr txBox="1"/>
          <p:nvPr/>
        </p:nvSpPr>
        <p:spPr>
          <a:xfrm>
            <a:off x="47244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78486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78486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373A65-6DFB-C498-6D04-D01385EFD393}"/>
              </a:ext>
            </a:extLst>
          </p:cNvPr>
          <p:cNvSpPr txBox="1"/>
          <p:nvPr/>
        </p:nvSpPr>
        <p:spPr>
          <a:xfrm>
            <a:off x="76962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B. 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C. 4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D. 5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665</TotalTime>
  <Words>517</Words>
  <Application>Microsoft Office PowerPoint</Application>
  <PresentationFormat>Custom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Baloo</vt:lpstr>
      <vt:lpstr>Bungee</vt:lpstr>
      <vt:lpstr>Calibri</vt:lpstr>
      <vt:lpstr>Cambria</vt:lpstr>
      <vt:lpstr>Cambria Math</vt:lpstr>
      <vt:lpstr>UVF Lobster12</vt:lpstr>
      <vt:lpstr>Wingdings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Lenovo</cp:lastModifiedBy>
  <cp:revision>54</cp:revision>
  <dcterms:created xsi:type="dcterms:W3CDTF">2006-08-16T00:00:00Z</dcterms:created>
  <dcterms:modified xsi:type="dcterms:W3CDTF">2024-12-08T02:49:50Z</dcterms:modified>
  <cp:category>9Slide.vn</cp:category>
  <dc:identifier>DAEyh8pbB_I</dc:identifier>
</cp:coreProperties>
</file>