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4" r:id="rId3"/>
  </p:sldMasterIdLst>
  <p:notesMasterIdLst>
    <p:notesMasterId r:id="rId28"/>
  </p:notesMasterIdLst>
  <p:sldIdLst>
    <p:sldId id="258" r:id="rId4"/>
    <p:sldId id="260" r:id="rId5"/>
    <p:sldId id="261" r:id="rId6"/>
    <p:sldId id="262" r:id="rId7"/>
    <p:sldId id="263" r:id="rId8"/>
    <p:sldId id="264" r:id="rId9"/>
    <p:sldId id="257" r:id="rId10"/>
    <p:sldId id="282" r:id="rId11"/>
    <p:sldId id="265" r:id="rId12"/>
    <p:sldId id="266" r:id="rId13"/>
    <p:sldId id="267" r:id="rId14"/>
    <p:sldId id="268" r:id="rId15"/>
    <p:sldId id="341" r:id="rId16"/>
    <p:sldId id="273" r:id="rId17"/>
    <p:sldId id="269" r:id="rId18"/>
    <p:sldId id="274" r:id="rId19"/>
    <p:sldId id="270" r:id="rId20"/>
    <p:sldId id="275" r:id="rId21"/>
    <p:sldId id="271" r:id="rId22"/>
    <p:sldId id="277" r:id="rId23"/>
    <p:sldId id="278" r:id="rId24"/>
    <p:sldId id="272" r:id="rId25"/>
    <p:sldId id="283" r:id="rId26"/>
    <p:sldId id="280" r:id="rId27"/>
  </p:sldIdLst>
  <p:sldSz cx="12192000" cy="6858000"/>
  <p:notesSz cx="6858000" cy="9144000"/>
  <p:embeddedFontLst>
    <p:embeddedFont>
      <p:font typeface="#9Slide05 Angelline" panose="020B0604020202020204" charset="0"/>
      <p:regular r:id="rId29"/>
    </p:embeddedFont>
    <p:embeddedFont>
      <p:font typeface="Abel" panose="02000506030000020004" pitchFamily="2" charset="0"/>
      <p:regular r:id="rId30"/>
    </p:embeddedFont>
    <p:embeddedFont>
      <p:font typeface="Bellota Tex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Didact Gothic" panose="00000500000000000000" pitchFamily="2" charset="0"/>
      <p:regular r:id="rId46"/>
    </p:embeddedFont>
    <p:embeddedFont>
      <p:font typeface="Odibee Sans" panose="020B0604020202020204" charset="0"/>
      <p:regular r:id="rId47"/>
    </p:embeddedFont>
    <p:embeddedFont>
      <p:font typeface="Roboto Condensed" panose="02000000000000000000" pitchFamily="2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7AB9"/>
    <a:srgbClr val="FF66CC"/>
    <a:srgbClr val="E60010"/>
    <a:srgbClr val="CCE198"/>
    <a:srgbClr val="FFE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801" autoAdjust="0"/>
  </p:normalViewPr>
  <p:slideViewPr>
    <p:cSldViewPr snapToGrid="0">
      <p:cViewPr varScale="1">
        <p:scale>
          <a:sx n="77" d="100"/>
          <a:sy n="77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631BD-5475-4C18-ACD9-66970980C9B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2BA22-0769-48C6-B040-953F10281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5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1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1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cùng</a:t>
            </a:r>
            <a:r>
              <a:rPr lang="en-GB" baseline="0" dirty="0"/>
              <a:t> </a:t>
            </a:r>
            <a:r>
              <a:rPr lang="en-GB" baseline="0" dirty="0" err="1"/>
              <a:t>hs</a:t>
            </a:r>
            <a:r>
              <a:rPr lang="en-GB" baseline="0" dirty="0"/>
              <a:t> </a:t>
            </a:r>
            <a:r>
              <a:rPr lang="en-GB" baseline="0" dirty="0" err="1"/>
              <a:t>phân</a:t>
            </a:r>
            <a:r>
              <a:rPr lang="en-GB" baseline="0" dirty="0"/>
              <a:t> </a:t>
            </a:r>
            <a:r>
              <a:rPr lang="en-GB" baseline="0" dirty="0" err="1"/>
              <a:t>tích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toán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5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cùng</a:t>
            </a:r>
            <a:r>
              <a:rPr lang="en-GB" baseline="0" dirty="0"/>
              <a:t> </a:t>
            </a:r>
            <a:r>
              <a:rPr lang="en-GB" baseline="0" dirty="0" err="1"/>
              <a:t>hs</a:t>
            </a:r>
            <a:r>
              <a:rPr lang="en-GB" baseline="0" dirty="0"/>
              <a:t> </a:t>
            </a:r>
            <a:r>
              <a:rPr lang="en-GB" baseline="0" dirty="0" err="1"/>
              <a:t>phân</a:t>
            </a:r>
            <a:r>
              <a:rPr lang="en-GB" baseline="0" dirty="0"/>
              <a:t> </a:t>
            </a:r>
            <a:r>
              <a:rPr lang="en-GB" baseline="0" dirty="0" err="1"/>
              <a:t>tích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toán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2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65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4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28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6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87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5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36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7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5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21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48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3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16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7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6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9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3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63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23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2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97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01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77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84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4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0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58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93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80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256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49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5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7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7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6172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148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1009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1068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2706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044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8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794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8491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7465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6178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99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9767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8436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3812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0980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42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16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3220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1482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163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8963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18620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34513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9555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71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2355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181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183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8974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8720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894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0647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7699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1316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1711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98035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7452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3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59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8" name="Google Shape;198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464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8" name="Google Shape;198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6063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" name="Google Shape;184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8" name="Google Shape;198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0211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9266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929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882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000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59601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2951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118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88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94581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56021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498171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008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8835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59503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6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7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474239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6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7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34479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6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7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7949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98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E7408-7E70-4BC3-BC82-57C1DEDA372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8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5" r:id="rId16"/>
    <p:sldLayoutId id="2147483674" r:id="rId17"/>
    <p:sldLayoutId id="2147483673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F342-8392-4290-BC85-4630886B7007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0" r:id="rId3"/>
    <p:sldLayoutId id="2147483678" r:id="rId4"/>
    <p:sldLayoutId id="2147483676" r:id="rId5"/>
    <p:sldLayoutId id="2147483662" r:id="rId6"/>
    <p:sldLayoutId id="2147483684" r:id="rId7"/>
    <p:sldLayoutId id="2147483683" r:id="rId8"/>
    <p:sldLayoutId id="2147483681" r:id="rId9"/>
    <p:sldLayoutId id="2147483679" r:id="rId10"/>
    <p:sldLayoutId id="2147483677" r:id="rId11"/>
    <p:sldLayoutId id="214748367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973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  <p:sldLayoutId id="2147483747" r:id="rId53"/>
    <p:sldLayoutId id="2147483748" r:id="rId54"/>
    <p:sldLayoutId id="2147483749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" Target="slide3.xml"/><Relationship Id="rId21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19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456" y="7050509"/>
            <a:ext cx="3942857" cy="4142857"/>
          </a:xfrm>
          <a:prstGeom prst="rect">
            <a:avLst/>
          </a:prstGeom>
        </p:spPr>
      </p:pic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546305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100315" y="3570142"/>
            <a:ext cx="3242960" cy="3247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218" y="1005630"/>
            <a:ext cx="12406435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93550" y="400881"/>
            <a:ext cx="9533620" cy="6365933"/>
          </a:xfrm>
          <a:custGeom>
            <a:avLst/>
            <a:gdLst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8696305 w 9672637"/>
              <a:gd name="connsiteY2" fmla="*/ 0 h 5857875"/>
              <a:gd name="connsiteX3" fmla="*/ 9672637 w 9672637"/>
              <a:gd name="connsiteY3" fmla="*/ 976332 h 5857875"/>
              <a:gd name="connsiteX4" fmla="*/ 9672637 w 9672637"/>
              <a:gd name="connsiteY4" fmla="*/ 4881543 h 5857875"/>
              <a:gd name="connsiteX5" fmla="*/ 8696305 w 9672637"/>
              <a:gd name="connsiteY5" fmla="*/ 5857875 h 5857875"/>
              <a:gd name="connsiteX6" fmla="*/ 976332 w 9672637"/>
              <a:gd name="connsiteY6" fmla="*/ 5857875 h 5857875"/>
              <a:gd name="connsiteX7" fmla="*/ 0 w 9672637"/>
              <a:gd name="connsiteY7" fmla="*/ 4881543 h 5857875"/>
              <a:gd name="connsiteX8" fmla="*/ 0 w 9672637"/>
              <a:gd name="connsiteY8" fmla="*/ 976332 h 5857875"/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976332 h 5857875"/>
              <a:gd name="connsiteX1" fmla="*/ 693354 w 9672637"/>
              <a:gd name="connsiteY1" fmla="*/ 56873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1405912 h 6287455"/>
              <a:gd name="connsiteX1" fmla="*/ 693354 w 9672637"/>
              <a:gd name="connsiteY1" fmla="*/ 486453 h 6287455"/>
              <a:gd name="connsiteX2" fmla="*/ 2128837 w 9672637"/>
              <a:gd name="connsiteY2" fmla="*/ 1115380 h 6287455"/>
              <a:gd name="connsiteX3" fmla="*/ 4244640 w 9672637"/>
              <a:gd name="connsiteY3" fmla="*/ 17996 h 6287455"/>
              <a:gd name="connsiteX4" fmla="*/ 8696305 w 9672637"/>
              <a:gd name="connsiteY4" fmla="*/ 429580 h 6287455"/>
              <a:gd name="connsiteX5" fmla="*/ 9672637 w 9672637"/>
              <a:gd name="connsiteY5" fmla="*/ 1405912 h 6287455"/>
              <a:gd name="connsiteX6" fmla="*/ 9672637 w 9672637"/>
              <a:gd name="connsiteY6" fmla="*/ 5311123 h 6287455"/>
              <a:gd name="connsiteX7" fmla="*/ 8696305 w 9672637"/>
              <a:gd name="connsiteY7" fmla="*/ 6287455 h 6287455"/>
              <a:gd name="connsiteX8" fmla="*/ 976332 w 9672637"/>
              <a:gd name="connsiteY8" fmla="*/ 6287455 h 6287455"/>
              <a:gd name="connsiteX9" fmla="*/ 0 w 9672637"/>
              <a:gd name="connsiteY9" fmla="*/ 5311123 h 6287455"/>
              <a:gd name="connsiteX10" fmla="*/ 0 w 9672637"/>
              <a:gd name="connsiteY10" fmla="*/ 1405912 h 6287455"/>
              <a:gd name="connsiteX0" fmla="*/ 0 w 9672637"/>
              <a:gd name="connsiteY0" fmla="*/ 1397549 h 6279092"/>
              <a:gd name="connsiteX1" fmla="*/ 693354 w 9672637"/>
              <a:gd name="connsiteY1" fmla="*/ 478090 h 6279092"/>
              <a:gd name="connsiteX2" fmla="*/ 2128837 w 9672637"/>
              <a:gd name="connsiteY2" fmla="*/ 1107017 h 6279092"/>
              <a:gd name="connsiteX3" fmla="*/ 4244640 w 9672637"/>
              <a:gd name="connsiteY3" fmla="*/ 9633 h 6279092"/>
              <a:gd name="connsiteX4" fmla="*/ 6585623 w 9672637"/>
              <a:gd name="connsiteY4" fmla="*/ 1374575 h 6279092"/>
              <a:gd name="connsiteX5" fmla="*/ 8696305 w 9672637"/>
              <a:gd name="connsiteY5" fmla="*/ 421217 h 6279092"/>
              <a:gd name="connsiteX6" fmla="*/ 9672637 w 9672637"/>
              <a:gd name="connsiteY6" fmla="*/ 1397549 h 6279092"/>
              <a:gd name="connsiteX7" fmla="*/ 9672637 w 9672637"/>
              <a:gd name="connsiteY7" fmla="*/ 5302760 h 6279092"/>
              <a:gd name="connsiteX8" fmla="*/ 8696305 w 9672637"/>
              <a:gd name="connsiteY8" fmla="*/ 6279092 h 6279092"/>
              <a:gd name="connsiteX9" fmla="*/ 976332 w 9672637"/>
              <a:gd name="connsiteY9" fmla="*/ 6279092 h 6279092"/>
              <a:gd name="connsiteX10" fmla="*/ 0 w 9672637"/>
              <a:gd name="connsiteY10" fmla="*/ 5302760 h 6279092"/>
              <a:gd name="connsiteX11" fmla="*/ 0 w 9672637"/>
              <a:gd name="connsiteY11" fmla="*/ 1397549 h 6279092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976332 w 9672637"/>
              <a:gd name="connsiteY11" fmla="*/ 6279090 h 6279090"/>
              <a:gd name="connsiteX12" fmla="*/ 0 w 9672637"/>
              <a:gd name="connsiteY12" fmla="*/ 5302758 h 6279090"/>
              <a:gd name="connsiteX13" fmla="*/ 0 w 9672637"/>
              <a:gd name="connsiteY13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6887070 w 9672637"/>
              <a:gd name="connsiteY11" fmla="*/ 5042852 h 6279090"/>
              <a:gd name="connsiteX12" fmla="*/ 976332 w 9672637"/>
              <a:gd name="connsiteY12" fmla="*/ 6279090 h 6279090"/>
              <a:gd name="connsiteX13" fmla="*/ 0 w 9672637"/>
              <a:gd name="connsiteY13" fmla="*/ 5302758 h 6279090"/>
              <a:gd name="connsiteX14" fmla="*/ 0 w 9672637"/>
              <a:gd name="connsiteY14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7684547 w 9672637"/>
              <a:gd name="connsiteY11" fmla="*/ 4985980 h 6279090"/>
              <a:gd name="connsiteX12" fmla="*/ 6887070 w 9672637"/>
              <a:gd name="connsiteY12" fmla="*/ 5042852 h 6279090"/>
              <a:gd name="connsiteX13" fmla="*/ 976332 w 9672637"/>
              <a:gd name="connsiteY13" fmla="*/ 6279090 h 6279090"/>
              <a:gd name="connsiteX14" fmla="*/ 0 w 9672637"/>
              <a:gd name="connsiteY14" fmla="*/ 5302758 h 6279090"/>
              <a:gd name="connsiteX15" fmla="*/ 0 w 9672637"/>
              <a:gd name="connsiteY15" fmla="*/ 1397547 h 6279090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976332 w 9672637"/>
              <a:gd name="connsiteY14" fmla="*/ 6279090 h 6464667"/>
              <a:gd name="connsiteX15" fmla="*/ 0 w 9672637"/>
              <a:gd name="connsiteY15" fmla="*/ 5302758 h 6464667"/>
              <a:gd name="connsiteX16" fmla="*/ 0 w 9672637"/>
              <a:gd name="connsiteY16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976332 w 9672637"/>
              <a:gd name="connsiteY15" fmla="*/ 6279090 h 6464667"/>
              <a:gd name="connsiteX16" fmla="*/ 0 w 9672637"/>
              <a:gd name="connsiteY16" fmla="*/ 5302758 h 6464667"/>
              <a:gd name="connsiteX17" fmla="*/ 0 w 9672637"/>
              <a:gd name="connsiteY17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2719604 w 9672637"/>
              <a:gd name="connsiteY15" fmla="*/ 6265612 h 6464667"/>
              <a:gd name="connsiteX16" fmla="*/ 976332 w 9672637"/>
              <a:gd name="connsiteY16" fmla="*/ 6279090 h 6464667"/>
              <a:gd name="connsiteX17" fmla="*/ 0 w 9672637"/>
              <a:gd name="connsiteY17" fmla="*/ 5302758 h 6464667"/>
              <a:gd name="connsiteX18" fmla="*/ 0 w 9672637"/>
              <a:gd name="connsiteY18" fmla="*/ 1397547 h 6464667"/>
              <a:gd name="connsiteX0" fmla="*/ 907635 w 10580272"/>
              <a:gd name="connsiteY0" fmla="*/ 1397547 h 6464667"/>
              <a:gd name="connsiteX1" fmla="*/ 1600989 w 10580272"/>
              <a:gd name="connsiteY1" fmla="*/ 478088 h 6464667"/>
              <a:gd name="connsiteX2" fmla="*/ 3036472 w 10580272"/>
              <a:gd name="connsiteY2" fmla="*/ 1107015 h 6464667"/>
              <a:gd name="connsiteX3" fmla="*/ 5152275 w 10580272"/>
              <a:gd name="connsiteY3" fmla="*/ 9631 h 6464667"/>
              <a:gd name="connsiteX4" fmla="*/ 7493258 w 10580272"/>
              <a:gd name="connsiteY4" fmla="*/ 1374573 h 6464667"/>
              <a:gd name="connsiteX5" fmla="*/ 9603940 w 10580272"/>
              <a:gd name="connsiteY5" fmla="*/ 421215 h 6464667"/>
              <a:gd name="connsiteX6" fmla="*/ 10580272 w 10580272"/>
              <a:gd name="connsiteY6" fmla="*/ 1397547 h 6464667"/>
              <a:gd name="connsiteX7" fmla="*/ 9955613 w 10580272"/>
              <a:gd name="connsiteY7" fmla="*/ 2483589 h 6464667"/>
              <a:gd name="connsiteX8" fmla="*/ 10580272 w 10580272"/>
              <a:gd name="connsiteY8" fmla="*/ 5302758 h 6464667"/>
              <a:gd name="connsiteX9" fmla="*/ 9603940 w 10580272"/>
              <a:gd name="connsiteY9" fmla="*/ 6279090 h 6464667"/>
              <a:gd name="connsiteX10" fmla="*/ 9029510 w 10580272"/>
              <a:gd name="connsiteY10" fmla="*/ 5355651 h 6464667"/>
              <a:gd name="connsiteX11" fmla="*/ 8592182 w 10580272"/>
              <a:gd name="connsiteY11" fmla="*/ 4985980 h 6464667"/>
              <a:gd name="connsiteX12" fmla="*/ 7794705 w 10580272"/>
              <a:gd name="connsiteY12" fmla="*/ 5042852 h 6464667"/>
              <a:gd name="connsiteX13" fmla="*/ 6585625 w 10580272"/>
              <a:gd name="connsiteY13" fmla="*/ 6464667 h 6464667"/>
              <a:gd name="connsiteX14" fmla="*/ 4913494 w 10580272"/>
              <a:gd name="connsiteY14" fmla="*/ 5497833 h 6464667"/>
              <a:gd name="connsiteX15" fmla="*/ 3627239 w 10580272"/>
              <a:gd name="connsiteY15" fmla="*/ 6265612 h 6464667"/>
              <a:gd name="connsiteX16" fmla="*/ 1883967 w 10580272"/>
              <a:gd name="connsiteY16" fmla="*/ 6279090 h 6464667"/>
              <a:gd name="connsiteX17" fmla="*/ 907635 w 10580272"/>
              <a:gd name="connsiteY17" fmla="*/ 5302758 h 6464667"/>
              <a:gd name="connsiteX18" fmla="*/ 0 w 10580272"/>
              <a:gd name="connsiteY18" fmla="*/ 3450421 h 6464667"/>
              <a:gd name="connsiteX19" fmla="*/ 907635 w 10580272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20437 w 10587215"/>
              <a:gd name="connsiteY14" fmla="*/ 5497833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290424 w 10587215"/>
              <a:gd name="connsiteY11" fmla="*/ 5128163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229730 h 6296850"/>
              <a:gd name="connsiteX1" fmla="*/ 1607932 w 10587215"/>
              <a:gd name="connsiteY1" fmla="*/ 310271 h 6296850"/>
              <a:gd name="connsiteX2" fmla="*/ 3043415 w 10587215"/>
              <a:gd name="connsiteY2" fmla="*/ 939198 h 6296850"/>
              <a:gd name="connsiteX3" fmla="*/ 5873209 w 10587215"/>
              <a:gd name="connsiteY3" fmla="*/ 10825 h 6296850"/>
              <a:gd name="connsiteX4" fmla="*/ 7500201 w 10587215"/>
              <a:gd name="connsiteY4" fmla="*/ 1206756 h 6296850"/>
              <a:gd name="connsiteX5" fmla="*/ 9610883 w 10587215"/>
              <a:gd name="connsiteY5" fmla="*/ 253398 h 6296850"/>
              <a:gd name="connsiteX6" fmla="*/ 10587215 w 10587215"/>
              <a:gd name="connsiteY6" fmla="*/ 1229730 h 6296850"/>
              <a:gd name="connsiteX7" fmla="*/ 9962556 w 10587215"/>
              <a:gd name="connsiteY7" fmla="*/ 2315772 h 6296850"/>
              <a:gd name="connsiteX8" fmla="*/ 10587215 w 10587215"/>
              <a:gd name="connsiteY8" fmla="*/ 5134941 h 6296850"/>
              <a:gd name="connsiteX9" fmla="*/ 9610883 w 10587215"/>
              <a:gd name="connsiteY9" fmla="*/ 6111273 h 6296850"/>
              <a:gd name="connsiteX10" fmla="*/ 8676302 w 10587215"/>
              <a:gd name="connsiteY10" fmla="*/ 5415324 h 6296850"/>
              <a:gd name="connsiteX11" fmla="*/ 8290424 w 10587215"/>
              <a:gd name="connsiteY11" fmla="*/ 4960346 h 6296850"/>
              <a:gd name="connsiteX12" fmla="*/ 7801648 w 10587215"/>
              <a:gd name="connsiteY12" fmla="*/ 4875035 h 6296850"/>
              <a:gd name="connsiteX13" fmla="*/ 6592568 w 10587215"/>
              <a:gd name="connsiteY13" fmla="*/ 6296850 h 6296850"/>
              <a:gd name="connsiteX14" fmla="*/ 4971888 w 10587215"/>
              <a:gd name="connsiteY14" fmla="*/ 5557507 h 6296850"/>
              <a:gd name="connsiteX15" fmla="*/ 3634182 w 10587215"/>
              <a:gd name="connsiteY15" fmla="*/ 6097795 h 6296850"/>
              <a:gd name="connsiteX16" fmla="*/ 1890910 w 10587215"/>
              <a:gd name="connsiteY16" fmla="*/ 6111273 h 6296850"/>
              <a:gd name="connsiteX17" fmla="*/ 914578 w 10587215"/>
              <a:gd name="connsiteY17" fmla="*/ 5134941 h 6296850"/>
              <a:gd name="connsiteX18" fmla="*/ 6943 w 10587215"/>
              <a:gd name="connsiteY18" fmla="*/ 3282604 h 6296850"/>
              <a:gd name="connsiteX19" fmla="*/ 914578 w 10587215"/>
              <a:gd name="connsiteY19" fmla="*/ 1229730 h 6296850"/>
              <a:gd name="connsiteX0" fmla="*/ 914578 w 10587215"/>
              <a:gd name="connsiteY0" fmla="*/ 1237197 h 6304317"/>
              <a:gd name="connsiteX1" fmla="*/ 1607932 w 10587215"/>
              <a:gd name="connsiteY1" fmla="*/ 317738 h 6304317"/>
              <a:gd name="connsiteX2" fmla="*/ 3043415 w 10587215"/>
              <a:gd name="connsiteY2" fmla="*/ 946665 h 6304317"/>
              <a:gd name="connsiteX3" fmla="*/ 4653158 w 10587215"/>
              <a:gd name="connsiteY3" fmla="*/ 602590 h 6304317"/>
              <a:gd name="connsiteX4" fmla="*/ 5873209 w 10587215"/>
              <a:gd name="connsiteY4" fmla="*/ 18292 h 6304317"/>
              <a:gd name="connsiteX5" fmla="*/ 7500201 w 10587215"/>
              <a:gd name="connsiteY5" fmla="*/ 1214223 h 6304317"/>
              <a:gd name="connsiteX6" fmla="*/ 9610883 w 10587215"/>
              <a:gd name="connsiteY6" fmla="*/ 260865 h 6304317"/>
              <a:gd name="connsiteX7" fmla="*/ 10587215 w 10587215"/>
              <a:gd name="connsiteY7" fmla="*/ 1237197 h 6304317"/>
              <a:gd name="connsiteX8" fmla="*/ 9962556 w 10587215"/>
              <a:gd name="connsiteY8" fmla="*/ 2323239 h 6304317"/>
              <a:gd name="connsiteX9" fmla="*/ 10587215 w 10587215"/>
              <a:gd name="connsiteY9" fmla="*/ 5142408 h 6304317"/>
              <a:gd name="connsiteX10" fmla="*/ 9610883 w 10587215"/>
              <a:gd name="connsiteY10" fmla="*/ 6118740 h 6304317"/>
              <a:gd name="connsiteX11" fmla="*/ 8676302 w 10587215"/>
              <a:gd name="connsiteY11" fmla="*/ 5422791 h 6304317"/>
              <a:gd name="connsiteX12" fmla="*/ 8290424 w 10587215"/>
              <a:gd name="connsiteY12" fmla="*/ 4967813 h 6304317"/>
              <a:gd name="connsiteX13" fmla="*/ 7801648 w 10587215"/>
              <a:gd name="connsiteY13" fmla="*/ 4882502 h 6304317"/>
              <a:gd name="connsiteX14" fmla="*/ 6592568 w 10587215"/>
              <a:gd name="connsiteY14" fmla="*/ 6304317 h 6304317"/>
              <a:gd name="connsiteX15" fmla="*/ 4971888 w 10587215"/>
              <a:gd name="connsiteY15" fmla="*/ 5564974 h 6304317"/>
              <a:gd name="connsiteX16" fmla="*/ 3634182 w 10587215"/>
              <a:gd name="connsiteY16" fmla="*/ 6105262 h 6304317"/>
              <a:gd name="connsiteX17" fmla="*/ 1890910 w 10587215"/>
              <a:gd name="connsiteY17" fmla="*/ 6118740 h 6304317"/>
              <a:gd name="connsiteX18" fmla="*/ 914578 w 10587215"/>
              <a:gd name="connsiteY18" fmla="*/ 5142408 h 6304317"/>
              <a:gd name="connsiteX19" fmla="*/ 6943 w 10587215"/>
              <a:gd name="connsiteY19" fmla="*/ 3290071 h 6304317"/>
              <a:gd name="connsiteX20" fmla="*/ 914578 w 10587215"/>
              <a:gd name="connsiteY20" fmla="*/ 1237197 h 630431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7500201 w 10587215"/>
              <a:gd name="connsiteY6" fmla="*/ 1370853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753680 w 10587215"/>
              <a:gd name="connsiteY7" fmla="*/ 741432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290424 w 10587215"/>
              <a:gd name="connsiteY13" fmla="*/ 5124443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468453 w 10587215"/>
              <a:gd name="connsiteY14" fmla="*/ 5377154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587215" h="6275370">
                <a:moveTo>
                  <a:pt x="914578" y="1393827"/>
                </a:moveTo>
                <a:cubicBezTo>
                  <a:pt x="914578" y="854614"/>
                  <a:pt x="1068719" y="474368"/>
                  <a:pt x="1607932" y="474368"/>
                </a:cubicBezTo>
                <a:cubicBezTo>
                  <a:pt x="1701588" y="474368"/>
                  <a:pt x="2949759" y="1103295"/>
                  <a:pt x="3043415" y="1103295"/>
                </a:cubicBezTo>
                <a:cubicBezTo>
                  <a:pt x="3513931" y="1127297"/>
                  <a:pt x="4181526" y="913949"/>
                  <a:pt x="4653158" y="759220"/>
                </a:cubicBezTo>
                <a:cubicBezTo>
                  <a:pt x="5124790" y="604491"/>
                  <a:pt x="5584968" y="254733"/>
                  <a:pt x="5873209" y="174922"/>
                </a:cubicBezTo>
                <a:cubicBezTo>
                  <a:pt x="6161450" y="95111"/>
                  <a:pt x="7285556" y="-116145"/>
                  <a:pt x="7556721" y="83177"/>
                </a:cubicBezTo>
                <a:cubicBezTo>
                  <a:pt x="7827886" y="282499"/>
                  <a:pt x="7771345" y="446605"/>
                  <a:pt x="8309392" y="469461"/>
                </a:cubicBezTo>
                <a:cubicBezTo>
                  <a:pt x="8847439" y="492318"/>
                  <a:pt x="9303491" y="552767"/>
                  <a:pt x="9753680" y="741432"/>
                </a:cubicBezTo>
                <a:cubicBezTo>
                  <a:pt x="10292893" y="741432"/>
                  <a:pt x="10587215" y="854614"/>
                  <a:pt x="10587215" y="1393827"/>
                </a:cubicBezTo>
                <a:cubicBezTo>
                  <a:pt x="10584796" y="1594702"/>
                  <a:pt x="9964975" y="2278994"/>
                  <a:pt x="9962556" y="2479869"/>
                </a:cubicBezTo>
                <a:cubicBezTo>
                  <a:pt x="9759176" y="3590210"/>
                  <a:pt x="10378995" y="4359315"/>
                  <a:pt x="10587215" y="5299038"/>
                </a:cubicBezTo>
                <a:cubicBezTo>
                  <a:pt x="10587215" y="5838251"/>
                  <a:pt x="10150096" y="6275370"/>
                  <a:pt x="9610883" y="6275370"/>
                </a:cubicBezTo>
                <a:cubicBezTo>
                  <a:pt x="9419406" y="6270877"/>
                  <a:pt x="8867779" y="5583914"/>
                  <a:pt x="8676302" y="5579421"/>
                </a:cubicBezTo>
                <a:cubicBezTo>
                  <a:pt x="8494813" y="5392339"/>
                  <a:pt x="8242362" y="5542767"/>
                  <a:pt x="8036561" y="5490634"/>
                </a:cubicBezTo>
                <a:cubicBezTo>
                  <a:pt x="7830760" y="5438501"/>
                  <a:pt x="7901492" y="5310803"/>
                  <a:pt x="7468453" y="5377154"/>
                </a:cubicBezTo>
                <a:cubicBezTo>
                  <a:pt x="6868201" y="5490899"/>
                  <a:pt x="6732694" y="5741579"/>
                  <a:pt x="6132442" y="5855324"/>
                </a:cubicBezTo>
                <a:cubicBezTo>
                  <a:pt x="5429289" y="5826887"/>
                  <a:pt x="5675041" y="5750041"/>
                  <a:pt x="4971888" y="5721604"/>
                </a:cubicBezTo>
                <a:cubicBezTo>
                  <a:pt x="4457386" y="5863785"/>
                  <a:pt x="4148684" y="6119711"/>
                  <a:pt x="3634182" y="6261892"/>
                </a:cubicBezTo>
                <a:lnTo>
                  <a:pt x="1890910" y="6275370"/>
                </a:lnTo>
                <a:cubicBezTo>
                  <a:pt x="1351697" y="6275370"/>
                  <a:pt x="914578" y="5838251"/>
                  <a:pt x="914578" y="5299038"/>
                </a:cubicBezTo>
                <a:cubicBezTo>
                  <a:pt x="912159" y="4662635"/>
                  <a:pt x="9362" y="4083104"/>
                  <a:pt x="6943" y="3446701"/>
                </a:cubicBezTo>
                <a:cubicBezTo>
                  <a:pt x="-76389" y="2222122"/>
                  <a:pt x="612033" y="2078118"/>
                  <a:pt x="914578" y="1393827"/>
                </a:cubicBez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7" b="98298" l="2655" r="100000">
                        <a14:foregroundMark x1="79056" y1="44681" x2="89971" y2="81277"/>
                        <a14:foregroundMark x1="73156" y1="44681" x2="92625" y2="54043"/>
                        <a14:foregroundMark x1="87021" y1="45532" x2="76401" y2="40426"/>
                        <a14:foregroundMark x1="81121" y1="72340" x2="81711" y2="86383"/>
                        <a14:foregroundMark x1="74041" y1="47234" x2="82006" y2="557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780" y="2051564"/>
            <a:ext cx="6172198" cy="427866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06626" y="630198"/>
            <a:ext cx="4520042" cy="1162756"/>
          </a:xfrm>
          <a:prstGeom prst="wedgeRoundRectCallout">
            <a:avLst>
              <a:gd name="adj1" fmla="val 19672"/>
              <a:gd name="adj2" fmla="val 915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140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738591" y="1902076"/>
            <a:ext cx="4520042" cy="1212020"/>
          </a:xfrm>
          <a:prstGeom prst="wedgeRoundRectCallout">
            <a:avLst>
              <a:gd name="adj1" fmla="val -35818"/>
              <a:gd name="adj2" fmla="val 909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Cloud 2"/>
          <p:cNvSpPr/>
          <p:nvPr/>
        </p:nvSpPr>
        <p:spPr>
          <a:xfrm>
            <a:off x="7788979" y="3894668"/>
            <a:ext cx="4403022" cy="258504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robot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069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29" y="784387"/>
            <a:ext cx="7004911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blipFill>
                <a:blip r:embed="rId3"/>
                <a:stretch>
                  <a:fillRect l="-3678" t="-17822" r="-3678" b="-39604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422061" y="616021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78456" y="1256844"/>
            <a:ext cx="6693496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28467" y="1839730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03205" y="127336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078486" y="2378525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02728" y="239933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262023" y="1334282"/>
            <a:ext cx="468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1546" y="1838831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61545" y="2363315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280</a:t>
                </a: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blipFill>
                <a:blip r:embed="rId5"/>
                <a:stretch>
                  <a:fillRect t="-22105" b="-45263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= ?</a:t>
                </a: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blipFill>
                <a:blip r:embed="rId6"/>
                <a:stretch>
                  <a:fillRect l="-3678" t="-16667" r="-3678" b="-38235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422061" y="315497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2599982" y="3795796"/>
            <a:ext cx="8471970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00509" y="4378682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75247" y="381232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215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  <a:blipFill>
                <a:blip r:embed="rId7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3150528" y="4917477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74770" y="493829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334065" y="3873234"/>
            <a:ext cx="5937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33588" y="4377783"/>
            <a:ext cx="661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33587" y="4902267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860</a:t>
                </a: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blipFill>
                <a:blip r:embed="rId8"/>
                <a:stretch>
                  <a:fillRect l="-177" t="-22340" b="-45745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5553783" y="23926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84696" y="240323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17776" y="4936804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46273" y="493500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DF81DE-3845-4144-AF15-2D90AABA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69" y="2017185"/>
            <a:ext cx="38205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u="sng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altLang="en-US" sz="3733" b="1" u="sng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1:</a:t>
            </a:r>
            <a:r>
              <a:rPr lang="en-US" altLang="en-US" sz="3733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733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altLang="en-US" sz="3733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8DD308-A268-4332-9CBA-6A58B8047D53}"/>
              </a:ext>
            </a:extLst>
          </p:cNvPr>
          <p:cNvCxnSpPr>
            <a:cxnSpLocks/>
          </p:cNvCxnSpPr>
          <p:nvPr/>
        </p:nvCxnSpPr>
        <p:spPr>
          <a:xfrm flipV="1">
            <a:off x="4334461" y="1454151"/>
            <a:ext cx="1121833" cy="844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8B6B0D-867C-4790-B156-65377AD95150}"/>
              </a:ext>
            </a:extLst>
          </p:cNvPr>
          <p:cNvSpPr/>
          <p:nvPr/>
        </p:nvSpPr>
        <p:spPr>
          <a:xfrm>
            <a:off x="5600228" y="723504"/>
            <a:ext cx="6303433" cy="10185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ở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6F32AB-08AE-45EE-99A1-75A007F1033C}"/>
              </a:ext>
            </a:extLst>
          </p:cNvPr>
          <p:cNvSpPr/>
          <p:nvPr/>
        </p:nvSpPr>
        <p:spPr>
          <a:xfrm>
            <a:off x="5600228" y="1902216"/>
            <a:ext cx="6303433" cy="872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bên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giữa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4C3B60-963B-4B26-BC08-FEE8242C7BEC}"/>
              </a:ext>
            </a:extLst>
          </p:cNvPr>
          <p:cNvCxnSpPr>
            <a:cxnSpLocks/>
          </p:cNvCxnSpPr>
          <p:nvPr/>
        </p:nvCxnSpPr>
        <p:spPr>
          <a:xfrm>
            <a:off x="4334461" y="2353733"/>
            <a:ext cx="8995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1FA2FA-4E18-4EF5-85CB-36A6777EAA29}"/>
              </a:ext>
            </a:extLst>
          </p:cNvPr>
          <p:cNvSpPr/>
          <p:nvPr/>
        </p:nvSpPr>
        <p:spPr>
          <a:xfrm>
            <a:off x="5585410" y="2925233"/>
            <a:ext cx="6303433" cy="5418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kẻ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thay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2667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4A4DAA-0331-4680-8402-F5DA3A9932FD}"/>
              </a:ext>
            </a:extLst>
          </p:cNvPr>
          <p:cNvCxnSpPr>
            <a:cxnSpLocks/>
          </p:cNvCxnSpPr>
          <p:nvPr/>
        </p:nvCxnSpPr>
        <p:spPr>
          <a:xfrm>
            <a:off x="4334460" y="2434167"/>
            <a:ext cx="1143000" cy="709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01548D-4455-456C-9248-1AC0E4C4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43" y="3581399"/>
            <a:ext cx="48916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u="sng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altLang="en-US" sz="3733" b="1" u="sng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2:</a:t>
            </a:r>
            <a:r>
              <a:rPr lang="en-US" altLang="en-US" sz="3733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altLang="en-US" sz="3733" b="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E3E7BF-B0B4-4AB5-BBF2-32E2C6531688}"/>
              </a:ext>
            </a:extLst>
          </p:cNvPr>
          <p:cNvSpPr/>
          <p:nvPr/>
        </p:nvSpPr>
        <p:spPr>
          <a:xfrm>
            <a:off x="5644677" y="3630085"/>
            <a:ext cx="6244167" cy="111971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thừa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sang </a:t>
            </a:r>
            <a:r>
              <a:rPr lang="en-US" sz="2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5F61D9-3120-47DF-8D7A-43D41A76893F}"/>
              </a:ext>
            </a:extLst>
          </p:cNvPr>
          <p:cNvCxnSpPr>
            <a:cxnSpLocks/>
          </p:cNvCxnSpPr>
          <p:nvPr/>
        </p:nvCxnSpPr>
        <p:spPr>
          <a:xfrm>
            <a:off x="4620209" y="4102100"/>
            <a:ext cx="8233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331BF9-959A-4CBA-BC7A-920AB0B98965}"/>
              </a:ext>
            </a:extLst>
          </p:cNvPr>
          <p:cNvSpPr/>
          <p:nvPr/>
        </p:nvSpPr>
        <p:spPr>
          <a:xfrm>
            <a:off x="5545194" y="4912784"/>
            <a:ext cx="6326716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Lưu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ý: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endParaRPr lang="en-US" sz="2400" b="1" kern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5C7A7F-7CE0-45D2-9C72-70BE14AA512F}"/>
              </a:ext>
            </a:extLst>
          </p:cNvPr>
          <p:cNvCxnSpPr>
            <a:cxnSpLocks/>
          </p:cNvCxnSpPr>
          <p:nvPr/>
        </p:nvCxnSpPr>
        <p:spPr>
          <a:xfrm>
            <a:off x="4620210" y="4102101"/>
            <a:ext cx="836084" cy="850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53382-9DEB-45BF-897A-388A038A8256}"/>
              </a:ext>
            </a:extLst>
          </p:cNvPr>
          <p:cNvSpPr/>
          <p:nvPr/>
        </p:nvSpPr>
        <p:spPr>
          <a:xfrm>
            <a:off x="1015243" y="-6350"/>
            <a:ext cx="1107439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ln w="22225">
                  <a:solidFill>
                    <a:srgbClr val="8F357D"/>
                  </a:solidFill>
                  <a:prstDash val="solid"/>
                </a:ln>
                <a:solidFill>
                  <a:srgbClr val="8F357D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5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1" grpId="0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3" y="101837"/>
            <a:ext cx="114370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7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2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2594109" y="2429314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936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098485" y="2404405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812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619684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854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10171432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655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704EC3-3BE7-CC62-6C3B-89DFD62A225F}"/>
              </a:ext>
            </a:extLst>
          </p:cNvPr>
          <p:cNvGrpSpPr/>
          <p:nvPr/>
        </p:nvGrpSpPr>
        <p:grpSpPr>
          <a:xfrm>
            <a:off x="2594109" y="3429911"/>
            <a:ext cx="7941392" cy="3649887"/>
            <a:chOff x="3822996" y="3429911"/>
            <a:chExt cx="5177276" cy="36498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E66E19-4A94-8CC6-68AC-73B840CD3DCF}"/>
                </a:ext>
              </a:extLst>
            </p:cNvPr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491B99B6-E368-61A7-A497-62FB1CD609E9}"/>
                  </a:ext>
                </a:extLst>
              </p:cNvPr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AEA4CEDD-EFB4-732C-C1BB-05FAD2BCB7B2}"/>
                  </a:ext>
                </a:extLst>
              </p:cNvPr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0A2847CB-77AC-8EAE-B79A-076F030F902C}"/>
                  </a:ext>
                </a:extLst>
              </p:cNvPr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Cloud 42">
                <a:extLst>
                  <a:ext uri="{FF2B5EF4-FFF2-40B4-BE49-F238E27FC236}">
                    <a16:creationId xmlns:a16="http://schemas.microsoft.com/office/drawing/2014/main" id="{9F8F995F-7B22-C3B1-418A-690861FF573E}"/>
                  </a:ext>
                </a:extLst>
              </p:cNvPr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6ABBB2-8C14-5FF0-6F2C-DAE4389FCE94}"/>
                </a:ext>
              </a:extLst>
            </p:cNvPr>
            <p:cNvSpPr/>
            <p:nvPr/>
          </p:nvSpPr>
          <p:spPr>
            <a:xfrm>
              <a:off x="4428473" y="4032810"/>
              <a:ext cx="4413823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86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7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582266" y="273405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388385" y="322912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2038404" y="376792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3220" y="273734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243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973220" y="382531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078194" y="2704077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884313" y="3199151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  <a:blipFill>
                <a:blip r:embed="rId7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4534332" y="3737946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469148" y="2707373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469148" y="3795336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648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718918" y="267410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525037" y="316917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  <a:blipFill>
                <a:blip r:embed="rId8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175056" y="370797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9872" y="267739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109872" y="376536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9118675" y="261671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9924794" y="311178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  <a:blipFill>
                <a:blip r:embed="rId9"/>
                <a:stretch>
                  <a:fillRect r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9574813" y="365058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9509629" y="262000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9509629" y="370797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GB" dirty="0"/>
          </a:p>
        </p:txBody>
      </p:sp>
      <p:grpSp>
        <p:nvGrpSpPr>
          <p:cNvPr id="48" name="Group 47"/>
          <p:cNvGrpSpPr/>
          <p:nvPr/>
        </p:nvGrpSpPr>
        <p:grpSpPr>
          <a:xfrm>
            <a:off x="2907206" y="4800416"/>
            <a:ext cx="6383054" cy="1782131"/>
            <a:chOff x="3822996" y="3429911"/>
            <a:chExt cx="5177276" cy="2905761"/>
          </a:xfrm>
        </p:grpSpPr>
        <p:grpSp>
          <p:nvGrpSpPr>
            <p:cNvPr id="49" name="Group 4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51" name="Cloud 5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Cloud 5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Cloud 5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Cloud 5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4330487" y="4122809"/>
              <a:ext cx="4413823" cy="1555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84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4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725" y="2836878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7359" y="2836878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091451" y="3185477"/>
            <a:ext cx="7994238" cy="3181455"/>
            <a:chOff x="3822996" y="3429911"/>
            <a:chExt cx="5177276" cy="2905761"/>
          </a:xfrm>
        </p:grpSpPr>
        <p:grpSp>
          <p:nvGrpSpPr>
            <p:cNvPr id="9" name="Group 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u="sng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en-GB" sz="2800" u="sng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u="sng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giải</a:t>
                  </a:r>
                  <a:r>
                    <a:rPr lang="en-GB" sz="2800" u="sng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hôm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nay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mèo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118 </a:t>
                  </a:r>
                  <a14:m>
                    <m:oMath xmlns:m="http://schemas.openxmlformats.org/officeDocument/2006/math">
                      <m:r>
                        <a:rPr lang="en-GB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/>
                    <a:t> 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r>
                    <a:rPr lang="en-GB" sz="2800" dirty="0"/>
                    <a:t> = 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354 (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</a:p>
                <a:p>
                  <a:pPr algn="ctr"/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Đáp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354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endParaRPr lang="en-GB" sz="28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GB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  <a:blipFill>
                  <a:blip r:embed="rId6"/>
                  <a:stretch>
                    <a:fillRect t="-29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0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382617"/>
            <a:ext cx="1146147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46967" y="289368"/>
            <a:ext cx="7918381" cy="5580905"/>
            <a:chOff x="2931228" y="685782"/>
            <a:chExt cx="8342115" cy="5068298"/>
          </a:xfrm>
        </p:grpSpPr>
        <p:sp>
          <p:nvSpPr>
            <p:cNvPr id="5" name="Cloud 4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FF8591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loud 5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FF85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loud 7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14992" y="1422980"/>
            <a:ext cx="6228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34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06CE3-2052-D3F9-650F-A692861CE88A}"/>
              </a:ext>
            </a:extLst>
          </p:cNvPr>
          <p:cNvSpPr txBox="1"/>
          <p:nvPr/>
        </p:nvSpPr>
        <p:spPr>
          <a:xfrm>
            <a:off x="1884784" y="755780"/>
            <a:ext cx="6876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0CCD2-CBB3-C10E-FFBC-B56D51F9BD04}"/>
              </a:ext>
            </a:extLst>
          </p:cNvPr>
          <p:cNvSpPr txBox="1"/>
          <p:nvPr/>
        </p:nvSpPr>
        <p:spPr>
          <a:xfrm>
            <a:off x="1147665" y="1931437"/>
            <a:ext cx="960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6873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17B95-B07D-CF4A-C3C3-B03A03C64028}"/>
              </a:ext>
            </a:extLst>
          </p:cNvPr>
          <p:cNvSpPr txBox="1"/>
          <p:nvPr/>
        </p:nvSpPr>
        <p:spPr>
          <a:xfrm>
            <a:off x="2929812" y="2015412"/>
            <a:ext cx="6774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1"/>
                </a:solidFill>
              </a:rPr>
              <a:t>Tạm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biệt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các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em</a:t>
            </a:r>
            <a:r>
              <a:rPr lang="en-US" sz="66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383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12g x 5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6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100kg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50kg x 2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3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134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120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136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34 x 4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635662"/>
            <a:chOff x="1861723" y="2134893"/>
            <a:chExt cx="8819884" cy="137897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378979"/>
              <a:chOff x="1702688" y="1359262"/>
              <a:chExt cx="519674" cy="716618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70439" y="1579571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25 x 3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7" r="52097"/>
          <a:stretch/>
        </p:blipFill>
        <p:spPr>
          <a:xfrm>
            <a:off x="145616" y="3429000"/>
            <a:ext cx="3725344" cy="36207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6" r="49785"/>
          <a:stretch/>
        </p:blipFill>
        <p:spPr>
          <a:xfrm flipH="1">
            <a:off x="9229724" y="4162876"/>
            <a:ext cx="2736725" cy="2901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888"/>
            <a:ext cx="1471897" cy="1457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73903" y="0"/>
            <a:ext cx="170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UTM Beautiful Caps" panose="02040603050506020204" pitchFamily="18" charset="0"/>
              </a:rPr>
              <a:t>Toán</a:t>
            </a:r>
            <a:r>
              <a:rPr lang="en-GB" sz="3200" b="1" dirty="0">
                <a:solidFill>
                  <a:srgbClr val="0070C0"/>
                </a:solidFill>
                <a:latin typeface="UTM Beautiful Caps" panose="020406030505060202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04" y="788054"/>
            <a:ext cx="10034886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D06CE3-2052-D3F9-650F-A692861CE88A}"/>
              </a:ext>
            </a:extLst>
          </p:cNvPr>
          <p:cNvSpPr txBox="1"/>
          <p:nvPr/>
        </p:nvSpPr>
        <p:spPr>
          <a:xfrm>
            <a:off x="1884784" y="755780"/>
            <a:ext cx="6876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Yêu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cầu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cần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đạt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0CCD2-CBB3-C10E-FFBC-B56D51F9BD04}"/>
              </a:ext>
            </a:extLst>
          </p:cNvPr>
          <p:cNvSpPr txBox="1"/>
          <p:nvPr/>
        </p:nvSpPr>
        <p:spPr>
          <a:xfrm>
            <a:off x="1147665" y="1931437"/>
            <a:ext cx="960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Biết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thực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hiện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3 </a:t>
            </a:r>
            <a:r>
              <a:rPr lang="en-US" sz="3600" dirty="0" err="1">
                <a:solidFill>
                  <a:schemeClr val="bg1"/>
                </a:solidFill>
              </a:rPr>
              <a:t>chữ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1 </a:t>
            </a:r>
            <a:r>
              <a:rPr lang="en-US" sz="3600" dirty="0" err="1">
                <a:solidFill>
                  <a:schemeClr val="bg1"/>
                </a:solidFill>
              </a:rPr>
              <a:t>chữ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endParaRPr lang="en-US" sz="3600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Vận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dụng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được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3 </a:t>
            </a:r>
            <a:r>
              <a:rPr lang="en-US" sz="3600" dirty="0" err="1">
                <a:solidFill>
                  <a:schemeClr val="bg1"/>
                </a:solidFill>
              </a:rPr>
              <a:t>chữ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1 </a:t>
            </a:r>
            <a:r>
              <a:rPr lang="en-US" sz="3600" dirty="0" err="1">
                <a:solidFill>
                  <a:schemeClr val="bg1"/>
                </a:solidFill>
              </a:rPr>
              <a:t>chữ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tập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liên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trong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cuộc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sống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719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5" y="0"/>
            <a:ext cx="114736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9289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718</Words>
  <Application>Microsoft Office PowerPoint</Application>
  <PresentationFormat>Widescreen</PresentationFormat>
  <Paragraphs>145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UTM Avo</vt:lpstr>
      <vt:lpstr>Calibri</vt:lpstr>
      <vt:lpstr>Cambria Math</vt:lpstr>
      <vt:lpstr>#9Slide05 Angelline</vt:lpstr>
      <vt:lpstr>Bellota Text</vt:lpstr>
      <vt:lpstr>Calibri Light</vt:lpstr>
      <vt:lpstr>Didact Gothic</vt:lpstr>
      <vt:lpstr>Roboto Condensed</vt:lpstr>
      <vt:lpstr>Odibee Sans</vt:lpstr>
      <vt:lpstr>UTM Beautiful Caps</vt:lpstr>
      <vt:lpstr>Arial</vt:lpstr>
      <vt:lpstr>Abel</vt:lpstr>
      <vt:lpstr>Cambria</vt:lpstr>
      <vt:lpstr>Office Theme</vt:lpstr>
      <vt:lpstr>Custom Design</vt:lpstr>
      <vt:lpstr>End of the School Year: Summer Break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ADMIN88</cp:lastModifiedBy>
  <cp:revision>26</cp:revision>
  <dcterms:created xsi:type="dcterms:W3CDTF">2022-11-10T01:19:56Z</dcterms:created>
  <dcterms:modified xsi:type="dcterms:W3CDTF">2022-12-08T08:55:34Z</dcterms:modified>
</cp:coreProperties>
</file>