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27" r:id="rId2"/>
    <p:sldId id="432" r:id="rId3"/>
    <p:sldId id="456" r:id="rId4"/>
    <p:sldId id="455" r:id="rId5"/>
    <p:sldId id="443" r:id="rId6"/>
    <p:sldId id="445" r:id="rId7"/>
    <p:sldId id="441" r:id="rId8"/>
    <p:sldId id="447" r:id="rId9"/>
    <p:sldId id="452" r:id="rId10"/>
    <p:sldId id="454" r:id="rId11"/>
    <p:sldId id="434" r:id="rId12"/>
    <p:sldId id="449" r:id="rId13"/>
    <p:sldId id="431" r:id="rId14"/>
  </p:sldIdLst>
  <p:sldSz cx="16276638" cy="9144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00"/>
    <a:srgbClr val="0000FF"/>
    <a:srgbClr val="FF0066"/>
    <a:srgbClr val="FF7C80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1" d="100"/>
          <a:sy n="51" d="100"/>
        </p:scale>
        <p:origin x="532" y="4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99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887536" y="1680643"/>
            <a:ext cx="12656582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13: MỘT SỐ BỘ PHẬN CỦA THỰC VẬT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404519" y="533400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:……………………………………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2357021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Tự nhiên xã hội lớp 3 Bài 13 trang 56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19" y="1295400"/>
            <a:ext cx="7467601" cy="657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92056" y="1731924"/>
            <a:ext cx="7579663" cy="1363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Các loài cây có độ lớn, màu sắc khác nhau 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7685" y="3276600"/>
            <a:ext cx="7476804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Cây có 3 cách mọc: mọc đứng, mọc leo, mọc bò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Có 2 loại thân cây: Thân cứng (thân gỗ), thân mềm (thân thảo)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Các loài cây có độ lớn, màu sắc khác nhau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514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6919" y="1782783"/>
            <a:ext cx="15240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Tự nhiên xã hội lớp 3 Bài 13 trang 55 Thực hành -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319" y="2766769"/>
            <a:ext cx="8991600" cy="439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663112"/>
              </p:ext>
            </p:extLst>
          </p:nvPr>
        </p:nvGraphicFramePr>
        <p:xfrm>
          <a:off x="518319" y="2895600"/>
          <a:ext cx="64770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500">
                  <a:extLst>
                    <a:ext uri="{9D8B030D-6E8A-4147-A177-3AD203B41FA5}">
                      <a16:colId xmlns:a16="http://schemas.microsoft.com/office/drawing/2014/main" val="699958547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1030936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cọc</a:t>
                      </a:r>
                      <a:endParaRPr lang="en-US" sz="3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chùm</a:t>
                      </a:r>
                      <a:endParaRPr lang="en-US" sz="3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535994"/>
                  </a:ext>
                </a:extLst>
              </a:tr>
              <a:tr h="3093720"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20665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46919" y="4670328"/>
            <a:ext cx="2226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368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03646" y="4641618"/>
            <a:ext cx="2034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368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2316" y="3810000"/>
            <a:ext cx="2875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368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rau </a:t>
            </a:r>
            <a:r>
              <a:rPr lang="en-US" sz="36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dền</a:t>
            </a:r>
            <a:endParaRPr lang="en-US" sz="36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21315" y="3809999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4368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cần tây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32719" y="914400"/>
            <a:ext cx="1402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Tự nhiên xã hội lớp 3 Bài 13 trang 55 Thực hành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1752600"/>
            <a:ext cx="12496800" cy="310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719117"/>
              </p:ext>
            </p:extLst>
          </p:nvPr>
        </p:nvGraphicFramePr>
        <p:xfrm>
          <a:off x="1661319" y="5334000"/>
          <a:ext cx="127254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71004872"/>
                    </a:ext>
                  </a:extLst>
                </a:gridCol>
                <a:gridCol w="7772400">
                  <a:extLst>
                    <a:ext uri="{9D8B030D-6E8A-4147-A177-3AD203B41FA5}">
                      <a16:colId xmlns:a16="http://schemas.microsoft.com/office/drawing/2014/main" val="370023798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408205917"/>
                    </a:ext>
                  </a:extLst>
                </a:gridCol>
              </a:tblGrid>
              <a:tr h="33012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3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endParaRPr lang="en-US" sz="3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988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dền</a:t>
                      </a:r>
                      <a:endParaRPr lang="en-US" sz="36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36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36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bưởi</a:t>
                      </a:r>
                      <a:endParaRPr lang="en-US" sz="36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cọc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en-US" sz="36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</a:p>
                    <a:p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</a:p>
                    <a:p>
                      <a:pPr marL="0" marR="0" indent="0" algn="l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cọc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36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en-US" sz="36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dirty="0" smtClean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dirty="0" smtClean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dirty="0" smtClean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dirty="0" smtClean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Lớn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109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8522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6276639" cy="910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FA5382-B280-4CF9-8936-16E151AEEB49}"/>
              </a:ext>
            </a:extLst>
          </p:cNvPr>
          <p:cNvSpPr/>
          <p:nvPr/>
        </p:nvSpPr>
        <p:spPr>
          <a:xfrm>
            <a:off x="3588549" y="413595"/>
            <a:ext cx="8812669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BEA61-D8CD-4AB6-8C94-F9D1E3B577CA}"/>
              </a:ext>
            </a:extLst>
          </p:cNvPr>
          <p:cNvSpPr txBox="1"/>
          <p:nvPr/>
        </p:nvSpPr>
        <p:spPr>
          <a:xfrm>
            <a:off x="1798282" y="1668584"/>
            <a:ext cx="12555567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và nói (hoặc viết) được các loại rễ cây và đặc điểm của từng loại 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So sánh được (hình dạng, kích thước, màu sắc,...) của rễ cây và thân cây của các thực vật khác nhau.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Phân loại được thực vật dựa trên đặc điểm của rễ cây và thân cây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2.Học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940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75519" y="85781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6920" y="2596992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2088" y="3161994"/>
            <a:ext cx="82744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 bạn trong hình 1 đang quan sát những cây nào?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 đặc điểm của một số cây trong hình?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76519" y="2418014"/>
            <a:ext cx="7186823" cy="6581608"/>
            <a:chOff x="8976519" y="2418014"/>
            <a:chExt cx="7186823" cy="658160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1" t="23491" r="51416" b="15439"/>
            <a:stretch/>
          </p:blipFill>
          <p:spPr bwMode="auto">
            <a:xfrm>
              <a:off x="8976519" y="3079602"/>
              <a:ext cx="7186823" cy="5920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8" t="16666" r="51416" b="74766"/>
            <a:stretch/>
          </p:blipFill>
          <p:spPr bwMode="auto">
            <a:xfrm>
              <a:off x="13091319" y="2418014"/>
              <a:ext cx="3072023" cy="830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735498" y="5484674"/>
            <a:ext cx="82410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 bạn đang quan sát cây </a:t>
            </a:r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 hào.</a:t>
            </a:r>
          </a:p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Các </a:t>
            </a: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 đang quan sát cây trầu </a:t>
            </a:r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nl-NL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1068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2775" y="2362200"/>
            <a:ext cx="70160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19" y="995211"/>
            <a:ext cx="9765160" cy="61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2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2775" y="1676400"/>
            <a:ext cx="7525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919" y="1524000"/>
            <a:ext cx="7810500" cy="616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706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7919" y="914400"/>
            <a:ext cx="9525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38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3119" y="2102533"/>
            <a:ext cx="14761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 sát hinh sau và nhận xét đ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ặc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chùm</a:t>
            </a:r>
            <a:endParaRPr lang="en-US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Tự nhiên xã hội lớp 3 Bài 13 trang 54, 55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19" y="3259890"/>
            <a:ext cx="9906000" cy="408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18319" y="693420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5215" y="8215377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 điểm của rễ chùm: </a:t>
            </a:r>
            <a:r>
              <a:rPr lang="nl-NL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nhiều rễ con.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57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2760" y="83820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122" name="Picture 2" descr="Tự nhiên xã hội lớp 3 Bài 13 trang 54, 55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60" y="2057400"/>
            <a:ext cx="13716000" cy="501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2239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66315" y="905769"/>
            <a:ext cx="11582399" cy="1261883"/>
            <a:chOff x="1673234" y="1011649"/>
            <a:chExt cx="8674608" cy="1261884"/>
          </a:xfrm>
        </p:grpSpPr>
        <p:sp>
          <p:nvSpPr>
            <p:cNvPr id="10" name="Rectangle 9"/>
            <p:cNvSpPr/>
            <p:nvPr/>
          </p:nvSpPr>
          <p:spPr>
            <a:xfrm>
              <a:off x="1673234" y="1011649"/>
              <a:ext cx="8674608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mọc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794267" y="1642590"/>
              <a:ext cx="7695646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823119" y="2300461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2088" y="3079602"/>
            <a:ext cx="79696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 nào có thân dứng, thân leo, thân bò?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 nào có thân gỗ, thân thảo?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Tự nhiên xã hội lớp 3 Bài 13 trang 56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19" y="3044666"/>
            <a:ext cx="7467601" cy="594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6912" y="4833928"/>
            <a:ext cx="80948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Cây nào có thân đứng, thân leo, thân bò:</a:t>
            </a:r>
          </a:p>
          <a:p>
            <a:pPr algn="just"/>
            <a:r>
              <a:rPr lang="vi-VN" sz="3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đứng: cây lúa, cây mít</a:t>
            </a:r>
          </a:p>
          <a:p>
            <a:pPr algn="just"/>
            <a:r>
              <a:rPr lang="vi-VN" sz="3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leo: cây mướp</a:t>
            </a:r>
          </a:p>
          <a:p>
            <a:pPr algn="just"/>
            <a:r>
              <a:rPr lang="vi-VN" sz="3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bò: cây dưa hấu</a:t>
            </a:r>
          </a:p>
          <a:p>
            <a:pPr algn="just"/>
            <a:r>
              <a:rPr lang="vi-VN" sz="3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Cây nào có thân gỗ, thân thảo:</a:t>
            </a:r>
          </a:p>
          <a:p>
            <a:pPr algn="just"/>
            <a:r>
              <a:rPr lang="vi-VN" sz="3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gỗ: cây mít</a:t>
            </a:r>
          </a:p>
          <a:p>
            <a:pPr algn="just"/>
            <a:r>
              <a:rPr lang="vi-VN" sz="3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thảo: cây lúa, cây mướp, cây dưa </a:t>
            </a:r>
            <a:r>
              <a:rPr lang="vi-VN" sz="33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33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3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9445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13887</TotalTime>
  <Words>768</Words>
  <Application>Microsoft Office PowerPoint</Application>
  <PresentationFormat>Custom</PresentationFormat>
  <Paragraphs>82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AK</cp:lastModifiedBy>
  <cp:revision>1129</cp:revision>
  <dcterms:created xsi:type="dcterms:W3CDTF">2008-09-09T22:52:10Z</dcterms:created>
  <dcterms:modified xsi:type="dcterms:W3CDTF">2022-08-11T02:06:29Z</dcterms:modified>
</cp:coreProperties>
</file>