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57" r:id="rId4"/>
    <p:sldId id="258" r:id="rId5"/>
    <p:sldId id="284" r:id="rId6"/>
    <p:sldId id="330" r:id="rId7"/>
    <p:sldId id="259" r:id="rId8"/>
    <p:sldId id="331" r:id="rId9"/>
    <p:sldId id="271" r:id="rId10"/>
    <p:sldId id="332" r:id="rId11"/>
    <p:sldId id="322" r:id="rId12"/>
    <p:sldId id="333" r:id="rId13"/>
    <p:sldId id="336" r:id="rId14"/>
    <p:sldId id="337" r:id="rId15"/>
    <p:sldId id="338" r:id="rId16"/>
    <p:sldId id="295" r:id="rId17"/>
    <p:sldId id="301" r:id="rId18"/>
    <p:sldId id="318" r:id="rId19"/>
    <p:sldId id="303" r:id="rId20"/>
    <p:sldId id="317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290" r:id="rId30"/>
    <p:sldId id="316" r:id="rId31"/>
    <p:sldId id="312" r:id="rId32"/>
    <p:sldId id="313" r:id="rId33"/>
    <p:sldId id="319" r:id="rId34"/>
    <p:sldId id="314" r:id="rId35"/>
    <p:sldId id="315" r:id="rId36"/>
    <p:sldId id="264" r:id="rId37"/>
    <p:sldId id="28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2E61"/>
    <a:srgbClr val="152F62"/>
    <a:srgbClr val="3B93BE"/>
    <a:srgbClr val="FF4537"/>
    <a:srgbClr val="1386F9"/>
    <a:srgbClr val="6FA0D6"/>
    <a:srgbClr val="BADEF8"/>
    <a:srgbClr val="005392"/>
    <a:srgbClr val="303E9A"/>
    <a:srgbClr val="EB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 autoAdjust="0"/>
    <p:restoredTop sz="94869" autoAdjust="0"/>
  </p:normalViewPr>
  <p:slideViewPr>
    <p:cSldViewPr snapToGrid="0">
      <p:cViewPr>
        <p:scale>
          <a:sx n="63" d="100"/>
          <a:sy n="63" d="100"/>
        </p:scale>
        <p:origin x="1042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F7EAA-E2F4-4480-BCB4-50C911DAB0B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1B9CF-0FBF-47DA-8F56-A5EF388E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chuyến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bus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muốn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288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bơi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33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150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400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79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B9CF-0FBF-47DA-8F56-A5EF388EE0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37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C3CC3-1899-6B3D-C9A8-E552BD6B2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449B4-3C26-A183-B185-46B5CA4C8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EA7B2-6EC3-9C11-1ABB-46D206B41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FAF67-95A7-4443-ED38-C49462E10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63C76-8877-0ED9-BF04-6CF4D9DE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8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6F6D3-CB20-1EE8-4908-2A22C33A8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EBEBD-A8ED-45EC-4D55-5161D9DE9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31DC8-E6C1-A927-604C-F993665D6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42EE8-4C48-5DF9-DFDE-B31B37C87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7902A-31B5-D33F-E2CB-56FBC1B5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66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3799C9-9AEB-536D-A55B-EA5AE397B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D1C23-78C4-054D-0BE1-768BE2B97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B01D0-7DAD-583F-2F0A-18A9F005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2CF2B-A872-EDBC-4A0C-F06FA156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E2993-3798-DA1E-2192-22530E4D2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59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81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2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333632"/>
            <a:ext cx="11298116" cy="6264876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1969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87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13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90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53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2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CA04F-8261-2F01-A00B-209D9946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8455-CFD0-0374-81FE-8C472EDC8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8CC85-17BF-7BF7-1945-7EFD96BF5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0969E-9D4B-1530-A22E-85A9CCEA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148DB-A120-C46F-E409-A03A7A750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44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11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50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04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3020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2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53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15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62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1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50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83913-C5A1-0398-1D36-64F6CD0E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1FDD3-1B0B-33CF-7C41-32B9CE5A6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5C307-A35C-7E4E-B02E-BD81ADFFD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18D69-805A-0FDD-DCDD-20B51C88F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74B72-13B5-D601-FF7D-98FD29C1C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2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BF617-3C85-B51C-2D0A-414BC096D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33876-9527-F574-3E73-A95D16A16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36208-FCBD-045B-D2A2-FBECA101F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DE30E-6AD1-9F11-A6FA-3C4B29A1F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4C885-6AC2-2639-FCA7-8831D2782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B610A-1030-F847-9939-C75B7CBB8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36E88-7E9B-178F-4F94-D38651CA9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25ABA-D206-AC75-3C42-0B35B6609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145F0-F3DB-0E18-F2C1-54A9CB14B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25BF9F-6ED6-EB14-B071-9AA3ED3CC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755361-0198-D60F-8C11-E3AF40AD4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ABD0C-829A-F317-9BBC-9D713C2B0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C808FB-FAC3-3C51-2339-8341F314C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A6F7EA-C837-0C8A-979D-9C7BE7CF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2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FEE97-1D92-485B-E999-BA3877D6D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B1D291-D4E6-3C0D-0509-5EFFD1C9C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E9A6C-4A2F-330C-9F08-1E0C83AE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31303-B98F-6F84-5A03-227DED4A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7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BFA261-9801-2772-ADF9-BD06B728C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15548A-D7EE-882D-A190-3AFA2A097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17F28-F2EB-57C6-02CC-C405B8B49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62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486F-DE9B-ACA2-6B7D-BEB63AC0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52971-D2BC-52FA-3BA4-E5535ADDA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CA2ED-0437-C746-3A3B-EF096B54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BC655-32DF-1140-37D5-3F6A7A17F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76DB1-91A6-E50C-F63D-FB3B18C9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0DE46-7836-F5A9-ED1B-EA219580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2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FCEA-6944-F13C-8163-187AF967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122927-B2F8-C40A-B2E5-B32C0AE3FB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1FD77-F3C2-EBF4-694E-8CACFE83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A299F-A18E-A3EA-625E-11635ADC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C245-EBC9-4FF1-BCDC-CE5CD8B6614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DE74F-74D4-6E97-13DE-59E91962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63F5B-55DC-C637-287F-F893A586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24D10F-651B-66A2-62F6-A37CCC663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B7C7C-19B9-4923-F3F5-C5FCD388C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76FEF-5242-86BD-ECD8-804DCC57E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C245-EBC9-4FF1-BCDC-CE5CD8B6614F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7340C-4FAA-17A2-163B-4496ECD93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C1583-BE70-6C63-EA09-FE63BFA6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C7717-AE0C-4F1F-9DC1-1BF6A690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ECCA9-117F-EEC2-3EFF-B7395CF3C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C0DCC-1F80-9F8A-1704-8B1F329D1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AC334-8078-8D67-0976-082F5CF476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8824D1-CDFF-C510-330D-659C27CB208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C006B6-064B-DB78-E8F2-3BAE948369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7F676F-F815-4BDE-53D0-094F61154C2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9466E0-05F0-7F19-FDF3-E4A36397F3E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0E58E2-6F2A-5195-A87D-DB50143CC16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4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9D72B-14D2-4E54-29CE-24D3B869DC2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01E932-F382-50B0-5723-0B5EFB77924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4556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9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5978" y="-3157609"/>
            <a:ext cx="4680360" cy="11631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5CEA82-929A-E4B9-52A0-A14F09133B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649" y="153721"/>
            <a:ext cx="1879336" cy="18898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9BA986-D6FE-130D-7C35-1D4EAEC4A7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1879" y="948615"/>
            <a:ext cx="2030144" cy="774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47D636-C526-EBEA-0712-CE5891090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2886" y="1764677"/>
            <a:ext cx="9608129" cy="21398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640010-FC88-172D-229C-0C75D96C75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3808" y="3694478"/>
            <a:ext cx="178628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9279">
            <a:off x="6988346" y="2274603"/>
            <a:ext cx="2298649" cy="1249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1ABC2-6BC4-8A7E-1081-FFA029365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90" y="4901093"/>
            <a:ext cx="2298649" cy="12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6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18047 0.0715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342A1-69A6-BD82-D3DD-A9608E4864A4}"/>
              </a:ext>
            </a:extLst>
          </p:cNvPr>
          <p:cNvGrpSpPr/>
          <p:nvPr/>
        </p:nvGrpSpPr>
        <p:grpSpPr>
          <a:xfrm>
            <a:off x="1357511" y="63101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5C58EC10-F163-51C9-B973-14EA1F92624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3A42B-52D3-3C12-441B-B49113FAC7F4}"/>
                </a:ext>
              </a:extLst>
            </p:cNvPr>
            <p:cNvSpPr txBox="1"/>
            <p:nvPr/>
          </p:nvSpPr>
          <p:spPr>
            <a:xfrm>
              <a:off x="1161702" y="360073"/>
              <a:ext cx="11437455" cy="10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nào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28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hoặc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29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25924-BF9E-5CCC-CE82-DC3573D62DC7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707EF7-32AF-7C58-AB84-0B94B6ACF48E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69FAC-F2F0-F5CE-30B8-39B5E04833F2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644FBD-1F13-E33E-5B1C-D55C88122A7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C9FDA64-F1EB-10CA-5685-F67B6FAA480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6F20C-0ADD-E0C7-0A5F-D8323D52B2BF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DBC30C-4A16-3144-106F-A14B4CC6B67C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2AEE7C-7535-4AD5-A9A4-C6C7FAC9E4D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A932A-1249-E2E0-EB21-C417BB55CB1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13D80-5D04-C20A-C5BA-0B19C0B8CC3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BE4C96F-F601-5C40-F5D6-3164699A7EC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BCAA8-25C0-9DD6-38A7-EDDC9A4F58AB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5B69D-C27B-180D-D247-A057D559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F6581-DB01-C12B-6076-C1DF5066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843314-FD62-566C-DB8E-C72D4EEB5C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4C8C24-0C0F-3E6C-E451-28E240FB01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BF64C2-9EE1-EBBE-F60F-80681D89F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09381B-007B-D021-625C-DDD58901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56ABC-1B95-8BA5-88FF-D441332E9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C8D119-DD9E-46B7-9131-4A6D17A40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7A77B97C-5577-324F-F945-CC776560F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AE144F-0A44-F3B3-D2D4-76A86A5B8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61" y="3261867"/>
            <a:ext cx="2234739" cy="125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0.07454 L -0.07031 0.07454 C -0.10442 0.17454 -0.07825 0.10185 -0.09935 0.15463 C -0.10312 0.16389 -0.10547 0.17546 -0.11041 0.1831 C -0.12369 0.2037 -0.11497 0.1919 -0.13632 0.21319 C -0.1388 0.21574 -0.14739 0.225 -0.15039 0.22569 C -0.16237 0.22824 -0.18632 0.2294 -0.18632 0.2294 C -0.19804 0.2287 -0.20976 0.22847 -0.22135 0.22755 C -0.22343 0.22731 -0.22539 0.22639 -0.22734 0.22569 C -0.23203 0.22431 -0.23203 0.22407 -0.23632 0.22222 C -0.23737 0.22106 -0.23828 0.21968 -0.23932 0.21852 C -0.24869 0.20972 -0.24518 0.21551 -0.2483 0.20972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98534-4553-D225-BB44-641CA960F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079" y="1253748"/>
            <a:ext cx="7980356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5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9531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14F4562-22A0-C88D-28BD-64FEE68022F5}"/>
              </a:ext>
            </a:extLst>
          </p:cNvPr>
          <p:cNvGrpSpPr/>
          <p:nvPr/>
        </p:nvGrpSpPr>
        <p:grpSpPr>
          <a:xfrm>
            <a:off x="3943649" y="849247"/>
            <a:ext cx="6061558" cy="804404"/>
            <a:chOff x="2145035" y="904392"/>
            <a:chExt cx="2906609" cy="78195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03C5F74-ECF2-220F-F20E-675D9286472D}"/>
                </a:ext>
              </a:extLst>
            </p:cNvPr>
            <p:cNvSpPr/>
            <p:nvPr/>
          </p:nvSpPr>
          <p:spPr>
            <a:xfrm>
              <a:off x="2145035" y="908289"/>
              <a:ext cx="2906609" cy="778055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43DDD6-4B61-CFA7-9F3C-64BDBD421062}"/>
                </a:ext>
              </a:extLst>
            </p:cNvPr>
            <p:cNvSpPr txBox="1"/>
            <p:nvPr/>
          </p:nvSpPr>
          <p:spPr>
            <a:xfrm>
              <a:off x="2145035" y="904392"/>
              <a:ext cx="2906609" cy="688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Quay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kim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31A4116-3515-3007-21F3-69B0DFB1B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3728" t="17238" r="22720" b="32762"/>
          <a:stretch/>
        </p:blipFill>
        <p:spPr>
          <a:xfrm flipH="1">
            <a:off x="797247" y="549147"/>
            <a:ext cx="1931232" cy="16094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C8E4232-F456-6E5B-FA69-DE1871879944}"/>
              </a:ext>
            </a:extLst>
          </p:cNvPr>
          <p:cNvGrpSpPr/>
          <p:nvPr/>
        </p:nvGrpSpPr>
        <p:grpSpPr>
          <a:xfrm>
            <a:off x="714920" y="5444060"/>
            <a:ext cx="2312705" cy="707886"/>
            <a:chOff x="776152" y="5099760"/>
            <a:chExt cx="2312705" cy="707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2A60DF8-B9FE-70DA-9911-197228E7AFAF}"/>
                </a:ext>
              </a:extLst>
            </p:cNvPr>
            <p:cNvSpPr/>
            <p:nvPr/>
          </p:nvSpPr>
          <p:spPr>
            <a:xfrm>
              <a:off x="776152" y="5099760"/>
              <a:ext cx="2289391" cy="707886"/>
            </a:xfrm>
            <a:prstGeom prst="roundRect">
              <a:avLst>
                <a:gd name="adj" fmla="val 35857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CEB790-BF03-71F6-6B9F-118688660C56}"/>
                </a:ext>
              </a:extLst>
            </p:cNvPr>
            <p:cNvSpPr txBox="1"/>
            <p:nvPr/>
          </p:nvSpPr>
          <p:spPr>
            <a:xfrm>
              <a:off x="911011" y="5099760"/>
              <a:ext cx="21778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a) 2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endParaRPr lang="en-US" sz="4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82B6B8-18AF-73F4-D9B6-06D3CA21FCBB}"/>
              </a:ext>
            </a:extLst>
          </p:cNvPr>
          <p:cNvGrpSpPr/>
          <p:nvPr/>
        </p:nvGrpSpPr>
        <p:grpSpPr>
          <a:xfrm>
            <a:off x="3317348" y="5444060"/>
            <a:ext cx="4248926" cy="707886"/>
            <a:chOff x="887697" y="5099760"/>
            <a:chExt cx="2233200" cy="707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B5902B6-F464-D3F7-3309-BE83CDA9E681}"/>
                </a:ext>
              </a:extLst>
            </p:cNvPr>
            <p:cNvSpPr/>
            <p:nvPr/>
          </p:nvSpPr>
          <p:spPr>
            <a:xfrm>
              <a:off x="887697" y="5099760"/>
              <a:ext cx="2177846" cy="707886"/>
            </a:xfrm>
            <a:prstGeom prst="roundRect">
              <a:avLst>
                <a:gd name="adj" fmla="val 35857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6DC7DD-1493-BEB8-698F-10A6CEDAA19A}"/>
                </a:ext>
              </a:extLst>
            </p:cNvPr>
            <p:cNvSpPr txBox="1"/>
            <p:nvPr/>
          </p:nvSpPr>
          <p:spPr>
            <a:xfrm>
              <a:off x="943051" y="5099760"/>
              <a:ext cx="21778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b) 9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30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B3944B-ABC9-6D05-B1A5-492A70DEE462}"/>
              </a:ext>
            </a:extLst>
          </p:cNvPr>
          <p:cNvGrpSpPr/>
          <p:nvPr/>
        </p:nvGrpSpPr>
        <p:grpSpPr>
          <a:xfrm>
            <a:off x="7671592" y="5444060"/>
            <a:ext cx="3925020" cy="707886"/>
            <a:chOff x="887697" y="5099760"/>
            <a:chExt cx="2062958" cy="70788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7A3A805-DEAC-0F63-6D1F-79B166048FFC}"/>
                </a:ext>
              </a:extLst>
            </p:cNvPr>
            <p:cNvSpPr/>
            <p:nvPr/>
          </p:nvSpPr>
          <p:spPr>
            <a:xfrm>
              <a:off x="887697" y="5099760"/>
              <a:ext cx="2062958" cy="707886"/>
            </a:xfrm>
            <a:prstGeom prst="roundRect">
              <a:avLst>
                <a:gd name="adj" fmla="val 35857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54E3A5-E009-9146-AB73-A3A7B11DE68D}"/>
                </a:ext>
              </a:extLst>
            </p:cNvPr>
            <p:cNvSpPr txBox="1"/>
            <p:nvPr/>
          </p:nvSpPr>
          <p:spPr>
            <a:xfrm>
              <a:off x="911011" y="5099760"/>
              <a:ext cx="2039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c) 7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3BC18B6-1DD5-65B6-7F81-507D3C230316}"/>
              </a:ext>
            </a:extLst>
          </p:cNvPr>
          <p:cNvGrpSpPr/>
          <p:nvPr/>
        </p:nvGrpSpPr>
        <p:grpSpPr>
          <a:xfrm>
            <a:off x="619316" y="2374557"/>
            <a:ext cx="2798307" cy="2761727"/>
            <a:chOff x="573797" y="2393954"/>
            <a:chExt cx="2798307" cy="276172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D1AEFCB-E463-836F-95D5-2E30D15B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797" y="2393954"/>
              <a:ext cx="2798307" cy="2761727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9EE573A-89DF-B295-9EC6-5BB2B5418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865"/>
            <a:stretch/>
          </p:blipFill>
          <p:spPr>
            <a:xfrm>
              <a:off x="1755112" y="3063985"/>
              <a:ext cx="318416" cy="792549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4972F92-F12E-93F9-0C56-B257AB5E1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3858756">
              <a:off x="1659455" y="3175639"/>
              <a:ext cx="475529" cy="786452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97E045D-A935-2B45-DAF4-0A46C67943F6}"/>
              </a:ext>
            </a:extLst>
          </p:cNvPr>
          <p:cNvGrpSpPr/>
          <p:nvPr/>
        </p:nvGrpSpPr>
        <p:grpSpPr>
          <a:xfrm>
            <a:off x="4382666" y="2393953"/>
            <a:ext cx="2798307" cy="2761727"/>
            <a:chOff x="726197" y="2546354"/>
            <a:chExt cx="2798307" cy="276172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8360AD0-35CB-AF3C-AE30-FE836024A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197" y="2546354"/>
              <a:ext cx="2798307" cy="276172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A216106-50DD-9B2F-3CB0-6556DF673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865"/>
            <a:stretch/>
          </p:blipFill>
          <p:spPr>
            <a:xfrm>
              <a:off x="1907512" y="3216385"/>
              <a:ext cx="318416" cy="79254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C3633BF-6E07-A524-AE77-A65ADB05B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3858756">
              <a:off x="1811855" y="3328039"/>
              <a:ext cx="475529" cy="786452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E6EDC63-550A-CFAC-5EA8-D3C4C3304FF4}"/>
              </a:ext>
            </a:extLst>
          </p:cNvPr>
          <p:cNvGrpSpPr/>
          <p:nvPr/>
        </p:nvGrpSpPr>
        <p:grpSpPr>
          <a:xfrm>
            <a:off x="8479549" y="2393953"/>
            <a:ext cx="2798307" cy="2761727"/>
            <a:chOff x="726197" y="2546354"/>
            <a:chExt cx="2798307" cy="276172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0AF13E7-5292-84FE-2D91-452B87706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197" y="2546354"/>
              <a:ext cx="2798307" cy="276172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5CB11F25-0BAD-C406-A4C5-3D8563AAF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865"/>
            <a:stretch/>
          </p:blipFill>
          <p:spPr>
            <a:xfrm>
              <a:off x="1907512" y="3216385"/>
              <a:ext cx="318416" cy="79254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499F2F4-669F-5D9D-6A67-9C85F35E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3858756">
              <a:off x="1811855" y="3328039"/>
              <a:ext cx="475529" cy="786452"/>
            </a:xfrm>
            <a:prstGeom prst="rect">
              <a:avLst/>
            </a:prstGeom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AAC4E5AE-E092-6EFF-C0C0-2C4904CA2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099" y="549086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3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F5B30A5F-50F4-E87D-1825-3E2C869F1CB1}"/>
              </a:ext>
            </a:extLst>
          </p:cNvPr>
          <p:cNvGrpSpPr/>
          <p:nvPr/>
        </p:nvGrpSpPr>
        <p:grpSpPr>
          <a:xfrm>
            <a:off x="3616100" y="1839656"/>
            <a:ext cx="8099323" cy="4609912"/>
            <a:chOff x="3616100" y="1839656"/>
            <a:chExt cx="8099323" cy="46099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AD8986-93EB-DE8D-885E-B1312F3EF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100" y="1839656"/>
              <a:ext cx="8099323" cy="4609912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B8AC68D-DCF7-C6F7-0107-4F941D27C75A}"/>
                </a:ext>
              </a:extLst>
            </p:cNvPr>
            <p:cNvSpPr/>
            <p:nvPr/>
          </p:nvSpPr>
          <p:spPr>
            <a:xfrm>
              <a:off x="7567423" y="3810754"/>
              <a:ext cx="319277" cy="53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3C41F1-3762-1FAE-18C7-B7A3D0E2AA84}"/>
              </a:ext>
            </a:extLst>
          </p:cNvPr>
          <p:cNvGrpSpPr/>
          <p:nvPr/>
        </p:nvGrpSpPr>
        <p:grpSpPr>
          <a:xfrm>
            <a:off x="591664" y="2841259"/>
            <a:ext cx="2786828" cy="1938991"/>
            <a:chOff x="2084725" y="944262"/>
            <a:chExt cx="3870456" cy="39341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403627A-9AB6-579F-BA1A-1F68C69341A7}"/>
                </a:ext>
              </a:extLst>
            </p:cNvPr>
            <p:cNvSpPr/>
            <p:nvPr/>
          </p:nvSpPr>
          <p:spPr>
            <a:xfrm>
              <a:off x="2145034" y="944262"/>
              <a:ext cx="3810147" cy="393418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5FFF3A-0FB1-8C7A-A57E-472456036F6D}"/>
                </a:ext>
              </a:extLst>
            </p:cNvPr>
            <p:cNvSpPr txBox="1"/>
            <p:nvPr/>
          </p:nvSpPr>
          <p:spPr>
            <a:xfrm>
              <a:off x="2084725" y="944262"/>
              <a:ext cx="3870456" cy="393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Quay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kim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C9BF95-9BEE-DE8B-3A68-BAE76E488528}"/>
              </a:ext>
            </a:extLst>
          </p:cNvPr>
          <p:cNvGrpSpPr/>
          <p:nvPr/>
        </p:nvGrpSpPr>
        <p:grpSpPr>
          <a:xfrm>
            <a:off x="5220780" y="710117"/>
            <a:ext cx="5062401" cy="868264"/>
            <a:chOff x="1130440" y="5109675"/>
            <a:chExt cx="1756254" cy="36343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95A3457-46BC-28A4-ABBC-A74F7DC4FB28}"/>
                </a:ext>
              </a:extLst>
            </p:cNvPr>
            <p:cNvSpPr/>
            <p:nvPr/>
          </p:nvSpPr>
          <p:spPr>
            <a:xfrm>
              <a:off x="1138785" y="5125275"/>
              <a:ext cx="1747909" cy="347835"/>
            </a:xfrm>
            <a:prstGeom prst="roundRect">
              <a:avLst>
                <a:gd name="adj" fmla="val 27089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966F73-C96A-E394-1F85-718B2BB9F0C9}"/>
                </a:ext>
              </a:extLst>
            </p:cNvPr>
            <p:cNvSpPr txBox="1"/>
            <p:nvPr/>
          </p:nvSpPr>
          <p:spPr>
            <a:xfrm>
              <a:off x="1130440" y="5109675"/>
              <a:ext cx="1703845" cy="347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a)  2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18BD43-585C-32D5-5EDF-CF53C355186D}"/>
              </a:ext>
            </a:extLst>
          </p:cNvPr>
          <p:cNvGrpSpPr/>
          <p:nvPr/>
        </p:nvGrpSpPr>
        <p:grpSpPr>
          <a:xfrm>
            <a:off x="427815" y="261906"/>
            <a:ext cx="2664193" cy="1548888"/>
            <a:chOff x="9041702" y="52390"/>
            <a:chExt cx="3241053" cy="17627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D8F101-3C94-9DFB-B3C8-B6C9925C6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4080AC-024C-1637-6916-99645A18B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DEEF1D-725F-DC50-3DDF-7FD9953EF515}"/>
              </a:ext>
            </a:extLst>
          </p:cNvPr>
          <p:cNvGrpSpPr/>
          <p:nvPr/>
        </p:nvGrpSpPr>
        <p:grpSpPr>
          <a:xfrm>
            <a:off x="1552230" y="1686525"/>
            <a:ext cx="875941" cy="1015663"/>
            <a:chOff x="1130142" y="736379"/>
            <a:chExt cx="875941" cy="1015663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9325080A-EA51-68C3-8D68-F09350950A08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E077AE4F-344F-357E-3CD5-FBDDCEBCA45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30142" y="736379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415B39-8E43-15BE-7D4C-E8F65D32A326}"/>
              </a:ext>
            </a:extLst>
          </p:cNvPr>
          <p:cNvGrpSpPr/>
          <p:nvPr/>
        </p:nvGrpSpPr>
        <p:grpSpPr>
          <a:xfrm>
            <a:off x="7640975" y="2844848"/>
            <a:ext cx="150801" cy="2803486"/>
            <a:chOff x="4658451" y="4001194"/>
            <a:chExt cx="73940" cy="13745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C44CF2E-4DA2-2C13-EBD4-E37D701FFF5B}"/>
                </a:ext>
              </a:extLst>
            </p:cNvPr>
            <p:cNvGrpSpPr/>
            <p:nvPr/>
          </p:nvGrpSpPr>
          <p:grpSpPr>
            <a:xfrm>
              <a:off x="4658451" y="4001194"/>
              <a:ext cx="73940" cy="688967"/>
              <a:chOff x="5120640" y="3601192"/>
              <a:chExt cx="243840" cy="1751397"/>
            </a:xfrm>
            <a:solidFill>
              <a:schemeClr val="accent5"/>
            </a:solidFill>
          </p:grpSpPr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0D0D9C50-9495-3FCE-2347-64D89827B54E}"/>
                  </a:ext>
                </a:extLst>
              </p:cNvPr>
              <p:cNvSpPr/>
              <p:nvPr/>
            </p:nvSpPr>
            <p:spPr>
              <a:xfrm>
                <a:off x="5120640" y="360119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36CB63DB-F0A4-467B-7861-F25074D86CE7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51ADD1B-1049-BBA5-FC17-E54328A7E352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F00E36B5-D8AB-D4BC-942E-F17ADA79D7F5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706CE5AD-4966-D287-1A6C-8198A52B3B5D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86FC728-D2C8-F1CA-7759-A3223AB3BC8B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3996B98-32FE-181E-5062-81E7E5C60581}"/>
              </a:ext>
            </a:extLst>
          </p:cNvPr>
          <p:cNvGrpSpPr/>
          <p:nvPr/>
        </p:nvGrpSpPr>
        <p:grpSpPr>
          <a:xfrm>
            <a:off x="7584365" y="3156797"/>
            <a:ext cx="264020" cy="2210314"/>
            <a:chOff x="4783093" y="4151766"/>
            <a:chExt cx="129453" cy="108375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2EA2E4E-EEDC-8F98-2FAE-CA334E3F2180}"/>
                </a:ext>
              </a:extLst>
            </p:cNvPr>
            <p:cNvGrpSpPr/>
            <p:nvPr/>
          </p:nvGrpSpPr>
          <p:grpSpPr>
            <a:xfrm>
              <a:off x="4783093" y="4151766"/>
              <a:ext cx="129453" cy="544858"/>
              <a:chOff x="5120640" y="3644741"/>
              <a:chExt cx="243840" cy="1750219"/>
            </a:xfrm>
            <a:solidFill>
              <a:schemeClr val="accent3"/>
            </a:solidFill>
          </p:grpSpPr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DC217651-FCFB-8F3E-033E-51687C65BA7D}"/>
                  </a:ext>
                </a:extLst>
              </p:cNvPr>
              <p:cNvSpPr/>
              <p:nvPr/>
            </p:nvSpPr>
            <p:spPr>
              <a:xfrm>
                <a:off x="5120640" y="3644741"/>
                <a:ext cx="243840" cy="140534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15CBA718-4998-E588-0649-6EAFEEDEA91E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AC9CD0A-2DF1-6A72-EE83-C1F4484F444C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53" name="Isosceles Triangle 52">
                <a:extLst>
                  <a:ext uri="{FF2B5EF4-FFF2-40B4-BE49-F238E27FC236}">
                    <a16:creationId xmlns:a16="http://schemas.microsoft.com/office/drawing/2014/main" id="{9A7CD872-BA19-DE20-DAEE-A521B2C90518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805D20E1-95C1-21B0-7016-8759E0301EC6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43342D4-558F-0FC1-A7B8-2E7870399962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284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0000">
                                      <p:cBhvr>
                                        <p:cTn id="3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93C41F1-3762-1FAE-18C7-B7A3D0E2AA84}"/>
              </a:ext>
            </a:extLst>
          </p:cNvPr>
          <p:cNvGrpSpPr/>
          <p:nvPr/>
        </p:nvGrpSpPr>
        <p:grpSpPr>
          <a:xfrm>
            <a:off x="591664" y="2795588"/>
            <a:ext cx="2786828" cy="1938991"/>
            <a:chOff x="2084725" y="944262"/>
            <a:chExt cx="3870456" cy="39341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403627A-9AB6-579F-BA1A-1F68C69341A7}"/>
                </a:ext>
              </a:extLst>
            </p:cNvPr>
            <p:cNvSpPr/>
            <p:nvPr/>
          </p:nvSpPr>
          <p:spPr>
            <a:xfrm>
              <a:off x="2145034" y="944262"/>
              <a:ext cx="3810147" cy="393418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5FFF3A-0FB1-8C7A-A57E-472456036F6D}"/>
                </a:ext>
              </a:extLst>
            </p:cNvPr>
            <p:cNvSpPr txBox="1"/>
            <p:nvPr/>
          </p:nvSpPr>
          <p:spPr>
            <a:xfrm>
              <a:off x="2084725" y="944262"/>
              <a:ext cx="3870456" cy="393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Quay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kim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C9BF95-9BEE-DE8B-3A68-BAE76E488528}"/>
              </a:ext>
            </a:extLst>
          </p:cNvPr>
          <p:cNvGrpSpPr/>
          <p:nvPr/>
        </p:nvGrpSpPr>
        <p:grpSpPr>
          <a:xfrm>
            <a:off x="5220780" y="710117"/>
            <a:ext cx="5062401" cy="868264"/>
            <a:chOff x="1130440" y="5109675"/>
            <a:chExt cx="1756254" cy="36343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95A3457-46BC-28A4-ABBC-A74F7DC4FB28}"/>
                </a:ext>
              </a:extLst>
            </p:cNvPr>
            <p:cNvSpPr/>
            <p:nvPr/>
          </p:nvSpPr>
          <p:spPr>
            <a:xfrm>
              <a:off x="1138785" y="5125275"/>
              <a:ext cx="1747909" cy="347835"/>
            </a:xfrm>
            <a:prstGeom prst="roundRect">
              <a:avLst>
                <a:gd name="adj" fmla="val 27089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966F73-C96A-E394-1F85-718B2BB9F0C9}"/>
                </a:ext>
              </a:extLst>
            </p:cNvPr>
            <p:cNvSpPr txBox="1"/>
            <p:nvPr/>
          </p:nvSpPr>
          <p:spPr>
            <a:xfrm>
              <a:off x="1130440" y="5109675"/>
              <a:ext cx="1703845" cy="347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b) 9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30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2757F7-88FB-B76B-BFFA-21FE78DF6EB7}"/>
              </a:ext>
            </a:extLst>
          </p:cNvPr>
          <p:cNvGrpSpPr/>
          <p:nvPr/>
        </p:nvGrpSpPr>
        <p:grpSpPr>
          <a:xfrm>
            <a:off x="427815" y="261906"/>
            <a:ext cx="2664193" cy="1548888"/>
            <a:chOff x="9041702" y="52390"/>
            <a:chExt cx="3241053" cy="17627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55A57F-5248-C500-6E0D-99FE84DE0D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8530F4-D4C0-457D-D5D6-767C22FE2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B7D1FF7-9260-750C-6C22-DCBC71175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425" y="1520469"/>
            <a:ext cx="1347333" cy="160948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069F47D-1EED-C317-A276-6E0741C3C9DC}"/>
              </a:ext>
            </a:extLst>
          </p:cNvPr>
          <p:cNvGrpSpPr/>
          <p:nvPr/>
        </p:nvGrpSpPr>
        <p:grpSpPr>
          <a:xfrm>
            <a:off x="3616100" y="1839656"/>
            <a:ext cx="8099323" cy="4609912"/>
            <a:chOff x="3616100" y="1839656"/>
            <a:chExt cx="8099323" cy="460991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E5537A1-271D-0AD1-CA51-83136546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100" y="1839656"/>
              <a:ext cx="8099323" cy="4609912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BDEDCF7-6FB1-3BFE-6C4F-C6CE1FBA5D22}"/>
                </a:ext>
              </a:extLst>
            </p:cNvPr>
            <p:cNvSpPr/>
            <p:nvPr/>
          </p:nvSpPr>
          <p:spPr>
            <a:xfrm>
              <a:off x="7567423" y="3810754"/>
              <a:ext cx="319277" cy="53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BFBEAD1-7482-289B-A427-93801A01682E}"/>
              </a:ext>
            </a:extLst>
          </p:cNvPr>
          <p:cNvGrpSpPr/>
          <p:nvPr/>
        </p:nvGrpSpPr>
        <p:grpSpPr>
          <a:xfrm>
            <a:off x="7640975" y="2844848"/>
            <a:ext cx="150801" cy="2803486"/>
            <a:chOff x="4658451" y="4001194"/>
            <a:chExt cx="73940" cy="137459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8C74C62-4827-8E26-C744-5784CAA1B628}"/>
                </a:ext>
              </a:extLst>
            </p:cNvPr>
            <p:cNvGrpSpPr/>
            <p:nvPr/>
          </p:nvGrpSpPr>
          <p:grpSpPr>
            <a:xfrm>
              <a:off x="4658451" y="4001194"/>
              <a:ext cx="73940" cy="688967"/>
              <a:chOff x="5120640" y="3601192"/>
              <a:chExt cx="243840" cy="1751397"/>
            </a:xfrm>
            <a:solidFill>
              <a:schemeClr val="accent5"/>
            </a:solidFill>
          </p:grpSpPr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CF7207B4-EE16-F43D-EC84-AAD33AEFF75F}"/>
                  </a:ext>
                </a:extLst>
              </p:cNvPr>
              <p:cNvSpPr/>
              <p:nvPr/>
            </p:nvSpPr>
            <p:spPr>
              <a:xfrm>
                <a:off x="5120640" y="360119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A1639630-1DF2-0297-D12E-558C223F87AC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DB6BD9F-C505-C022-A60E-A1D3FD6F2E9A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EC175614-E034-116D-C34E-C6ACE5D0A8D5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3F9F92B8-FEC6-8B1B-9739-2EDA97289DEA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E058A7B-6E73-6F37-6E45-CE35C06531E3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A1448C9-1804-7362-F573-AE4F6744D20E}"/>
              </a:ext>
            </a:extLst>
          </p:cNvPr>
          <p:cNvGrpSpPr/>
          <p:nvPr/>
        </p:nvGrpSpPr>
        <p:grpSpPr>
          <a:xfrm>
            <a:off x="7584365" y="3144359"/>
            <a:ext cx="264020" cy="2210314"/>
            <a:chOff x="4783093" y="4151766"/>
            <a:chExt cx="129453" cy="108375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31FA7B-F396-7B6B-FC0D-D27E88E1A06C}"/>
                </a:ext>
              </a:extLst>
            </p:cNvPr>
            <p:cNvGrpSpPr/>
            <p:nvPr/>
          </p:nvGrpSpPr>
          <p:grpSpPr>
            <a:xfrm>
              <a:off x="4783093" y="4151766"/>
              <a:ext cx="129453" cy="544858"/>
              <a:chOff x="5120640" y="3644741"/>
              <a:chExt cx="243840" cy="1750219"/>
            </a:xfrm>
            <a:solidFill>
              <a:schemeClr val="accent3"/>
            </a:solidFill>
          </p:grpSpPr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F4BDB1BE-B216-1FBD-E034-C442BD4FC5EF}"/>
                  </a:ext>
                </a:extLst>
              </p:cNvPr>
              <p:cNvSpPr/>
              <p:nvPr/>
            </p:nvSpPr>
            <p:spPr>
              <a:xfrm>
                <a:off x="5120640" y="3644741"/>
                <a:ext cx="243840" cy="140534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BE1F3031-0AE5-56BB-F311-ED543DC0F953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542D90E-A36A-E487-CA12-7341C8B80123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E1FF4450-AAFB-BC1F-DDBA-ED659FA47441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C68610D5-2793-DA0D-BB31-252E3A6C1D50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9D57FFE-E1E0-BAE1-21E6-0C878A1F9BCD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3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3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7100000">
                                      <p:cBhvr>
                                        <p:cTn id="3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93C41F1-3762-1FAE-18C7-B7A3D0E2AA84}"/>
              </a:ext>
            </a:extLst>
          </p:cNvPr>
          <p:cNvGrpSpPr/>
          <p:nvPr/>
        </p:nvGrpSpPr>
        <p:grpSpPr>
          <a:xfrm>
            <a:off x="647058" y="2795588"/>
            <a:ext cx="2786828" cy="1938991"/>
            <a:chOff x="2084725" y="944262"/>
            <a:chExt cx="3870456" cy="39341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403627A-9AB6-579F-BA1A-1F68C69341A7}"/>
                </a:ext>
              </a:extLst>
            </p:cNvPr>
            <p:cNvSpPr/>
            <p:nvPr/>
          </p:nvSpPr>
          <p:spPr>
            <a:xfrm>
              <a:off x="2145034" y="944262"/>
              <a:ext cx="3810147" cy="393418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5FFF3A-0FB1-8C7A-A57E-472456036F6D}"/>
                </a:ext>
              </a:extLst>
            </p:cNvPr>
            <p:cNvSpPr txBox="1"/>
            <p:nvPr/>
          </p:nvSpPr>
          <p:spPr>
            <a:xfrm>
              <a:off x="2084725" y="944262"/>
              <a:ext cx="3870456" cy="393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Quay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kim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C9BF95-9BEE-DE8B-3A68-BAE76E488528}"/>
              </a:ext>
            </a:extLst>
          </p:cNvPr>
          <p:cNvGrpSpPr/>
          <p:nvPr/>
        </p:nvGrpSpPr>
        <p:grpSpPr>
          <a:xfrm>
            <a:off x="5220780" y="710117"/>
            <a:ext cx="5062401" cy="868264"/>
            <a:chOff x="1130440" y="5109675"/>
            <a:chExt cx="1756254" cy="36343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95A3457-46BC-28A4-ABBC-A74F7DC4FB28}"/>
                </a:ext>
              </a:extLst>
            </p:cNvPr>
            <p:cNvSpPr/>
            <p:nvPr/>
          </p:nvSpPr>
          <p:spPr>
            <a:xfrm>
              <a:off x="1138785" y="5125275"/>
              <a:ext cx="1747909" cy="347835"/>
            </a:xfrm>
            <a:prstGeom prst="roundRect">
              <a:avLst>
                <a:gd name="adj" fmla="val 27089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966F73-C96A-E394-1F85-718B2BB9F0C9}"/>
                </a:ext>
              </a:extLst>
            </p:cNvPr>
            <p:cNvSpPr txBox="1"/>
            <p:nvPr/>
          </p:nvSpPr>
          <p:spPr>
            <a:xfrm>
              <a:off x="1130440" y="5109675"/>
              <a:ext cx="1703845" cy="347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c) 7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B4812E0-475D-7706-316E-160186F511A2}"/>
              </a:ext>
            </a:extLst>
          </p:cNvPr>
          <p:cNvGrpSpPr/>
          <p:nvPr/>
        </p:nvGrpSpPr>
        <p:grpSpPr>
          <a:xfrm>
            <a:off x="488775" y="266417"/>
            <a:ext cx="2664193" cy="1548888"/>
            <a:chOff x="9041702" y="52390"/>
            <a:chExt cx="3241053" cy="17627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FC8C17-43BF-55DF-EF82-87A1CC49B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1E4BF9-F26C-1B47-6964-E7AFD2B67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A2CE682-54FF-9387-384A-6DCFAB9FA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261" y="1454005"/>
            <a:ext cx="1347333" cy="16094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DD4558-5C62-BF8D-14DB-4354ABA57052}"/>
              </a:ext>
            </a:extLst>
          </p:cNvPr>
          <p:cNvGrpSpPr/>
          <p:nvPr/>
        </p:nvGrpSpPr>
        <p:grpSpPr>
          <a:xfrm>
            <a:off x="3586127" y="1815305"/>
            <a:ext cx="8099323" cy="4609912"/>
            <a:chOff x="3616100" y="1839656"/>
            <a:chExt cx="8099323" cy="46099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283A6F-9B27-D5BF-2049-1B8397C60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100" y="1839656"/>
              <a:ext cx="8099323" cy="460991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7CADA3-CE65-ECDC-611C-02FD118F44F8}"/>
                </a:ext>
              </a:extLst>
            </p:cNvPr>
            <p:cNvSpPr/>
            <p:nvPr/>
          </p:nvSpPr>
          <p:spPr>
            <a:xfrm>
              <a:off x="7567423" y="3810754"/>
              <a:ext cx="319277" cy="53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B30700-2CDE-1F11-30E7-1B367A56227D}"/>
              </a:ext>
            </a:extLst>
          </p:cNvPr>
          <p:cNvGrpSpPr/>
          <p:nvPr/>
        </p:nvGrpSpPr>
        <p:grpSpPr>
          <a:xfrm>
            <a:off x="7611002" y="2820497"/>
            <a:ext cx="150801" cy="2803486"/>
            <a:chOff x="4658451" y="4001194"/>
            <a:chExt cx="73940" cy="137459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E6256A-E8CF-3D48-BDF6-E02D58C2AFDC}"/>
                </a:ext>
              </a:extLst>
            </p:cNvPr>
            <p:cNvGrpSpPr/>
            <p:nvPr/>
          </p:nvGrpSpPr>
          <p:grpSpPr>
            <a:xfrm>
              <a:off x="4658451" y="4001194"/>
              <a:ext cx="73940" cy="688967"/>
              <a:chOff x="5120640" y="3601192"/>
              <a:chExt cx="243840" cy="1751397"/>
            </a:xfrm>
            <a:solidFill>
              <a:schemeClr val="accent5"/>
            </a:solidFill>
          </p:grpSpPr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0A87CB47-6A43-02C3-400B-88283ED07C4B}"/>
                  </a:ext>
                </a:extLst>
              </p:cNvPr>
              <p:cNvSpPr/>
              <p:nvPr/>
            </p:nvSpPr>
            <p:spPr>
              <a:xfrm>
                <a:off x="5120640" y="360119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ECD7F94C-9BCD-A92F-DDE8-3CF9B6C0FE6E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6E50005-EFE7-6233-9667-4A6BDA791B1F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DC7CC25F-66A4-4195-D87D-4F3024AAEFD9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10BC85B-06F1-00FF-40BE-CEAA4F3CB2B6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4743817-5DD4-A746-C9A9-EB37EE447ED3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B6EA26-E9F0-A846-47D5-46811A634DB8}"/>
              </a:ext>
            </a:extLst>
          </p:cNvPr>
          <p:cNvGrpSpPr/>
          <p:nvPr/>
        </p:nvGrpSpPr>
        <p:grpSpPr>
          <a:xfrm>
            <a:off x="7554392" y="3120008"/>
            <a:ext cx="264020" cy="2210314"/>
            <a:chOff x="4783093" y="4151766"/>
            <a:chExt cx="129453" cy="108375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AE9E79A-F8E3-1ED5-AE32-41D58345E24B}"/>
                </a:ext>
              </a:extLst>
            </p:cNvPr>
            <p:cNvGrpSpPr/>
            <p:nvPr/>
          </p:nvGrpSpPr>
          <p:grpSpPr>
            <a:xfrm>
              <a:off x="4783093" y="4151766"/>
              <a:ext cx="129453" cy="544858"/>
              <a:chOff x="5120640" y="3644741"/>
              <a:chExt cx="243840" cy="1750219"/>
            </a:xfrm>
            <a:solidFill>
              <a:schemeClr val="accent3"/>
            </a:solidFill>
          </p:grpSpPr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471AB544-BBCF-83DD-5BFD-F2A5FC4870B7}"/>
                  </a:ext>
                </a:extLst>
              </p:cNvPr>
              <p:cNvSpPr/>
              <p:nvPr/>
            </p:nvSpPr>
            <p:spPr>
              <a:xfrm>
                <a:off x="5120640" y="3644741"/>
                <a:ext cx="243840" cy="140534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B3D17604-257C-044E-A6D3-E7F363441928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0AA7FF-43FE-A3C0-DE13-7FCCB48FBA6D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7B0F4287-14DB-486D-983A-90686E61A6C3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3364B55E-18A2-7D13-4591-263727605035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CC26D5C-79D1-D9BB-BF75-39CB8DCCE65A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4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100000">
                                      <p:cBhvr>
                                        <p:cTn id="3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050000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7F0974-42F0-DD04-D11C-FB192D529B24}"/>
              </a:ext>
            </a:extLst>
          </p:cNvPr>
          <p:cNvGrpSpPr/>
          <p:nvPr/>
        </p:nvGrpSpPr>
        <p:grpSpPr>
          <a:xfrm>
            <a:off x="1423673" y="515659"/>
            <a:ext cx="10232419" cy="650693"/>
            <a:chOff x="2078240" y="908290"/>
            <a:chExt cx="4120837" cy="361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624AA7D-26AD-9166-4069-C4D56F78F158}"/>
                </a:ext>
              </a:extLst>
            </p:cNvPr>
            <p:cNvSpPr/>
            <p:nvPr/>
          </p:nvSpPr>
          <p:spPr>
            <a:xfrm>
              <a:off x="2078240" y="908290"/>
              <a:ext cx="4112069" cy="348987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A7F0C9-58BF-2559-D852-65239DB9BD8C}"/>
                </a:ext>
              </a:extLst>
            </p:cNvPr>
            <p:cNvSpPr txBox="1"/>
            <p:nvPr/>
          </p:nvSpPr>
          <p:spPr>
            <a:xfrm>
              <a:off x="2097015" y="910682"/>
              <a:ext cx="4102062" cy="358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Xem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thời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khóa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biểu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hôm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nay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trả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lời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hỏi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74D53D-5F3A-9D48-CFBB-B6112AFF2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27" y="1144572"/>
            <a:ext cx="9978157" cy="5122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25A4BA-F644-932E-F607-3CBE05F53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5" y="4077730"/>
            <a:ext cx="2103184" cy="25707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05C361-336A-FF62-AF26-79A004588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10" y="160351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2E9321-E4C2-EA43-1197-EF23FC400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6" t="68652" r="2751"/>
          <a:stretch/>
        </p:blipFill>
        <p:spPr>
          <a:xfrm flipH="1">
            <a:off x="2072674" y="2827489"/>
            <a:ext cx="3628417" cy="4017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2C1A8-DDE8-6AF1-B861-0B87FC5E5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 flipH="1">
            <a:off x="258027" y="2827489"/>
            <a:ext cx="2509737" cy="29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6224E-9CDB-682D-1D29-4CB3F41F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FF89AC-EE96-9450-915D-430521C816C0}"/>
              </a:ext>
            </a:extLst>
          </p:cNvPr>
          <p:cNvGrpSpPr/>
          <p:nvPr/>
        </p:nvGrpSpPr>
        <p:grpSpPr>
          <a:xfrm>
            <a:off x="1771076" y="932681"/>
            <a:ext cx="2682472" cy="2421754"/>
            <a:chOff x="1771076" y="932681"/>
            <a:chExt cx="2682472" cy="2421754"/>
          </a:xfrm>
        </p:grpSpPr>
        <p:sp>
          <p:nvSpPr>
            <p:cNvPr id="5" name="椭圆 4"/>
            <p:cNvSpPr/>
            <p:nvPr/>
          </p:nvSpPr>
          <p:spPr>
            <a:xfrm>
              <a:off x="1901435" y="932681"/>
              <a:ext cx="2421754" cy="2421754"/>
            </a:xfrm>
            <a:prstGeom prst="ellipse">
              <a:avLst/>
            </a:prstGeom>
            <a:solidFill>
              <a:srgbClr val="61ADFB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  <a:sym typeface="字魂105号-简雅黑" panose="00000500000000000000" pitchFamily="2" charset="-122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4F8BBE-0FC7-0D9F-771F-D33C23DA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1076" y="1285444"/>
              <a:ext cx="2682472" cy="184724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5016181" y="1249373"/>
            <a:ext cx="57052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*Kiến thức, kĩ năng: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Thực hành đọc giờ trên đồng hồ khi kim dài(kim phút) chỉ số 12,số 3.số 6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Nhận biết được số ngày trong tháng,ngày trong tháng thông qua tờ lịch tháng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Thực hành sắp xếp thời gian biểu học tập và sinh hoạt của cá nhân</a:t>
            </a:r>
          </a:p>
          <a:p>
            <a:pPr lvl="0" algn="just">
              <a:defRPr/>
            </a:pPr>
            <a:r>
              <a:rPr lang="vi-VN" sz="2400" b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*Phát triển năng lực và phẩm chất: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Phát triển năng lực  giao tiếp toán học.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Phát triển kĩ năng lực giải quyết vấn đề, rèn tính cẩn thận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D6BDF7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08DB774-4E84-9738-4034-BC8FA52155C8}"/>
              </a:ext>
            </a:extLst>
          </p:cNvPr>
          <p:cNvGrpSpPr/>
          <p:nvPr/>
        </p:nvGrpSpPr>
        <p:grpSpPr>
          <a:xfrm>
            <a:off x="1423673" y="515659"/>
            <a:ext cx="10232419" cy="650693"/>
            <a:chOff x="2078240" y="908290"/>
            <a:chExt cx="4120837" cy="361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0F6AEEE-303E-E026-02C6-7E3A20B76D23}"/>
                </a:ext>
              </a:extLst>
            </p:cNvPr>
            <p:cNvSpPr/>
            <p:nvPr/>
          </p:nvSpPr>
          <p:spPr>
            <a:xfrm>
              <a:off x="2078240" y="908290"/>
              <a:ext cx="4112069" cy="348987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C045C3-8D23-B6FD-5DBA-EDEEAA318B52}"/>
                </a:ext>
              </a:extLst>
            </p:cNvPr>
            <p:cNvSpPr txBox="1"/>
            <p:nvPr/>
          </p:nvSpPr>
          <p:spPr>
            <a:xfrm>
              <a:off x="2097015" y="910682"/>
              <a:ext cx="4102062" cy="358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Xem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thời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khóa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biểu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hôm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nay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trả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lời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hỏi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0FFDA5-1424-7AC7-403A-C99777579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5" y="3429000"/>
            <a:ext cx="2709736" cy="33121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9B99C00-BD4E-7A6F-1660-F660B148351A}"/>
              </a:ext>
            </a:extLst>
          </p:cNvPr>
          <p:cNvGrpSpPr/>
          <p:nvPr/>
        </p:nvGrpSpPr>
        <p:grpSpPr>
          <a:xfrm>
            <a:off x="1833869" y="1350992"/>
            <a:ext cx="8986532" cy="889677"/>
            <a:chOff x="887697" y="5099759"/>
            <a:chExt cx="2155005" cy="88967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923EDAA-E803-C05F-536B-40A77717C3A2}"/>
                </a:ext>
              </a:extLst>
            </p:cNvPr>
            <p:cNvSpPr/>
            <p:nvPr/>
          </p:nvSpPr>
          <p:spPr>
            <a:xfrm>
              <a:off x="887697" y="5099759"/>
              <a:ext cx="2083752" cy="889677"/>
            </a:xfrm>
            <a:prstGeom prst="roundRect">
              <a:avLst>
                <a:gd name="adj" fmla="val 14683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D4F986-95C1-31D4-A628-9C53488E3BF1}"/>
                </a:ext>
              </a:extLst>
            </p:cNvPr>
            <p:cNvSpPr txBox="1"/>
            <p:nvPr/>
          </p:nvSpPr>
          <p:spPr>
            <a:xfrm>
              <a:off x="887697" y="5137859"/>
              <a:ext cx="21550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a)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9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môn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4EE900A-EAF2-251C-417D-9C7ABDA8B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82" y="139648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A727A-05E3-7871-B684-ECF241AEBCF0}"/>
              </a:ext>
            </a:extLst>
          </p:cNvPr>
          <p:cNvGrpSpPr/>
          <p:nvPr/>
        </p:nvGrpSpPr>
        <p:grpSpPr>
          <a:xfrm>
            <a:off x="535908" y="335329"/>
            <a:ext cx="865993" cy="1015663"/>
            <a:chOff x="1140090" y="713820"/>
            <a:chExt cx="865993" cy="1015663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92DD1B78-B243-9BA9-078A-3788131BF75A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PA-文本框 54">
              <a:extLst>
                <a:ext uri="{FF2B5EF4-FFF2-40B4-BE49-F238E27FC236}">
                  <a16:creationId xmlns:a16="http://schemas.microsoft.com/office/drawing/2014/main" id="{BB73CD47-104D-A119-0F33-2C1F9FB2EC3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0090" y="713820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08DB774-4E84-9738-4034-BC8FA52155C8}"/>
              </a:ext>
            </a:extLst>
          </p:cNvPr>
          <p:cNvGrpSpPr/>
          <p:nvPr/>
        </p:nvGrpSpPr>
        <p:grpSpPr>
          <a:xfrm>
            <a:off x="1423673" y="515659"/>
            <a:ext cx="10232419" cy="650693"/>
            <a:chOff x="2078240" y="908290"/>
            <a:chExt cx="4120837" cy="361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0F6AEEE-303E-E026-02C6-7E3A20B76D23}"/>
                </a:ext>
              </a:extLst>
            </p:cNvPr>
            <p:cNvSpPr/>
            <p:nvPr/>
          </p:nvSpPr>
          <p:spPr>
            <a:xfrm>
              <a:off x="2078240" y="908290"/>
              <a:ext cx="4112069" cy="348987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C045C3-8D23-B6FD-5DBA-EDEEAA318B52}"/>
                </a:ext>
              </a:extLst>
            </p:cNvPr>
            <p:cNvSpPr txBox="1"/>
            <p:nvPr/>
          </p:nvSpPr>
          <p:spPr>
            <a:xfrm>
              <a:off x="2097015" y="910682"/>
              <a:ext cx="4102062" cy="358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Xem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thời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khóa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biểu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hôm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nay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trả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lời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hỏi</a:t>
              </a:r>
              <a:r>
                <a:rPr lang="en-US" sz="3100" b="1" dirty="0"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0FFDA5-1424-7AC7-403A-C99777579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5" y="3429000"/>
            <a:ext cx="2709736" cy="33121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9B99C00-BD4E-7A6F-1660-F660B148351A}"/>
              </a:ext>
            </a:extLst>
          </p:cNvPr>
          <p:cNvGrpSpPr/>
          <p:nvPr/>
        </p:nvGrpSpPr>
        <p:grpSpPr>
          <a:xfrm>
            <a:off x="1423674" y="1350992"/>
            <a:ext cx="10086897" cy="889677"/>
            <a:chOff x="860931" y="5099759"/>
            <a:chExt cx="2181771" cy="88967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923EDAA-E803-C05F-536B-40A77717C3A2}"/>
                </a:ext>
              </a:extLst>
            </p:cNvPr>
            <p:cNvSpPr/>
            <p:nvPr/>
          </p:nvSpPr>
          <p:spPr>
            <a:xfrm>
              <a:off x="860931" y="5099759"/>
              <a:ext cx="2110518" cy="889677"/>
            </a:xfrm>
            <a:prstGeom prst="roundRect">
              <a:avLst>
                <a:gd name="adj" fmla="val 14683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D4F986-95C1-31D4-A628-9C53488E3BF1}"/>
                </a:ext>
              </a:extLst>
            </p:cNvPr>
            <p:cNvSpPr txBox="1"/>
            <p:nvPr/>
          </p:nvSpPr>
          <p:spPr>
            <a:xfrm>
              <a:off x="887697" y="5175959"/>
              <a:ext cx="21550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b)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môn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769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B1BD9E7-0799-7D70-9C83-AFBF4AFFD36B}"/>
              </a:ext>
            </a:extLst>
          </p:cNvPr>
          <p:cNvGrpSpPr/>
          <p:nvPr/>
        </p:nvGrpSpPr>
        <p:grpSpPr>
          <a:xfrm>
            <a:off x="2048979" y="490345"/>
            <a:ext cx="6347308" cy="844222"/>
            <a:chOff x="2145035" y="865686"/>
            <a:chExt cx="3043630" cy="820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D5EA87A-82AD-52EC-D53A-7FF0C087B663}"/>
                </a:ext>
              </a:extLst>
            </p:cNvPr>
            <p:cNvSpPr/>
            <p:nvPr/>
          </p:nvSpPr>
          <p:spPr>
            <a:xfrm>
              <a:off x="2145035" y="908289"/>
              <a:ext cx="2906609" cy="778055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75646F-F44C-AF24-5F3E-283613E596C0}"/>
                </a:ext>
              </a:extLst>
            </p:cNvPr>
            <p:cNvSpPr txBox="1"/>
            <p:nvPr/>
          </p:nvSpPr>
          <p:spPr>
            <a:xfrm>
              <a:off x="2282056" y="865686"/>
              <a:ext cx="2906609" cy="74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AB17E9A-1526-E960-8497-E5CEF0679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66" y="4324504"/>
            <a:ext cx="1897414" cy="232048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67C0646-057E-EA92-5B20-BE20DFE0C022}"/>
              </a:ext>
            </a:extLst>
          </p:cNvPr>
          <p:cNvGrpSpPr/>
          <p:nvPr/>
        </p:nvGrpSpPr>
        <p:grpSpPr>
          <a:xfrm>
            <a:off x="1568236" y="1445136"/>
            <a:ext cx="3307769" cy="2669074"/>
            <a:chOff x="1849800" y="1547157"/>
            <a:chExt cx="3307769" cy="26690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16C9BE-3C92-0EE2-E9FF-D86A61AA1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9800" y="1547157"/>
              <a:ext cx="3307769" cy="266907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5A402E7-B8CD-8D13-25AA-E1C34558F9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16" t="14924" r="24797"/>
            <a:stretch/>
          </p:blipFill>
          <p:spPr>
            <a:xfrm rot="5400000">
              <a:off x="3868313" y="2580868"/>
              <a:ext cx="143858" cy="60165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723962C-9FFC-EE72-28CA-75CAB8EFF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603195">
              <a:off x="3690288" y="2539218"/>
              <a:ext cx="225572" cy="37798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38BD1CE-7B9B-E4B0-6138-3F664F395178}"/>
              </a:ext>
            </a:extLst>
          </p:cNvPr>
          <p:cNvGrpSpPr/>
          <p:nvPr/>
        </p:nvGrpSpPr>
        <p:grpSpPr>
          <a:xfrm>
            <a:off x="7362020" y="907245"/>
            <a:ext cx="3366203" cy="2716225"/>
            <a:chOff x="6830735" y="958583"/>
            <a:chExt cx="3366203" cy="271622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AE0191-70FF-7432-E7ED-B5C831CBD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0735" y="958583"/>
              <a:ext cx="3366203" cy="271622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91D33D-B4A5-E4DC-C14C-B03F21D9C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16" t="14924" r="24797"/>
            <a:stretch/>
          </p:blipFill>
          <p:spPr>
            <a:xfrm rot="5400000">
              <a:off x="8411816" y="2212546"/>
              <a:ext cx="143858" cy="60165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06BA68-15EF-A6D5-F945-1439B96ED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018820">
              <a:off x="8080291" y="2534739"/>
              <a:ext cx="225572" cy="37798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E3D4959-5EF4-CA0B-30A0-1C8842B370F8}"/>
              </a:ext>
            </a:extLst>
          </p:cNvPr>
          <p:cNvGrpSpPr/>
          <p:nvPr/>
        </p:nvGrpSpPr>
        <p:grpSpPr>
          <a:xfrm>
            <a:off x="3272896" y="3588018"/>
            <a:ext cx="3618572" cy="2779637"/>
            <a:chOff x="3503685" y="3588018"/>
            <a:chExt cx="3618572" cy="27796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90EC1-6E11-4CB4-0FF1-26FED6AFF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" t="55512" r="65692" b="-238"/>
            <a:stretch/>
          </p:blipFill>
          <p:spPr>
            <a:xfrm>
              <a:off x="3503685" y="3588018"/>
              <a:ext cx="3618572" cy="277963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BCD9AAD-E78F-0E36-DC9D-D03D7A768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16" t="14924" r="24797"/>
            <a:stretch/>
          </p:blipFill>
          <p:spPr>
            <a:xfrm rot="5400000">
              <a:off x="4912498" y="4857856"/>
              <a:ext cx="143858" cy="60165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87E3186-B2F0-9640-6693-8DBD9DC81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441673">
              <a:off x="4462726" y="4760910"/>
              <a:ext cx="225572" cy="37798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56BAA8-AA0A-76D2-EB86-199E05D5BBAA}"/>
              </a:ext>
            </a:extLst>
          </p:cNvPr>
          <p:cNvGrpSpPr/>
          <p:nvPr/>
        </p:nvGrpSpPr>
        <p:grpSpPr>
          <a:xfrm>
            <a:off x="7809361" y="3722903"/>
            <a:ext cx="3618572" cy="2596657"/>
            <a:chOff x="7809361" y="3722903"/>
            <a:chExt cx="3618572" cy="259665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38EE0B-ECBA-404C-0492-23E120E85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4" t="58463" r="12310" b="-244"/>
            <a:stretch/>
          </p:blipFill>
          <p:spPr>
            <a:xfrm>
              <a:off x="7809361" y="3722903"/>
              <a:ext cx="3618572" cy="259665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470E99F-E69E-B5A6-99CA-F9D2C3E76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16" t="14924" r="24797"/>
            <a:stretch/>
          </p:blipFill>
          <p:spPr>
            <a:xfrm rot="5400000">
              <a:off x="9369147" y="4836860"/>
              <a:ext cx="143858" cy="60165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98532A5-6D6F-2626-A27A-7AD768A98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42545">
              <a:off x="9042151" y="4714692"/>
              <a:ext cx="225572" cy="377985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A2C9BC2-E52A-6BA9-24E0-FB43CEAEE2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56" y="2124843"/>
            <a:ext cx="963251" cy="993734"/>
          </a:xfrm>
          <a:prstGeom prst="rect">
            <a:avLst/>
          </a:prstGeom>
        </p:spPr>
      </p:pic>
      <p:pic>
        <p:nvPicPr>
          <p:cNvPr id="34" name="Hình ảnh 10">
            <a:extLst>
              <a:ext uri="{FF2B5EF4-FFF2-40B4-BE49-F238E27FC236}">
                <a16:creationId xmlns:a16="http://schemas.microsoft.com/office/drawing/2014/main" id="{18091F8B-593C-A41B-01AD-69A940B42F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1" t="-2322" r="55152" b="2322"/>
          <a:stretch/>
        </p:blipFill>
        <p:spPr>
          <a:xfrm>
            <a:off x="6627285" y="1950964"/>
            <a:ext cx="960699" cy="997127"/>
          </a:xfrm>
          <a:prstGeom prst="rect">
            <a:avLst/>
          </a:prstGeom>
        </p:spPr>
      </p:pic>
      <p:pic>
        <p:nvPicPr>
          <p:cNvPr id="35" name="Hình ảnh 11">
            <a:extLst>
              <a:ext uri="{FF2B5EF4-FFF2-40B4-BE49-F238E27FC236}">
                <a16:creationId xmlns:a16="http://schemas.microsoft.com/office/drawing/2014/main" id="{317A232E-7A2A-6DA2-64FB-31BA0F31CE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5" t="1924" r="26318" b="-1924"/>
          <a:stretch/>
        </p:blipFill>
        <p:spPr>
          <a:xfrm>
            <a:off x="2232663" y="4487620"/>
            <a:ext cx="960699" cy="997127"/>
          </a:xfrm>
          <a:prstGeom prst="rect">
            <a:avLst/>
          </a:prstGeom>
        </p:spPr>
      </p:pic>
      <p:pic>
        <p:nvPicPr>
          <p:cNvPr id="36" name="Hình ảnh 12">
            <a:extLst>
              <a:ext uri="{FF2B5EF4-FFF2-40B4-BE49-F238E27FC236}">
                <a16:creationId xmlns:a16="http://schemas.microsoft.com/office/drawing/2014/main" id="{65469020-6637-24EF-D7F8-3FA600AA2A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1" r="-1548"/>
          <a:stretch/>
        </p:blipFill>
        <p:spPr>
          <a:xfrm>
            <a:off x="7174618" y="3699250"/>
            <a:ext cx="960699" cy="9971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75A25D-098C-2996-3565-54E33F04F5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427" y="311162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1DCF28B-C517-ADBB-60F3-086695D2A629}"/>
              </a:ext>
            </a:extLst>
          </p:cNvPr>
          <p:cNvGrpSpPr/>
          <p:nvPr/>
        </p:nvGrpSpPr>
        <p:grpSpPr>
          <a:xfrm>
            <a:off x="887289" y="420823"/>
            <a:ext cx="875941" cy="1015663"/>
            <a:chOff x="1130142" y="736379"/>
            <a:chExt cx="875941" cy="1015663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7495975B-0516-0C0E-D5E1-1A856261BD35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PA-文本框 54">
              <a:extLst>
                <a:ext uri="{FF2B5EF4-FFF2-40B4-BE49-F238E27FC236}">
                  <a16:creationId xmlns:a16="http://schemas.microsoft.com/office/drawing/2014/main" id="{E253E2C4-282C-426B-CC65-40C59D559BD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30142" y="736379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EAF2CA-B00A-01BC-2609-A6D1E1CE3F49}"/>
              </a:ext>
            </a:extLst>
          </p:cNvPr>
          <p:cNvGrpSpPr/>
          <p:nvPr/>
        </p:nvGrpSpPr>
        <p:grpSpPr>
          <a:xfrm>
            <a:off x="2048979" y="490345"/>
            <a:ext cx="6347308" cy="844222"/>
            <a:chOff x="2145035" y="865686"/>
            <a:chExt cx="3043630" cy="820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9CC686-622C-D157-1A84-88A752963DFE}"/>
                </a:ext>
              </a:extLst>
            </p:cNvPr>
            <p:cNvSpPr/>
            <p:nvPr/>
          </p:nvSpPr>
          <p:spPr>
            <a:xfrm>
              <a:off x="2145035" y="908289"/>
              <a:ext cx="2906609" cy="778055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C4C208-95B8-93FB-A4EF-C7B02A88B0DB}"/>
                </a:ext>
              </a:extLst>
            </p:cNvPr>
            <p:cNvSpPr txBox="1"/>
            <p:nvPr/>
          </p:nvSpPr>
          <p:spPr>
            <a:xfrm>
              <a:off x="2282056" y="865686"/>
              <a:ext cx="2906609" cy="74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C1E792-0C58-91DD-3515-9BFACCBB5DF3}"/>
              </a:ext>
            </a:extLst>
          </p:cNvPr>
          <p:cNvGrpSpPr/>
          <p:nvPr/>
        </p:nvGrpSpPr>
        <p:grpSpPr>
          <a:xfrm>
            <a:off x="1729227" y="1350943"/>
            <a:ext cx="6303342" cy="5086234"/>
            <a:chOff x="1849800" y="1547157"/>
            <a:chExt cx="3307769" cy="26690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E2E034-1FFF-AA8F-ACE4-915867CB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9800" y="1547157"/>
              <a:ext cx="3307769" cy="26690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099D3A-14CC-4D64-42B7-7CAD9FEBB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916" t="14924" r="24797"/>
            <a:stretch/>
          </p:blipFill>
          <p:spPr>
            <a:xfrm rot="5400000">
              <a:off x="3868313" y="2580868"/>
              <a:ext cx="143858" cy="60165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746720B-82E9-B462-713F-74ECC69A8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603195">
              <a:off x="3690288" y="2539218"/>
              <a:ext cx="225572" cy="37798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E38C147-9E82-8FAF-7CCF-3A3205474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152" y="1680240"/>
            <a:ext cx="1130212" cy="116597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271A411-A377-F708-CBF4-7FD09A73C1B0}"/>
              </a:ext>
            </a:extLst>
          </p:cNvPr>
          <p:cNvGrpSpPr/>
          <p:nvPr/>
        </p:nvGrpSpPr>
        <p:grpSpPr>
          <a:xfrm>
            <a:off x="7310551" y="3010994"/>
            <a:ext cx="4248432" cy="1015662"/>
            <a:chOff x="887697" y="5099760"/>
            <a:chExt cx="1474230" cy="42513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15B93D0-57DD-01C5-E214-2EA9D5F2AE09}"/>
                </a:ext>
              </a:extLst>
            </p:cNvPr>
            <p:cNvSpPr/>
            <p:nvPr/>
          </p:nvSpPr>
          <p:spPr>
            <a:xfrm>
              <a:off x="887697" y="5099760"/>
              <a:ext cx="1474230" cy="425132"/>
            </a:xfrm>
            <a:prstGeom prst="roundRect">
              <a:avLst>
                <a:gd name="adj" fmla="val 27089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3E6A4-3FB6-EDE1-DDCB-E16B76421595}"/>
                </a:ext>
              </a:extLst>
            </p:cNvPr>
            <p:cNvSpPr txBox="1"/>
            <p:nvPr/>
          </p:nvSpPr>
          <p:spPr>
            <a:xfrm>
              <a:off x="915055" y="5116398"/>
              <a:ext cx="1362356" cy="347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2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121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CEAF2CA-B00A-01BC-2609-A6D1E1CE3F49}"/>
              </a:ext>
            </a:extLst>
          </p:cNvPr>
          <p:cNvGrpSpPr/>
          <p:nvPr/>
        </p:nvGrpSpPr>
        <p:grpSpPr>
          <a:xfrm>
            <a:off x="2048979" y="490345"/>
            <a:ext cx="6347308" cy="844222"/>
            <a:chOff x="2145035" y="865686"/>
            <a:chExt cx="3043630" cy="820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9CC686-622C-D157-1A84-88A752963DFE}"/>
                </a:ext>
              </a:extLst>
            </p:cNvPr>
            <p:cNvSpPr/>
            <p:nvPr/>
          </p:nvSpPr>
          <p:spPr>
            <a:xfrm>
              <a:off x="2145035" y="908289"/>
              <a:ext cx="2906609" cy="778055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C4C208-95B8-93FB-A4EF-C7B02A88B0DB}"/>
                </a:ext>
              </a:extLst>
            </p:cNvPr>
            <p:cNvSpPr txBox="1"/>
            <p:nvPr/>
          </p:nvSpPr>
          <p:spPr>
            <a:xfrm>
              <a:off x="2282056" y="865686"/>
              <a:ext cx="2906609" cy="74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71A411-A377-F708-CBF4-7FD09A73C1B0}"/>
              </a:ext>
            </a:extLst>
          </p:cNvPr>
          <p:cNvGrpSpPr/>
          <p:nvPr/>
        </p:nvGrpSpPr>
        <p:grpSpPr>
          <a:xfrm>
            <a:off x="7310551" y="3010994"/>
            <a:ext cx="4248432" cy="1015662"/>
            <a:chOff x="887697" y="5099760"/>
            <a:chExt cx="1474230" cy="42513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15B93D0-57DD-01C5-E214-2EA9D5F2AE09}"/>
                </a:ext>
              </a:extLst>
            </p:cNvPr>
            <p:cNvSpPr/>
            <p:nvPr/>
          </p:nvSpPr>
          <p:spPr>
            <a:xfrm>
              <a:off x="887697" y="5099760"/>
              <a:ext cx="1474230" cy="425132"/>
            </a:xfrm>
            <a:prstGeom prst="roundRect">
              <a:avLst>
                <a:gd name="adj" fmla="val 27089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3E6A4-3FB6-EDE1-DDCB-E16B76421595}"/>
                </a:ext>
              </a:extLst>
            </p:cNvPr>
            <p:cNvSpPr txBox="1"/>
            <p:nvPr/>
          </p:nvSpPr>
          <p:spPr>
            <a:xfrm>
              <a:off x="915055" y="5116398"/>
              <a:ext cx="1362356" cy="347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6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8BD69D9-D4EE-CAA2-268E-32A553515DD0}"/>
              </a:ext>
            </a:extLst>
          </p:cNvPr>
          <p:cNvGrpSpPr/>
          <p:nvPr/>
        </p:nvGrpSpPr>
        <p:grpSpPr>
          <a:xfrm>
            <a:off x="1334434" y="1259787"/>
            <a:ext cx="5976117" cy="4822192"/>
            <a:chOff x="6830735" y="958583"/>
            <a:chExt cx="3366203" cy="27162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52FE66F-8080-845D-51A0-2F3AD284D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0735" y="958583"/>
              <a:ext cx="3366203" cy="27162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BD8965-3E2A-F512-57F8-9464E0D8B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16" t="14924" r="24797"/>
            <a:stretch/>
          </p:blipFill>
          <p:spPr>
            <a:xfrm rot="5400000">
              <a:off x="8411816" y="2212546"/>
              <a:ext cx="143858" cy="60165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B088E21-8895-C0CF-5EA4-1E8661FA8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018820">
              <a:off x="8080291" y="2534739"/>
              <a:ext cx="225572" cy="377985"/>
            </a:xfrm>
            <a:prstGeom prst="rect">
              <a:avLst/>
            </a:prstGeom>
          </p:spPr>
        </p:pic>
      </p:grpSp>
      <p:pic>
        <p:nvPicPr>
          <p:cNvPr id="20" name="Hình ảnh 10">
            <a:extLst>
              <a:ext uri="{FF2B5EF4-FFF2-40B4-BE49-F238E27FC236}">
                <a16:creationId xmlns:a16="http://schemas.microsoft.com/office/drawing/2014/main" id="{040FBDA1-B082-A82A-21B6-0C18F8D089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1" t="-2322" r="55152" b="2322"/>
          <a:stretch/>
        </p:blipFill>
        <p:spPr>
          <a:xfrm>
            <a:off x="503659" y="1616897"/>
            <a:ext cx="1343166" cy="13940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CC3C8C-D6CF-10D4-3D53-A1A957E575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06" y="323018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3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CEAF2CA-B00A-01BC-2609-A6D1E1CE3F49}"/>
              </a:ext>
            </a:extLst>
          </p:cNvPr>
          <p:cNvGrpSpPr/>
          <p:nvPr/>
        </p:nvGrpSpPr>
        <p:grpSpPr>
          <a:xfrm>
            <a:off x="2048979" y="490345"/>
            <a:ext cx="6347308" cy="844222"/>
            <a:chOff x="2145035" y="865686"/>
            <a:chExt cx="3043630" cy="820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9CC686-622C-D157-1A84-88A752963DFE}"/>
                </a:ext>
              </a:extLst>
            </p:cNvPr>
            <p:cNvSpPr/>
            <p:nvPr/>
          </p:nvSpPr>
          <p:spPr>
            <a:xfrm>
              <a:off x="2145035" y="908289"/>
              <a:ext cx="2906609" cy="778055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C4C208-95B8-93FB-A4EF-C7B02A88B0DB}"/>
                </a:ext>
              </a:extLst>
            </p:cNvPr>
            <p:cNvSpPr txBox="1"/>
            <p:nvPr/>
          </p:nvSpPr>
          <p:spPr>
            <a:xfrm>
              <a:off x="2282056" y="865686"/>
              <a:ext cx="2906609" cy="74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84BC39-1FC4-FC7C-1C51-8F14FA5AD89B}"/>
              </a:ext>
            </a:extLst>
          </p:cNvPr>
          <p:cNvGrpSpPr/>
          <p:nvPr/>
        </p:nvGrpSpPr>
        <p:grpSpPr>
          <a:xfrm>
            <a:off x="1532628" y="1363163"/>
            <a:ext cx="6284891" cy="4827793"/>
            <a:chOff x="3503685" y="3588018"/>
            <a:chExt cx="3618572" cy="27796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1EFB24-029D-EE80-104A-BFBC92FC1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" t="55512" r="65692" b="-238"/>
            <a:stretch/>
          </p:blipFill>
          <p:spPr>
            <a:xfrm>
              <a:off x="3503685" y="3588018"/>
              <a:ext cx="3618572" cy="277963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2AACAB-E559-558F-AA09-754C30472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16" t="14924" r="24797"/>
            <a:stretch/>
          </p:blipFill>
          <p:spPr>
            <a:xfrm rot="5400000">
              <a:off x="4912498" y="4857856"/>
              <a:ext cx="143858" cy="60165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E82BB5-956D-099E-BEA9-C44F3D607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441673">
              <a:off x="4462726" y="4760910"/>
              <a:ext cx="225572" cy="377985"/>
            </a:xfrm>
            <a:prstGeom prst="rect">
              <a:avLst/>
            </a:prstGeom>
          </p:spPr>
        </p:pic>
      </p:grpSp>
      <p:pic>
        <p:nvPicPr>
          <p:cNvPr id="14" name="Hình ảnh 11">
            <a:extLst>
              <a:ext uri="{FF2B5EF4-FFF2-40B4-BE49-F238E27FC236}">
                <a16:creationId xmlns:a16="http://schemas.microsoft.com/office/drawing/2014/main" id="{01A8584C-1698-9F35-9A93-786087E0E8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5" t="1924" r="26318" b="-1924"/>
          <a:stretch/>
        </p:blipFill>
        <p:spPr>
          <a:xfrm>
            <a:off x="644793" y="1700378"/>
            <a:ext cx="1304948" cy="135443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271A411-A377-F708-CBF4-7FD09A73C1B0}"/>
              </a:ext>
            </a:extLst>
          </p:cNvPr>
          <p:cNvGrpSpPr/>
          <p:nvPr/>
        </p:nvGrpSpPr>
        <p:grpSpPr>
          <a:xfrm>
            <a:off x="7297086" y="3010993"/>
            <a:ext cx="4529324" cy="1015662"/>
            <a:chOff x="838961" y="5099760"/>
            <a:chExt cx="1571701" cy="42513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15B93D0-57DD-01C5-E214-2EA9D5F2AE09}"/>
                </a:ext>
              </a:extLst>
            </p:cNvPr>
            <p:cNvSpPr/>
            <p:nvPr/>
          </p:nvSpPr>
          <p:spPr>
            <a:xfrm>
              <a:off x="887697" y="5099760"/>
              <a:ext cx="1474230" cy="425132"/>
            </a:xfrm>
            <a:prstGeom prst="roundRect">
              <a:avLst>
                <a:gd name="adj" fmla="val 27089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3E6A4-3FB6-EDE1-DDCB-E16B76421595}"/>
                </a:ext>
              </a:extLst>
            </p:cNvPr>
            <p:cNvSpPr txBox="1"/>
            <p:nvPr/>
          </p:nvSpPr>
          <p:spPr>
            <a:xfrm>
              <a:off x="838961" y="5118100"/>
              <a:ext cx="1571701" cy="347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11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1EF3FEA-E966-B3AA-D28F-3A27F0F9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768" y="237674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5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CEAF2CA-B00A-01BC-2609-A6D1E1CE3F49}"/>
              </a:ext>
            </a:extLst>
          </p:cNvPr>
          <p:cNvGrpSpPr/>
          <p:nvPr/>
        </p:nvGrpSpPr>
        <p:grpSpPr>
          <a:xfrm>
            <a:off x="2048979" y="490345"/>
            <a:ext cx="6347308" cy="844222"/>
            <a:chOff x="2145035" y="865686"/>
            <a:chExt cx="3043630" cy="820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9CC686-622C-D157-1A84-88A752963DFE}"/>
                </a:ext>
              </a:extLst>
            </p:cNvPr>
            <p:cNvSpPr/>
            <p:nvPr/>
          </p:nvSpPr>
          <p:spPr>
            <a:xfrm>
              <a:off x="2145035" y="908289"/>
              <a:ext cx="2906609" cy="778055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C4C208-95B8-93FB-A4EF-C7B02A88B0DB}"/>
                </a:ext>
              </a:extLst>
            </p:cNvPr>
            <p:cNvSpPr txBox="1"/>
            <p:nvPr/>
          </p:nvSpPr>
          <p:spPr>
            <a:xfrm>
              <a:off x="2282056" y="865686"/>
              <a:ext cx="2906609" cy="74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71A411-A377-F708-CBF4-7FD09A73C1B0}"/>
              </a:ext>
            </a:extLst>
          </p:cNvPr>
          <p:cNvGrpSpPr/>
          <p:nvPr/>
        </p:nvGrpSpPr>
        <p:grpSpPr>
          <a:xfrm>
            <a:off x="7102014" y="3137549"/>
            <a:ext cx="4529324" cy="1015662"/>
            <a:chOff x="838961" y="5099760"/>
            <a:chExt cx="1571701" cy="42513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15B93D0-57DD-01C5-E214-2EA9D5F2AE09}"/>
                </a:ext>
              </a:extLst>
            </p:cNvPr>
            <p:cNvSpPr/>
            <p:nvPr/>
          </p:nvSpPr>
          <p:spPr>
            <a:xfrm>
              <a:off x="887697" y="5099760"/>
              <a:ext cx="1474230" cy="425132"/>
            </a:xfrm>
            <a:prstGeom prst="roundRect">
              <a:avLst>
                <a:gd name="adj" fmla="val 27089"/>
              </a:avLst>
            </a:prstGeom>
            <a:solidFill>
              <a:srgbClr val="EBFAFF"/>
            </a:solidFill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3E6A4-3FB6-EDE1-DDCB-E16B76421595}"/>
                </a:ext>
              </a:extLst>
            </p:cNvPr>
            <p:cNvSpPr txBox="1"/>
            <p:nvPr/>
          </p:nvSpPr>
          <p:spPr>
            <a:xfrm>
              <a:off x="838961" y="5118100"/>
              <a:ext cx="1571701" cy="347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12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4731C2-7FEE-CB36-2BD4-CCDA5375B493}"/>
              </a:ext>
            </a:extLst>
          </p:cNvPr>
          <p:cNvGrpSpPr/>
          <p:nvPr/>
        </p:nvGrpSpPr>
        <p:grpSpPr>
          <a:xfrm>
            <a:off x="919009" y="1436863"/>
            <a:ext cx="7038384" cy="5050685"/>
            <a:chOff x="7809361" y="3722903"/>
            <a:chExt cx="3618572" cy="25966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E462E7-31C3-C642-7765-760083A30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4" t="58463" r="12310" b="-244"/>
            <a:stretch/>
          </p:blipFill>
          <p:spPr>
            <a:xfrm>
              <a:off x="7809361" y="3722903"/>
              <a:ext cx="3618572" cy="259665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5D9598E-6F5C-795F-D225-35CBF50F6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916" t="14924" r="24797"/>
            <a:stretch/>
          </p:blipFill>
          <p:spPr>
            <a:xfrm rot="5400000">
              <a:off x="9369147" y="4836860"/>
              <a:ext cx="143858" cy="60165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742198A-C577-4251-E151-C76A537AA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42545">
              <a:off x="9042151" y="4714692"/>
              <a:ext cx="225572" cy="377985"/>
            </a:xfrm>
            <a:prstGeom prst="rect">
              <a:avLst/>
            </a:prstGeom>
          </p:spPr>
        </p:pic>
      </p:grpSp>
      <p:pic>
        <p:nvPicPr>
          <p:cNvPr id="20" name="Hình ảnh 12">
            <a:extLst>
              <a:ext uri="{FF2B5EF4-FFF2-40B4-BE49-F238E27FC236}">
                <a16:creationId xmlns:a16="http://schemas.microsoft.com/office/drawing/2014/main" id="{70D021DB-1DA3-C2A4-F5FD-9A654825BC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1" r="-1548"/>
          <a:stretch/>
        </p:blipFill>
        <p:spPr>
          <a:xfrm>
            <a:off x="493233" y="1470716"/>
            <a:ext cx="1297540" cy="13467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54E81E-8AC5-2DC0-DEAD-EFC2A3282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646" y="249866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4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0764BC8-5431-923C-53C8-2280AE31C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6" t="20267" r="54500" b="25175"/>
          <a:stretch/>
        </p:blipFill>
        <p:spPr>
          <a:xfrm>
            <a:off x="4212018" y="479848"/>
            <a:ext cx="7411101" cy="568828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99ACE52-9B2C-FDF4-1E33-5FDBBE64AF8E}"/>
              </a:ext>
            </a:extLst>
          </p:cNvPr>
          <p:cNvGrpSpPr/>
          <p:nvPr/>
        </p:nvGrpSpPr>
        <p:grpSpPr>
          <a:xfrm>
            <a:off x="512063" y="485413"/>
            <a:ext cx="4140521" cy="4809779"/>
            <a:chOff x="512063" y="485413"/>
            <a:chExt cx="4140521" cy="480977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4C2EB49-6DE1-FF8F-636D-ABFEA273A304}"/>
                </a:ext>
              </a:extLst>
            </p:cNvPr>
            <p:cNvGrpSpPr/>
            <p:nvPr/>
          </p:nvGrpSpPr>
          <p:grpSpPr>
            <a:xfrm>
              <a:off x="512063" y="1410598"/>
              <a:ext cx="2895839" cy="3884594"/>
              <a:chOff x="2096098" y="798105"/>
              <a:chExt cx="2288327" cy="1569399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F133C1A-928D-99DE-7FF3-71FC42324433}"/>
                  </a:ext>
                </a:extLst>
              </p:cNvPr>
              <p:cNvSpPr/>
              <p:nvPr/>
            </p:nvSpPr>
            <p:spPr>
              <a:xfrm>
                <a:off x="2140996" y="798105"/>
                <a:ext cx="2243429" cy="1569399"/>
              </a:xfrm>
              <a:prstGeom prst="roundRect">
                <a:avLst>
                  <a:gd name="adj" fmla="val 21299"/>
                </a:avLst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C04944-93F7-7B32-A25D-DC157785F1E0}"/>
                  </a:ext>
                </a:extLst>
              </p:cNvPr>
              <p:cNvSpPr txBox="1"/>
              <p:nvPr/>
            </p:nvSpPr>
            <p:spPr>
              <a:xfrm>
                <a:off x="2096098" y="981592"/>
                <a:ext cx="2288327" cy="1094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ngày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nghỉ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cuối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tuần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, Nam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gì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mấy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cs typeface="Arial" panose="020B0604020202020204" pitchFamily="34" charset="0"/>
                  </a:rPr>
                  <a:t>giờ</a:t>
                </a:r>
                <a:r>
                  <a:rPr lang="en-US" sz="4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44C6C65-CCE6-A05F-14FC-48EDCF2BD3F7}"/>
                </a:ext>
              </a:extLst>
            </p:cNvPr>
            <p:cNvGrpSpPr/>
            <p:nvPr/>
          </p:nvGrpSpPr>
          <p:grpSpPr>
            <a:xfrm>
              <a:off x="1988391" y="485413"/>
              <a:ext cx="2664193" cy="1548888"/>
              <a:chOff x="9041702" y="52390"/>
              <a:chExt cx="3241053" cy="176271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972C7F6-AA20-F220-BBFD-7B6D2B72AB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265" t="-1976" r="5635" b="78498"/>
              <a:stretch/>
            </p:blipFill>
            <p:spPr>
              <a:xfrm>
                <a:off x="9937361" y="285068"/>
                <a:ext cx="2345394" cy="136260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53CC0FF-7235-083C-377E-785768EB9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041702" y="52390"/>
                <a:ext cx="1809435" cy="1762716"/>
              </a:xfrm>
              <a:prstGeom prst="rect">
                <a:avLst/>
              </a:prstGeom>
            </p:spPr>
          </p:pic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CEBEF94-B0DA-B7C9-7254-F32E2530F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81" y="245491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4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18F8BB-9937-41D8-3113-481801CC68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4" b="1"/>
          <a:stretch/>
        </p:blipFill>
        <p:spPr>
          <a:xfrm>
            <a:off x="2972180" y="2940739"/>
            <a:ext cx="6022614" cy="33326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B31B00-DC1B-5EB7-8B4C-37BC24FC8BBA}"/>
              </a:ext>
            </a:extLst>
          </p:cNvPr>
          <p:cNvGrpSpPr/>
          <p:nvPr/>
        </p:nvGrpSpPr>
        <p:grpSpPr>
          <a:xfrm>
            <a:off x="2185679" y="1603252"/>
            <a:ext cx="7595615" cy="1359470"/>
            <a:chOff x="1917941" y="798105"/>
            <a:chExt cx="2466484" cy="54923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5853BF1-55DB-BD49-F554-B28EC01B24AA}"/>
                </a:ext>
              </a:extLst>
            </p:cNvPr>
            <p:cNvSpPr/>
            <p:nvPr/>
          </p:nvSpPr>
          <p:spPr>
            <a:xfrm>
              <a:off x="1917941" y="798105"/>
              <a:ext cx="2466484" cy="549234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27DA57-3D46-11B9-D17A-5AD342801C3C}"/>
                </a:ext>
              </a:extLst>
            </p:cNvPr>
            <p:cNvSpPr txBox="1"/>
            <p:nvPr/>
          </p:nvSpPr>
          <p:spPr>
            <a:xfrm>
              <a:off x="1981286" y="812663"/>
              <a:ext cx="2377209" cy="4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cùng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thảo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luận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Nam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86D4E1B-41E9-0683-C062-F415762A5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250" y="485097"/>
            <a:ext cx="67244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5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3FD535-A846-A516-3F0F-86368EE46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6" t="20840" r="54500" b="26439"/>
          <a:stretch/>
        </p:blipFill>
        <p:spPr>
          <a:xfrm>
            <a:off x="2194560" y="402336"/>
            <a:ext cx="8153315" cy="6047232"/>
          </a:xfrm>
          <a:prstGeom prst="rect">
            <a:avLst/>
          </a:prstGeom>
        </p:spPr>
      </p:pic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26733A9A-B28F-6F4F-0F36-7458778BCCC8}"/>
              </a:ext>
            </a:extLst>
          </p:cNvPr>
          <p:cNvSpPr/>
          <p:nvPr/>
        </p:nvSpPr>
        <p:spPr>
          <a:xfrm>
            <a:off x="490313" y="503440"/>
            <a:ext cx="2209800" cy="872248"/>
          </a:xfrm>
          <a:prstGeom prst="roundRect">
            <a:avLst/>
          </a:prstGeom>
          <a:solidFill>
            <a:srgbClr val="C6EAFA"/>
          </a:solidFill>
          <a:ln w="28575" cap="rnd" cmpd="dbl" algn="ctr">
            <a:solidFill>
              <a:schemeClr val="tx1"/>
            </a:solidFill>
            <a:prstDash val="sysDash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giờ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30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phút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đồ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4E7B1311-F4EF-191B-A8C0-4943C45AF510}"/>
              </a:ext>
            </a:extLst>
          </p:cNvPr>
          <p:cNvSpPr/>
          <p:nvPr/>
        </p:nvSpPr>
        <p:spPr>
          <a:xfrm>
            <a:off x="490313" y="3239178"/>
            <a:ext cx="2209800" cy="785543"/>
          </a:xfrm>
          <a:prstGeom prst="roundRect">
            <a:avLst/>
          </a:prstGeom>
          <a:solidFill>
            <a:srgbClr val="E9DBEC"/>
          </a:solidFill>
          <a:ln w="28575" cap="rnd" cmpd="dbl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30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xe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A256CEA5-B527-6A48-AF51-FFEA121BFC15}"/>
              </a:ext>
            </a:extLst>
          </p:cNvPr>
          <p:cNvSpPr/>
          <p:nvPr/>
        </p:nvSpPr>
        <p:spPr>
          <a:xfrm>
            <a:off x="490313" y="5492896"/>
            <a:ext cx="2209800" cy="990600"/>
          </a:xfrm>
          <a:prstGeom prst="roundRect">
            <a:avLst/>
          </a:prstGeom>
          <a:solidFill>
            <a:srgbClr val="F8D7E8"/>
          </a:solidFill>
          <a:ln w="28575" cap="rnd" cmpd="dbl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7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30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5338163E-F0F0-71DE-2460-C5E2FDD6451C}"/>
              </a:ext>
            </a:extLst>
          </p:cNvPr>
          <p:cNvSpPr/>
          <p:nvPr/>
        </p:nvSpPr>
        <p:spPr>
          <a:xfrm>
            <a:off x="9519072" y="503226"/>
            <a:ext cx="2209800" cy="872248"/>
          </a:xfrm>
          <a:prstGeom prst="roundRect">
            <a:avLst/>
          </a:prstGeom>
          <a:solidFill>
            <a:srgbClr val="FBDCD9"/>
          </a:solidFill>
          <a:ln w="28575" cap="rnd" cmpd="dbl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30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trưa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779FAF81-589A-1268-A93E-C7321420F3B2}"/>
              </a:ext>
            </a:extLst>
          </p:cNvPr>
          <p:cNvSpPr/>
          <p:nvPr/>
        </p:nvSpPr>
        <p:spPr>
          <a:xfrm>
            <a:off x="9585699" y="3741677"/>
            <a:ext cx="2209800" cy="872248"/>
          </a:xfrm>
          <a:prstGeom prst="roundRect">
            <a:avLst/>
          </a:prstGeom>
          <a:solidFill>
            <a:srgbClr val="FFFAC2"/>
          </a:solidFill>
          <a:ln w="28575" cap="rnd" cmpd="dbl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30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rau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AD229930-B5BF-B493-A996-4FA42A63903D}"/>
              </a:ext>
            </a:extLst>
          </p:cNvPr>
          <p:cNvSpPr/>
          <p:nvPr/>
        </p:nvSpPr>
        <p:spPr>
          <a:xfrm>
            <a:off x="9652327" y="5697206"/>
            <a:ext cx="2076545" cy="676256"/>
          </a:xfrm>
          <a:prstGeom prst="roundRect">
            <a:avLst/>
          </a:prstGeom>
          <a:solidFill>
            <a:srgbClr val="E8F2D7"/>
          </a:solidFill>
          <a:ln w="28575" cap="rnd" cmpd="dbl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9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30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ngủ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93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0506D1-36BE-0A10-CEB1-14AB092BE263}"/>
              </a:ext>
            </a:extLst>
          </p:cNvPr>
          <p:cNvGrpSpPr/>
          <p:nvPr/>
        </p:nvGrpSpPr>
        <p:grpSpPr>
          <a:xfrm>
            <a:off x="1817705" y="385003"/>
            <a:ext cx="9411128" cy="1632805"/>
            <a:chOff x="2140996" y="798105"/>
            <a:chExt cx="2649323" cy="192294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56146E5-2A7F-748C-7C96-5F10D6A6C93A}"/>
                </a:ext>
              </a:extLst>
            </p:cNvPr>
            <p:cNvSpPr/>
            <p:nvPr/>
          </p:nvSpPr>
          <p:spPr>
            <a:xfrm>
              <a:off x="2140996" y="798105"/>
              <a:ext cx="2649323" cy="1922947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8CFE6A-A123-0CC2-B7C0-6CACCFFB471A}"/>
                </a:ext>
              </a:extLst>
            </p:cNvPr>
            <p:cNvSpPr txBox="1"/>
            <p:nvPr/>
          </p:nvSpPr>
          <p:spPr>
            <a:xfrm>
              <a:off x="2168313" y="835287"/>
              <a:ext cx="2594688" cy="184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Hằng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đó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E438A13-3244-C3D5-B9D7-9BBF5901E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60" y="2049380"/>
            <a:ext cx="1714283" cy="31431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9D704F-1459-EB41-4A85-48EA30C55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4" y="4219068"/>
            <a:ext cx="2541322" cy="2402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F07705-C2C4-FECA-CA16-370DFCCC7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73" y="3730752"/>
            <a:ext cx="2710673" cy="271067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9948D20-0435-96C5-ACC2-E21DD413C5DC}"/>
              </a:ext>
            </a:extLst>
          </p:cNvPr>
          <p:cNvGrpSpPr/>
          <p:nvPr/>
        </p:nvGrpSpPr>
        <p:grpSpPr>
          <a:xfrm>
            <a:off x="7820004" y="2189967"/>
            <a:ext cx="3946733" cy="4468180"/>
            <a:chOff x="7820004" y="2189967"/>
            <a:chExt cx="3946733" cy="44681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62472F-3D50-8924-F6B6-D0ED8F700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0004" y="2189967"/>
              <a:ext cx="3946733" cy="44681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5C9B09-2C4D-5618-19A4-39AC2E90E3FC}"/>
                </a:ext>
              </a:extLst>
            </p:cNvPr>
            <p:cNvSpPr txBox="1"/>
            <p:nvPr/>
          </p:nvSpPr>
          <p:spPr>
            <a:xfrm>
              <a:off x="8784935" y="2653534"/>
              <a:ext cx="28462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Hằng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sẽ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....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E690D1-7F1C-CBD4-6EE8-27B71DA2EAE0}"/>
              </a:ext>
            </a:extLst>
          </p:cNvPr>
          <p:cNvGrpSpPr/>
          <p:nvPr/>
        </p:nvGrpSpPr>
        <p:grpSpPr>
          <a:xfrm>
            <a:off x="629493" y="3563058"/>
            <a:ext cx="1926352" cy="707886"/>
            <a:chOff x="629493" y="3563058"/>
            <a:chExt cx="1926352" cy="707886"/>
          </a:xfrm>
        </p:grpSpPr>
        <p:sp>
          <p:nvSpPr>
            <p:cNvPr id="28" name="Speech Bubble: Rectangle with Corners Rounded 27">
              <a:extLst>
                <a:ext uri="{FF2B5EF4-FFF2-40B4-BE49-F238E27FC236}">
                  <a16:creationId xmlns:a16="http://schemas.microsoft.com/office/drawing/2014/main" id="{20CE6C65-3D84-6B66-A1A5-881F5A98364B}"/>
                </a:ext>
              </a:extLst>
            </p:cNvPr>
            <p:cNvSpPr/>
            <p:nvPr/>
          </p:nvSpPr>
          <p:spPr>
            <a:xfrm>
              <a:off x="664481" y="3585945"/>
              <a:ext cx="1891363" cy="633123"/>
            </a:xfrm>
            <a:prstGeom prst="wedgeRoundRectCallout">
              <a:avLst>
                <a:gd name="adj1" fmla="val -16764"/>
                <a:gd name="adj2" fmla="val 119412"/>
                <a:gd name="adj3" fmla="val 16667"/>
              </a:avLst>
            </a:prstGeom>
            <a:solidFill>
              <a:srgbClr val="FFE5EE"/>
            </a:solidFill>
            <a:ln>
              <a:solidFill>
                <a:srgbClr val="F4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2D2338-3AC7-5D87-9082-9B25EE1FFDCF}"/>
                </a:ext>
              </a:extLst>
            </p:cNvPr>
            <p:cNvSpPr txBox="1"/>
            <p:nvPr/>
          </p:nvSpPr>
          <p:spPr>
            <a:xfrm>
              <a:off x="629493" y="3563058"/>
              <a:ext cx="19263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8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endParaRPr lang="en-US" sz="2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6E5D38-D64C-C967-F058-D231861B34A5}"/>
              </a:ext>
            </a:extLst>
          </p:cNvPr>
          <p:cNvGrpSpPr/>
          <p:nvPr/>
        </p:nvGrpSpPr>
        <p:grpSpPr>
          <a:xfrm>
            <a:off x="4353779" y="2166394"/>
            <a:ext cx="1926352" cy="707886"/>
            <a:chOff x="629493" y="3563058"/>
            <a:chExt cx="1926352" cy="707886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A7A8739E-E9C8-2CBA-19A8-5B049F31AEAA}"/>
                </a:ext>
              </a:extLst>
            </p:cNvPr>
            <p:cNvSpPr/>
            <p:nvPr/>
          </p:nvSpPr>
          <p:spPr>
            <a:xfrm>
              <a:off x="664481" y="3585945"/>
              <a:ext cx="1891363" cy="633123"/>
            </a:xfrm>
            <a:prstGeom prst="wedgeRoundRectCallout">
              <a:avLst>
                <a:gd name="adj1" fmla="val -50284"/>
                <a:gd name="adj2" fmla="val 86675"/>
                <a:gd name="adj3" fmla="val 16667"/>
              </a:avLst>
            </a:prstGeom>
            <a:solidFill>
              <a:srgbClr val="FFE5EE"/>
            </a:solidFill>
            <a:ln>
              <a:solidFill>
                <a:srgbClr val="F4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4569D1-3973-19AD-AF98-B6021E2EAFA1}"/>
                </a:ext>
              </a:extLst>
            </p:cNvPr>
            <p:cNvSpPr txBox="1"/>
            <p:nvPr/>
          </p:nvSpPr>
          <p:spPr>
            <a:xfrm>
              <a:off x="629493" y="3563058"/>
              <a:ext cx="19263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Chơ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i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16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2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1B99A04-7253-1E36-EE6B-2F9CA41D9130}"/>
              </a:ext>
            </a:extLst>
          </p:cNvPr>
          <p:cNvGrpSpPr/>
          <p:nvPr/>
        </p:nvGrpSpPr>
        <p:grpSpPr>
          <a:xfrm>
            <a:off x="6561488" y="2721114"/>
            <a:ext cx="1926352" cy="707886"/>
            <a:chOff x="629493" y="3563058"/>
            <a:chExt cx="1926352" cy="707886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1C9D8A9B-E415-0F7E-C4E9-CB12E10BA22F}"/>
                </a:ext>
              </a:extLst>
            </p:cNvPr>
            <p:cNvSpPr/>
            <p:nvPr/>
          </p:nvSpPr>
          <p:spPr>
            <a:xfrm>
              <a:off x="664481" y="3585945"/>
              <a:ext cx="1891363" cy="633123"/>
            </a:xfrm>
            <a:prstGeom prst="wedgeRoundRectCallout">
              <a:avLst>
                <a:gd name="adj1" fmla="val -45127"/>
                <a:gd name="adj2" fmla="val 102081"/>
                <a:gd name="adj3" fmla="val 16667"/>
              </a:avLst>
            </a:prstGeom>
            <a:solidFill>
              <a:srgbClr val="FFE5EE"/>
            </a:solidFill>
            <a:ln>
              <a:solidFill>
                <a:srgbClr val="F4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6920DD-B8C5-FB18-9992-FF8D061B589E}"/>
                </a:ext>
              </a:extLst>
            </p:cNvPr>
            <p:cNvSpPr txBox="1"/>
            <p:nvPr/>
          </p:nvSpPr>
          <p:spPr>
            <a:xfrm>
              <a:off x="629493" y="3563058"/>
              <a:ext cx="19263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ngủ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21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latin typeface="Cambria" panose="02040503050406030204" pitchFamily="18" charset="0"/>
                  <a:cs typeface="Arial" panose="020B0604020202020204" pitchFamily="34" charset="0"/>
                </a:rPr>
                <a:t> 30 </a:t>
              </a:r>
              <a:r>
                <a:rPr lang="en-US" sz="2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endParaRPr lang="en-US" sz="2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B686C48-E66E-5D29-F98B-69D3ACE7D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91" y="365563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3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703977B-8026-41D8-CE34-D7AFAC2910B6}"/>
              </a:ext>
            </a:extLst>
          </p:cNvPr>
          <p:cNvGrpSpPr/>
          <p:nvPr/>
        </p:nvGrpSpPr>
        <p:grpSpPr>
          <a:xfrm>
            <a:off x="4779612" y="813865"/>
            <a:ext cx="6783859" cy="5230270"/>
            <a:chOff x="6337459" y="1693587"/>
            <a:chExt cx="5097328" cy="37559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34201E-C940-C7CA-6D80-929BFA847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815" y="1972359"/>
              <a:ext cx="1039366" cy="17987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7BA2CC-DA4B-6285-6C6A-F4F89D38A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7459" y="1693587"/>
              <a:ext cx="5097328" cy="375597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1C71F18-734E-BC87-764D-828C6C770D65}"/>
              </a:ext>
            </a:extLst>
          </p:cNvPr>
          <p:cNvGrpSpPr/>
          <p:nvPr/>
        </p:nvGrpSpPr>
        <p:grpSpPr>
          <a:xfrm>
            <a:off x="737046" y="2111350"/>
            <a:ext cx="4119799" cy="3650549"/>
            <a:chOff x="1147227" y="2816858"/>
            <a:chExt cx="2730117" cy="429923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FB88A2-9F75-8CEC-7C9B-EC13ECB11F9E}"/>
                </a:ext>
              </a:extLst>
            </p:cNvPr>
            <p:cNvSpPr/>
            <p:nvPr/>
          </p:nvSpPr>
          <p:spPr>
            <a:xfrm>
              <a:off x="1147227" y="2816858"/>
              <a:ext cx="2730117" cy="4299235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D71DE5-85CE-E11C-FA49-CA7FB64C9EA7}"/>
                </a:ext>
              </a:extLst>
            </p:cNvPr>
            <p:cNvSpPr txBox="1"/>
            <p:nvPr/>
          </p:nvSpPr>
          <p:spPr>
            <a:xfrm>
              <a:off x="1228021" y="2882289"/>
              <a:ext cx="2649323" cy="4168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Hằng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đó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906EB1C-299B-0C29-3178-3508F2CD2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78" y="777433"/>
            <a:ext cx="429805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736DB6-E4C0-5F9B-E62F-5A6368ED81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00" t="32000" r="42000" b="33156"/>
          <a:stretch/>
        </p:blipFill>
        <p:spPr>
          <a:xfrm>
            <a:off x="1472545" y="1578238"/>
            <a:ext cx="10024511" cy="3890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106019-D78C-E2F1-7469-1A0FEE99AB9F}"/>
              </a:ext>
            </a:extLst>
          </p:cNvPr>
          <p:cNvSpPr txBox="1"/>
          <p:nvPr/>
        </p:nvSpPr>
        <p:spPr>
          <a:xfrm>
            <a:off x="1582274" y="5369883"/>
            <a:ext cx="924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bắt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lúc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muộn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D479F7-2446-B6E3-621C-EB7563925C81}"/>
              </a:ext>
            </a:extLst>
          </p:cNvPr>
          <p:cNvGrpSpPr/>
          <p:nvPr/>
        </p:nvGrpSpPr>
        <p:grpSpPr>
          <a:xfrm>
            <a:off x="2439123" y="420823"/>
            <a:ext cx="8220135" cy="1256471"/>
            <a:chOff x="2145035" y="806306"/>
            <a:chExt cx="2703087" cy="122139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C0B907B-1275-951A-D2B3-EFBFF229D8C0}"/>
                </a:ext>
              </a:extLst>
            </p:cNvPr>
            <p:cNvSpPr/>
            <p:nvPr/>
          </p:nvSpPr>
          <p:spPr>
            <a:xfrm>
              <a:off x="2145035" y="860881"/>
              <a:ext cx="2661623" cy="1166824"/>
            </a:xfrm>
            <a:prstGeom prst="roundRect">
              <a:avLst>
                <a:gd name="adj" fmla="val 21299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9ECF0B-C4BB-69DF-7BD0-442A2987EAC0}"/>
                </a:ext>
              </a:extLst>
            </p:cNvPr>
            <p:cNvSpPr txBox="1"/>
            <p:nvPr/>
          </p:nvSpPr>
          <p:spPr>
            <a:xfrm>
              <a:off x="2145035" y="806306"/>
              <a:ext cx="2703087" cy="1166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hồ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gian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lớp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DEA6E9E-BFC0-0DD4-07A3-8AD2A784F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07" y="287788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1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736DB6-E4C0-5F9B-E62F-5A6368ED81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00" t="32000" r="42000" b="33156"/>
          <a:stretch/>
        </p:blipFill>
        <p:spPr>
          <a:xfrm>
            <a:off x="1146049" y="1410229"/>
            <a:ext cx="10382688" cy="40297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106019-D78C-E2F1-7469-1A0FEE99AB9F}"/>
              </a:ext>
            </a:extLst>
          </p:cNvPr>
          <p:cNvSpPr txBox="1"/>
          <p:nvPr/>
        </p:nvSpPr>
        <p:spPr>
          <a:xfrm>
            <a:off x="2281828" y="304454"/>
            <a:ext cx="9246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bắt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lúc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muộn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7C6D1D-587F-7014-EF20-36F090A91C89}"/>
              </a:ext>
            </a:extLst>
          </p:cNvPr>
          <p:cNvGrpSpPr/>
          <p:nvPr/>
        </p:nvGrpSpPr>
        <p:grpSpPr>
          <a:xfrm>
            <a:off x="599454" y="5604886"/>
            <a:ext cx="3623751" cy="863561"/>
            <a:chOff x="367818" y="3485781"/>
            <a:chExt cx="1926352" cy="527911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821E0090-7354-FB9D-EAFE-09775CDB0B28}"/>
                </a:ext>
              </a:extLst>
            </p:cNvPr>
            <p:cNvSpPr/>
            <p:nvPr/>
          </p:nvSpPr>
          <p:spPr>
            <a:xfrm>
              <a:off x="367819" y="3485781"/>
              <a:ext cx="1926351" cy="527911"/>
            </a:xfrm>
            <a:prstGeom prst="wedgeRoundRectCallout">
              <a:avLst>
                <a:gd name="adj1" fmla="val 29139"/>
                <a:gd name="adj2" fmla="val -79770"/>
                <a:gd name="adj3" fmla="val 16667"/>
              </a:avLst>
            </a:prstGeom>
            <a:solidFill>
              <a:srgbClr val="FFFFE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9B34E8-6959-7AE9-546D-1AAB6F403EF9}"/>
                </a:ext>
              </a:extLst>
            </p:cNvPr>
            <p:cNvSpPr txBox="1"/>
            <p:nvPr/>
          </p:nvSpPr>
          <p:spPr>
            <a:xfrm>
              <a:off x="367818" y="3527507"/>
              <a:ext cx="1926352" cy="444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14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, Nam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ngồi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lớp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học</a:t>
              </a:r>
              <a:endParaRPr lang="en-US" sz="24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988E86-410E-9043-D512-F86C9C86B919}"/>
              </a:ext>
            </a:extLst>
          </p:cNvPr>
          <p:cNvGrpSpPr/>
          <p:nvPr/>
        </p:nvGrpSpPr>
        <p:grpSpPr>
          <a:xfrm>
            <a:off x="4514513" y="5604884"/>
            <a:ext cx="3399358" cy="863561"/>
            <a:chOff x="367819" y="3485781"/>
            <a:chExt cx="1926351" cy="527911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25C0676-AF26-F43B-337B-E4F0DF53626A}"/>
                </a:ext>
              </a:extLst>
            </p:cNvPr>
            <p:cNvSpPr/>
            <p:nvPr/>
          </p:nvSpPr>
          <p:spPr>
            <a:xfrm>
              <a:off x="367819" y="3485781"/>
              <a:ext cx="1926351" cy="527911"/>
            </a:xfrm>
            <a:prstGeom prst="wedgeRoundRectCallout">
              <a:avLst>
                <a:gd name="adj1" fmla="val 29139"/>
                <a:gd name="adj2" fmla="val -79770"/>
                <a:gd name="adj3" fmla="val 16667"/>
              </a:avLst>
            </a:prstGeom>
            <a:solidFill>
              <a:srgbClr val="FFFFE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752CB5-A309-5005-C865-B8DBD15E5A33}"/>
                </a:ext>
              </a:extLst>
            </p:cNvPr>
            <p:cNvSpPr txBox="1"/>
            <p:nvPr/>
          </p:nvSpPr>
          <p:spPr>
            <a:xfrm>
              <a:off x="473164" y="3495734"/>
              <a:ext cx="1715661" cy="508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14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15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Mai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đứng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ở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lớp</a:t>
              </a:r>
              <a:endParaRPr lang="en-US" sz="24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6701F0-9C2E-A3E0-15C4-9BF8573D283A}"/>
              </a:ext>
            </a:extLst>
          </p:cNvPr>
          <p:cNvGrpSpPr/>
          <p:nvPr/>
        </p:nvGrpSpPr>
        <p:grpSpPr>
          <a:xfrm>
            <a:off x="8258880" y="5569194"/>
            <a:ext cx="3399360" cy="899253"/>
            <a:chOff x="367818" y="3485781"/>
            <a:chExt cx="1926352" cy="549730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6995462D-D110-EB15-CDC4-3F70126D5D5A}"/>
                </a:ext>
              </a:extLst>
            </p:cNvPr>
            <p:cNvSpPr/>
            <p:nvPr/>
          </p:nvSpPr>
          <p:spPr>
            <a:xfrm>
              <a:off x="367819" y="3485781"/>
              <a:ext cx="1926351" cy="527911"/>
            </a:xfrm>
            <a:prstGeom prst="wedgeRoundRectCallout">
              <a:avLst>
                <a:gd name="adj1" fmla="val 29139"/>
                <a:gd name="adj2" fmla="val -79770"/>
                <a:gd name="adj3" fmla="val 16667"/>
              </a:avLst>
            </a:prstGeom>
            <a:solidFill>
              <a:srgbClr val="FFFFE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25C00D-6C50-EDE5-D505-CD262C453C72}"/>
                </a:ext>
              </a:extLst>
            </p:cNvPr>
            <p:cNvSpPr txBox="1"/>
            <p:nvPr/>
          </p:nvSpPr>
          <p:spPr>
            <a:xfrm>
              <a:off x="367818" y="3527507"/>
              <a:ext cx="1926352" cy="508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Lúc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13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30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phút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Việt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học</a:t>
              </a:r>
              <a:endParaRPr lang="en-US" sz="24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2804FB-CAA9-EE01-CDB8-DC2F4B50D847}"/>
              </a:ext>
            </a:extLst>
          </p:cNvPr>
          <p:cNvGrpSpPr/>
          <p:nvPr/>
        </p:nvGrpSpPr>
        <p:grpSpPr>
          <a:xfrm>
            <a:off x="4286149" y="5699253"/>
            <a:ext cx="3909786" cy="603441"/>
            <a:chOff x="447336" y="3538019"/>
            <a:chExt cx="1274323" cy="616239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D1ECD1FC-61D3-3A0A-3A8E-9710523AA8D9}"/>
                </a:ext>
              </a:extLst>
            </p:cNvPr>
            <p:cNvSpPr/>
            <p:nvPr/>
          </p:nvSpPr>
          <p:spPr>
            <a:xfrm>
              <a:off x="473165" y="3552927"/>
              <a:ext cx="1222664" cy="601331"/>
            </a:xfrm>
            <a:prstGeom prst="wedgeRoundRectCallout">
              <a:avLst>
                <a:gd name="adj1" fmla="val 31964"/>
                <a:gd name="adj2" fmla="val -49464"/>
                <a:gd name="adj3" fmla="val 16667"/>
              </a:avLst>
            </a:prstGeom>
            <a:solidFill>
              <a:srgbClr val="FFE5E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DDBD07C-3969-B14E-DD70-95DC16CEDAB6}"/>
                </a:ext>
              </a:extLst>
            </p:cNvPr>
            <p:cNvSpPr txBox="1"/>
            <p:nvPr/>
          </p:nvSpPr>
          <p:spPr>
            <a:xfrm>
              <a:off x="447336" y="3538019"/>
              <a:ext cx="1274323" cy="35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Mai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muộn</a:t>
              </a:r>
              <a:endParaRPr lang="en-US" sz="32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619D00-EE34-1C3E-26F1-F2C38769DBE6}"/>
              </a:ext>
            </a:extLst>
          </p:cNvPr>
          <p:cNvSpPr/>
          <p:nvPr/>
        </p:nvSpPr>
        <p:spPr>
          <a:xfrm>
            <a:off x="4608576" y="1509823"/>
            <a:ext cx="3508109" cy="3930122"/>
          </a:xfrm>
          <a:prstGeom prst="roundRect">
            <a:avLst>
              <a:gd name="adj" fmla="val 5498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A8AC770-A830-D369-81C7-4B6D9852D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495" y="219293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1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2922322" y="2908941"/>
            <a:ext cx="67590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4E0D0-C48D-B7B1-2450-67A3A054C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556" y="704791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2706" y="995851"/>
            <a:ext cx="9030310" cy="445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9200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" y="250079"/>
            <a:ext cx="2977656" cy="16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342A1-69A6-BD82-D3DD-A9608E4864A4}"/>
              </a:ext>
            </a:extLst>
          </p:cNvPr>
          <p:cNvGrpSpPr/>
          <p:nvPr/>
        </p:nvGrpSpPr>
        <p:grpSpPr>
          <a:xfrm>
            <a:off x="1357511" y="615441"/>
            <a:ext cx="10360495" cy="1831955"/>
            <a:chOff x="226633" y="-47311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5C58EC10-F163-51C9-B973-14EA1F92624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3A42B-52D3-3C12-441B-B49113FAC7F4}"/>
                </a:ext>
              </a:extLst>
            </p:cNvPr>
            <p:cNvSpPr txBox="1"/>
            <p:nvPr/>
          </p:nvSpPr>
          <p:spPr>
            <a:xfrm>
              <a:off x="1667317" y="234695"/>
              <a:ext cx="10426224" cy="10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Tháng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1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có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bao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nhiêu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ngày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25924-BF9E-5CCC-CE82-DC3573D62DC7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707EF7-32AF-7C58-AB84-0B94B6ACF48E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69FAC-F2F0-F5CE-30B8-39B5E04833F2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31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644FBD-1F13-E33E-5B1C-D55C88122A7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C9FDA64-F1EB-10CA-5685-F67B6FAA480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6F20C-0ADD-E0C7-0A5F-D8323D52B2BF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30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DBC30C-4A16-3144-106F-A14B4CC6B67C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2AEE7C-7535-4AD5-A9A4-C6C7FAC9E4D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A932A-1249-E2E0-EB21-C417BB55CB1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32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13D80-5D04-C20A-C5BA-0B19C0B8CC3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BE4C96F-F601-5C40-F5D6-3164699A7EC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BCAA8-25C0-9DD6-38A7-EDDC9A4F58AB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29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5B69D-C27B-180D-D247-A057D559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F6581-DB01-C12B-6076-C1DF5066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843314-FD62-566C-DB8E-C72D4EEB5C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4C8C24-0C0F-3E6C-E451-28E240FB01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BF64C2-9EE1-EBBE-F60F-80681D89F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09381B-007B-D021-625C-DDD58901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56ABC-1B95-8BA5-88FF-D441332E9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C8D119-DD9E-46B7-9131-4A6D17A40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7A77B97C-5577-324F-F945-CC776560F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768476"/>
            <a:ext cx="2124216" cy="119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44375 -0.0009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A082B6-EFBE-31E6-FC6E-6CEE0FCE0C9D}"/>
              </a:ext>
            </a:extLst>
          </p:cNvPr>
          <p:cNvGrpSpPr/>
          <p:nvPr/>
        </p:nvGrpSpPr>
        <p:grpSpPr>
          <a:xfrm>
            <a:off x="1508304" y="615441"/>
            <a:ext cx="9965063" cy="1831954"/>
            <a:chOff x="193404" y="-47311"/>
            <a:chExt cx="13863915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EE64F78-F95E-1459-D82D-7DD16C932F8E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C94762-0A46-A967-EBA7-A20F3CCFDF13}"/>
                </a:ext>
              </a:extLst>
            </p:cNvPr>
            <p:cNvSpPr txBox="1"/>
            <p:nvPr/>
          </p:nvSpPr>
          <p:spPr>
            <a:xfrm>
              <a:off x="193404" y="415425"/>
              <a:ext cx="13516922" cy="10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9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.....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B5C7CE-9476-C2E7-A981-E1A0E7771C68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7DD1DA-B432-FCDF-6CE7-0F384C1F1F9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43B783-C875-A35E-8AF0-9DEFE6DCE660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093E44-DD39-01BC-FE97-49BBED8CD29B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434217-52AC-0D1B-5C3A-5D91E0ABF9B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007A1-2347-266D-F36D-99B527A7A6A8}"/>
                </a:ext>
              </a:extLst>
            </p:cNvPr>
            <p:cNvSpPr txBox="1"/>
            <p:nvPr/>
          </p:nvSpPr>
          <p:spPr>
            <a:xfrm>
              <a:off x="1352660" y="29920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29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ED63F0-224C-8F51-6E1E-22D25A640687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1C28CDB-89AA-BEF5-BB5A-26FF1B8AB6A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B921DE-7EB0-496A-D8DC-D700A889431E}"/>
                </a:ext>
              </a:extLst>
            </p:cNvPr>
            <p:cNvSpPr txBox="1"/>
            <p:nvPr/>
          </p:nvSpPr>
          <p:spPr>
            <a:xfrm>
              <a:off x="1348619" y="49739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B190C3-FDDD-3B0C-CF27-B8774E68145A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8CC2646-D426-8449-7AC5-9F63E832F56A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F4EC13-12F3-651C-8B9D-C19087855166}"/>
                </a:ext>
              </a:extLst>
            </p:cNvPr>
            <p:cNvSpPr txBox="1"/>
            <p:nvPr/>
          </p:nvSpPr>
          <p:spPr>
            <a:xfrm>
              <a:off x="7437337" y="4942046"/>
              <a:ext cx="35738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28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76765-10DD-955F-C38B-7AA139B8D7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170ED0-782A-E6D2-627B-3F48CC285E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12C8B2-CF58-346E-9E77-F323AB973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154E5B-B257-4445-0D76-358AF90CE6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3781D6-8EE3-DBE4-F881-D70BBF675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46FAF8-4E69-13D6-5B2F-3AA57CE828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3DDBFC-A936-D77E-3771-2D008F2B12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42CA3-B46D-1540-83BF-F62783A9C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1BF39555-C052-46FF-91EA-DD2F3DDBE9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" y="490935"/>
            <a:ext cx="1390836" cy="11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09C0-C256-3DFD-BF1B-3C338059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16"/>
            <a:ext cx="12110720" cy="7090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5DEA8-8C5B-4CB7-9C9B-3F71E7198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27" y="599440"/>
            <a:ext cx="2298649" cy="12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4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46 -1.48148E-6 L 0.06146 0.125 C 0.06146 0.18102 0.11341 0.25 0.15573 0.25 L 0.25 0.25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98B21E-6532-FD1A-1EE0-705089F6FC04}"/>
              </a:ext>
            </a:extLst>
          </p:cNvPr>
          <p:cNvGrpSpPr/>
          <p:nvPr/>
        </p:nvGrpSpPr>
        <p:grpSpPr>
          <a:xfrm>
            <a:off x="1536028" y="765018"/>
            <a:ext cx="9096772" cy="1547797"/>
            <a:chOff x="192286" y="147365"/>
            <a:chExt cx="13865033" cy="202157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6F938F01-5009-25A1-A8C8-D1062D5EB36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D0AEEE-DD31-AE37-B96D-CBB7AF6AC68D}"/>
                </a:ext>
              </a:extLst>
            </p:cNvPr>
            <p:cNvSpPr txBox="1"/>
            <p:nvPr/>
          </p:nvSpPr>
          <p:spPr>
            <a:xfrm>
              <a:off x="192286" y="506214"/>
              <a:ext cx="13830686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Một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năm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bao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nhiêu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tháng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9C531B0-C014-FF7A-AD77-1B37F63DFB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713" y="430369"/>
            <a:ext cx="1390836" cy="11257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E7ACE6-55A8-4163-02E9-7E8223BE31B6}"/>
              </a:ext>
            </a:extLst>
          </p:cNvPr>
          <p:cNvGrpSpPr/>
          <p:nvPr/>
        </p:nvGrpSpPr>
        <p:grpSpPr>
          <a:xfrm>
            <a:off x="1277495" y="492748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7298F59-DC67-82F2-4607-3CFC6CFF0404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8EBF22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FB1BC6-7FCD-89EC-76CF-92BCC1D5DA8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12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tháng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D398DD-08EA-3FEF-1A22-05D38F6ADD7B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47A3E1-EE23-7694-19B1-64E501C89F0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2E41BC-9902-BE30-6805-3A75F77B13CA}"/>
                </a:ext>
              </a:extLst>
            </p:cNvPr>
            <p:cNvSpPr txBox="1"/>
            <p:nvPr/>
          </p:nvSpPr>
          <p:spPr>
            <a:xfrm>
              <a:off x="1382107" y="30169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24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tháng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9BCF92-7A9E-C68C-688F-3E73D91CF4E5}"/>
              </a:ext>
            </a:extLst>
          </p:cNvPr>
          <p:cNvGrpSpPr/>
          <p:nvPr/>
        </p:nvGrpSpPr>
        <p:grpSpPr>
          <a:xfrm>
            <a:off x="1277495" y="308027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03701F-A256-20B2-2176-A28B091E464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E624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A4D7C-CCA1-863D-8EB2-BDDCB4DF5B46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tháng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BBCE85-FE90-715D-D4D4-BC3900F740AF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13FA8B-D532-8138-ACDA-4DD8AC4D7E87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7EF760-38F8-A759-002D-E18F38213EBC}"/>
                </a:ext>
              </a:extLst>
            </p:cNvPr>
            <p:cNvSpPr txBox="1"/>
            <p:nvPr/>
          </p:nvSpPr>
          <p:spPr>
            <a:xfrm>
              <a:off x="7884295" y="491356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30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tháng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452D28A-D73E-6919-482D-AC2860961C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374181" y="5131494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5912AD-9F0D-DA78-A42F-133B120366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508AB5-E6DB-D102-8F0A-7FA86A3336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976" y="321083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855817-E035-8B6A-665E-8B1574A786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5C20C1-A4EF-F821-B20E-25155317E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4BD089-01FD-A159-D5BB-9BD6A7935A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CC8287-C8C4-FCFA-D8F4-D61B629134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622442-AC51-E383-F92F-51EA343AA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630</Words>
  <Application>Microsoft Office PowerPoint</Application>
  <PresentationFormat>Widescreen</PresentationFormat>
  <Paragraphs>107</Paragraphs>
  <Slides>35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DengXian</vt:lpstr>
      <vt:lpstr>#9Slide07 HoneyCream</vt:lpstr>
      <vt:lpstr>Arial</vt:lpstr>
      <vt:lpstr>Calibri</vt:lpstr>
      <vt:lpstr>Calibri Light</vt:lpstr>
      <vt:lpstr>Cambria</vt:lpstr>
      <vt:lpstr>SVN-Cookies</vt:lpstr>
      <vt:lpstr>字魂105号-简雅黑</vt:lpstr>
      <vt:lpstr>思源黑体</vt:lpstr>
      <vt:lpstr>思源黑体 CN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31</cp:revision>
  <dcterms:created xsi:type="dcterms:W3CDTF">2022-12-17T11:35:55Z</dcterms:created>
  <dcterms:modified xsi:type="dcterms:W3CDTF">2022-12-17T15:22:28Z</dcterms:modified>
</cp:coreProperties>
</file>