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2" r:id="rId2"/>
    <p:sldMasterId id="2147483683" r:id="rId3"/>
  </p:sldMasterIdLst>
  <p:notesMasterIdLst>
    <p:notesMasterId r:id="rId27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字魂59号-创粗黑" panose="00000500000000000000" charset="-122"/>
      <p:regular r:id="rId29"/>
    </p:embeddedFont>
    <p:embeddedFont>
      <p:font typeface="#9Slide05 DreamScriptPro" panose="02000000000000000000" pitchFamily="2" charset="0"/>
      <p:regular r:id="rId30"/>
    </p:embeddedFont>
    <p:embeddedFont>
      <p:font typeface="#9Slide07 HoneyCream" pitchFamily="2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Fredoka One" panose="02000000000000000000" pitchFamily="2" charset="0"/>
      <p:regular r:id="rId36"/>
    </p:embeddedFont>
    <p:embeddedFont>
      <p:font typeface="SVN-Dancing Script" panose="02040603050506020204" pitchFamily="18" charset="0"/>
      <p:regular r:id="rId37"/>
    </p:embeddedFont>
    <p:embeddedFont>
      <p:font typeface="SVN-Newton" panose="02040603050506020204" pitchFamily="18" charset="0"/>
      <p:regular r:id="rId38"/>
    </p:embeddedFont>
    <p:embeddedFont>
      <p:font typeface="Tahoma" panose="020B0604030504040204" pitchFamily="34" charset="0"/>
      <p:regular r:id="rId39"/>
      <p:bold r:id="rId40"/>
    </p:embeddedFont>
    <p:embeddedFont>
      <p:font typeface="UTM Impact" panose="02040603050506020204" pitchFamily="18" charset="0"/>
      <p:regular r:id="rId41"/>
    </p:embeddedFont>
    <p:embeddedFont>
      <p:font typeface="UVF Blenda Script" panose="02040603050506020204" pitchFamily="18" charset="0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1" autoAdjust="0"/>
    <p:restoredTop sz="94660"/>
  </p:normalViewPr>
  <p:slideViewPr>
    <p:cSldViewPr snapToGrid="0">
      <p:cViewPr varScale="1">
        <p:scale>
          <a:sx n="76" d="100"/>
          <a:sy n="76" d="100"/>
        </p:scale>
        <p:origin x="35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4725A-8384-45AA-99A5-CCDDE04C7407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15F39-E5F7-4927-A0E1-DA1262D62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9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17189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41861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306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5402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0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050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448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2889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2620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733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89070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3044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7984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D81990-4843-48C1-83A4-AB8A639BB4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5964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9A53A-2C79-4DFC-ADC8-28E53116795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218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Start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15s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br>
              <a:rPr lang="en-US" dirty="0"/>
            </a:br>
            <a:r>
              <a:rPr lang="en-US" dirty="0" err="1"/>
              <a:t>Bấm</a:t>
            </a:r>
            <a:r>
              <a:rPr lang="en-US" dirty="0"/>
              <a:t> qua slide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E1B693-632D-4080-9CF6-EA28B66DC80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83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0E01CA8C-32CA-4278-848C-86E7BBF9F0E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98045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25B951-49C0-47C1-AF0C-083624825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EC9057-EA61-43A4-8F34-CE55ECE94F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285BEF-492D-4A34-B4AA-8D7AE5E2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7E8A24-5AC3-44AD-95B8-294DD673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472273-5255-4D2F-84D1-7F333864F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217875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2678AE7-252A-4E94-899E-2F2CBD8F2D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BF6A003-1578-4D12-90B2-797FF40EF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395364-BC08-497D-927D-58BCBE2B9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F967D9D-C8CF-4E32-AC91-4835F8FE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1B28FF-5784-4C88-958E-DF1173518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8028238"/>
      </p:ext>
    </p:extLst>
  </p:cSld>
  <p:clrMapOvr>
    <a:masterClrMapping/>
  </p:clrMapOvr>
  <p:transition spd="slow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335450"/>
      </p:ext>
    </p:extLst>
  </p:cSld>
  <p:clrMapOvr>
    <a:masterClrMapping/>
  </p:clrMapOvr>
  <p:transition spd="slow">
    <p:push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599023"/>
      </p:ext>
    </p:extLst>
  </p:cSld>
  <p:clrMapOvr>
    <a:masterClrMapping/>
  </p:clrMapOvr>
  <p:transition spd="slow">
    <p:push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222680694"/>
      </p:ext>
    </p:extLst>
  </p:cSld>
  <p:clrMapOvr>
    <a:masterClrMapping/>
  </p:clrMapOvr>
  <p:transition spd="slow">
    <p:push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762352"/>
      </p:ext>
    </p:extLst>
  </p:cSld>
  <p:clrMapOvr>
    <a:masterClrMapping/>
  </p:clrMapOvr>
  <p:transition spd="slow">
    <p:push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327694"/>
      </p:ext>
    </p:extLst>
  </p:cSld>
  <p:clrMapOvr>
    <a:masterClrMapping/>
  </p:clrMapOvr>
  <p:transition spd="slow">
    <p:push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897094857"/>
      </p:ext>
    </p:extLst>
  </p:cSld>
  <p:clrMapOvr>
    <a:masterClrMapping/>
  </p:clrMapOvr>
  <p:transition spd="slow">
    <p:push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956205"/>
      </p:ext>
    </p:extLst>
  </p:cSld>
  <p:clrMapOvr>
    <a:masterClrMapping/>
  </p:clrMapOvr>
  <p:transition spd="slow">
    <p:push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044646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954F9BA1-54A8-4EDF-9CFF-509C8EF5DE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E7FCEB7-28D8-4728-8452-645132BEB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4" r="50000" b="58889"/>
          <a:stretch/>
        </p:blipFill>
        <p:spPr>
          <a:xfrm>
            <a:off x="0" y="2"/>
            <a:ext cx="2786743" cy="13709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47B20E0-C1C8-4117-AE11-542E1D67D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863770"/>
            <a:ext cx="12192001" cy="1023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DB49446-7F76-48F3-86F9-E14FD1ECBE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479" b="58889"/>
          <a:stretch/>
        </p:blipFill>
        <p:spPr>
          <a:xfrm>
            <a:off x="10450286" y="0"/>
            <a:ext cx="1741711" cy="89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861327"/>
      </p:ext>
    </p:extLst>
  </p:cSld>
  <p:clrMapOvr>
    <a:masterClrMapping/>
  </p:clrMapOvr>
  <p:transition spd="slow">
    <p:push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09022"/>
      </p:ext>
    </p:extLst>
  </p:cSld>
  <p:clrMapOvr>
    <a:masterClrMapping/>
  </p:clrMapOvr>
  <p:transition spd="slow">
    <p:push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768185053"/>
      </p:ext>
    </p:extLst>
  </p:cSld>
  <p:clrMapOvr>
    <a:masterClrMapping/>
  </p:clrMapOvr>
  <p:transition spd="slow">
    <p:push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515509"/>
      </p:ext>
    </p:extLst>
  </p:cSld>
  <p:clrMapOvr>
    <a:masterClrMapping/>
  </p:clrMapOvr>
  <p:transition spd="slow">
    <p:push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122416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911AE6-8F03-4537-84F8-F41E0EB7E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ED5A8E9-18F5-4882-8DF6-E1C0CF13EF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9FA888-4BAE-49C6-A5BE-7FEDBC25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B2711A-2653-4528-A60D-B0CF7D56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D561D9-952B-43D7-9362-47668F33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993779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231ACA-575B-432A-BE2A-D5CB4212F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365C01-E19B-41CF-A1B1-0F9EB8A1ED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8644304-14D0-402D-88FA-B12B4B44A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752C33-ED55-4C77-83BA-FD0C0555F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6DA6F0-E471-44C8-BE97-9E22B84C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F53B38-4938-42CA-B9F5-2BECFF836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431792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CEA79D-70A0-4651-B4C1-0DC0A6621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FE0A45-C1B3-4A79-94EA-AFDE75C84F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28AFC83-BE2B-4D7A-919E-D316C40CAA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CC8D0D-AC80-4CE4-8CF4-C1950D199A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8CA6155-B081-4FD2-AC13-49E01BBE5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1BBB7B-1438-441F-8A06-D1178695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8F232D1-33A2-428C-87C2-1DCA55FBC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7568BD1-23D1-4798-9AB7-CFE605D9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06787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4A13B5-23E1-4A81-88FE-51EC946A4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2BBE9CF-6E63-408F-B175-B1E4739E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F79F36-236D-483E-88D6-0F8B8101F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C9BFAE-4DE2-40C7-B8F1-3BB98D7B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6724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9A4C8AC-57AD-418B-82AD-452BC994D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523BB56-5271-4DF1-B511-DE820D683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07E80EC-D837-47A0-A7E4-DCE24F315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92966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1F2B64-6F4F-4470-918A-2089840A6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EDA7D6-7BE7-4C30-BAE4-214B7A344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4F83F5-C69E-4C2D-8EE2-4FE19C698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22E79B3-1D1D-436C-B426-F1D5C0B6B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32CE3D-0EEF-45F2-B742-A3D8908A5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13CA39-202B-4D2F-8DE7-DD71A7606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79035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417CC-8850-4C54-BEF5-7BC91363F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36CBEDD-257F-4B6E-96A0-F191D99AA8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D985275-C4BC-4B5E-B944-5BB5EDF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A51A07-D22B-4610-B93C-6D9148C9C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257A6A-010D-4581-B8C2-4B8CBAFB4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344FE-6EF1-498B-8658-84A5DA432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461829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148DB-049D-4D10-A8D0-8EB6EC8B2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1029FA-D054-4651-80E1-B71FBD8F5B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83CF95-542B-48E2-8FB2-6B36E91DF8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1F67F2-4542-42FF-ABB7-D5FDF6DEE13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946275-B9AB-468D-AF4D-F5670B0B58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FBE18A-0474-4A6A-82C6-2B6D76ED1D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FCFADB-28C7-48AD-8960-5D04F771285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7" name="Google Shape;8;p1"/>
          <p:cNvSpPr txBox="1">
            <a:spLocks/>
          </p:cNvSpPr>
          <p:nvPr userDrawn="1"/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lvl="0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1pPr>
            <a:lvl2pPr marL="457200" lvl="1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2pPr>
            <a:lvl3pPr marL="914400" lvl="2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3pPr>
            <a:lvl4pPr marL="1371600" lvl="3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4pPr>
            <a:lvl5pPr marL="1828800" lvl="4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5pPr>
            <a:lvl6pPr marL="2286000" lvl="5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6pPr>
            <a:lvl7pPr marL="2743200" lvl="6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7pPr>
            <a:lvl8pPr marL="3200400" lvl="7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8pPr>
            <a:lvl9pPr marL="3657600" lvl="8" algn="r" defTabSz="914400" rtl="0" eaLnBrk="1" latinLnBrk="0" hangingPunct="1">
              <a:buNone/>
              <a:defRPr sz="1333" kern="1200">
                <a:solidFill>
                  <a:schemeClr val="dk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73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5" name="Google Shape;8;p1"/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字魂59号-创粗黑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字魂59号-创粗黑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字魂59号-创粗黑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59号-创粗黑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59号-创粗黑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59号-创粗黑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字魂59号-创粗黑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59号-创粗黑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字魂59号-创粗黑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字魂59号-创粗黑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字魂59号-创粗黑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字魂59号-创粗黑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字魂59号-创粗黑"/>
              <a:cs typeface="+mj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59号-创粗黑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字魂59号-创粗黑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字魂59号-创粗黑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401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248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</p:sldLayoutIdLst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3.xml"/><Relationship Id="rId7" Type="http://schemas.openxmlformats.org/officeDocument/2006/relationships/audio" Target="../media/audio3.wav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27.png"/><Relationship Id="rId5" Type="http://schemas.openxmlformats.org/officeDocument/2006/relationships/audio" Target="../media/audio1.wav"/><Relationship Id="rId15" Type="http://schemas.microsoft.com/office/2007/relationships/hdphoto" Target="../media/hdphoto2.wdp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audio" Target="../media/audio4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BE8E36-86A3-421E-9905-3BDE2CD6D200}"/>
              </a:ext>
            </a:extLst>
          </p:cNvPr>
          <p:cNvGrpSpPr/>
          <p:nvPr/>
        </p:nvGrpSpPr>
        <p:grpSpPr>
          <a:xfrm>
            <a:off x="-1" y="-2"/>
            <a:ext cx="12312739" cy="3633893"/>
            <a:chOff x="-1" y="-2"/>
            <a:chExt cx="12312739" cy="36338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71263D-2D90-4442-AB97-A13476277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2"/>
            <a:stretch/>
          </p:blipFill>
          <p:spPr>
            <a:xfrm>
              <a:off x="0" y="-1"/>
              <a:ext cx="12192000" cy="3339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4F1EBB6-456C-4C10-B678-BBBCFCFA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9"/>
            <a:stretch/>
          </p:blipFill>
          <p:spPr>
            <a:xfrm>
              <a:off x="0" y="236112"/>
              <a:ext cx="12312738" cy="30003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3AEB63-2863-42B5-9D71-E9FDFFEBE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89"/>
            <a:stretch/>
          </p:blipFill>
          <p:spPr>
            <a:xfrm>
              <a:off x="-1" y="-2"/>
              <a:ext cx="12192000" cy="36338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23386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5" name="Google Shape;70071;p31"/>
          <p:cNvSpPr txBox="1">
            <a:spLocks/>
          </p:cNvSpPr>
          <p:nvPr/>
        </p:nvSpPr>
        <p:spPr>
          <a:xfrm rot="286966">
            <a:off x="1604676" y="2064418"/>
            <a:ext cx="11848368" cy="259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00" tIns="121900" rIns="6096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8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DreamScriptPro" panose="02000000000000000000" pitchFamily="2" charset="0"/>
                <a:cs typeface="+mn-cs"/>
              </a:rPr>
              <a:t>Ngày - Tháng</a:t>
            </a:r>
            <a:endParaRPr kumimoji="0" lang="en" sz="18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DreamScriptPro" panose="02000000000000000000" pitchFamily="2" charset="0"/>
              <a:cs typeface="+mn-cs"/>
            </a:endParaRPr>
          </a:p>
        </p:txBody>
      </p:sp>
      <p:sp>
        <p:nvSpPr>
          <p:cNvPr id="17" name="矩形 259"/>
          <p:cNvSpPr>
            <a:spLocks noChangeArrowheads="1"/>
          </p:cNvSpPr>
          <p:nvPr/>
        </p:nvSpPr>
        <p:spPr bwMode="auto">
          <a:xfrm>
            <a:off x="3426268" y="1251820"/>
            <a:ext cx="52740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3600" b="0" i="0" u="none" strike="noStrike" kern="1200" cap="all" spc="0" normalizeH="0" baseline="0" noProof="0" dirty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Impact" panose="02040603050506020204" pitchFamily="18" charset="0"/>
                <a:ea typeface="微软雅黑" panose="020B0503020204020204" pitchFamily="34" charset="-122"/>
                <a:cs typeface="Arial" panose="020B0604020202020204" pitchFamily="34" charset="0"/>
                <a:sym typeface="Calibri" panose="020F0502020204030204" pitchFamily="34" charset="0"/>
              </a:rPr>
              <a:t>TOÁN</a:t>
            </a:r>
            <a:endParaRPr kumimoji="0" lang="zh-CN" altLang="en-US" sz="3600" b="0" i="0" u="none" strike="noStrike" kern="1200" cap="all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Impact" panose="02040603050506020204" pitchFamily="18" charset="0"/>
              <a:ea typeface="微软雅黑" panose="020B0503020204020204" pitchFamily="34" charset="-122"/>
              <a:cs typeface="Arial" panose="020B0604020202020204" pitchFamily="34" charset="0"/>
              <a:sym typeface="Calibri" panose="020F0502020204030204" pitchFamily="34" charset="0"/>
            </a:endParaRPr>
          </a:p>
        </p:txBody>
      </p:sp>
      <p:sp>
        <p:nvSpPr>
          <p:cNvPr id="19" name="Google Shape;70071;p31"/>
          <p:cNvSpPr txBox="1">
            <a:spLocks/>
          </p:cNvSpPr>
          <p:nvPr/>
        </p:nvSpPr>
        <p:spPr>
          <a:xfrm rot="21368237">
            <a:off x="7060596" y="4173835"/>
            <a:ext cx="11848368" cy="259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00" tIns="121900" rIns="6096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DreamScriptPro" panose="02000000000000000000" pitchFamily="2" charset="0"/>
                <a:cs typeface="+mn-cs"/>
              </a:rPr>
              <a:t>Tiết 2</a:t>
            </a:r>
            <a:endParaRPr kumimoji="0" lang="en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DreamScriptPr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998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"/>
                            </p:stCondLst>
                            <p:childTnLst>
                              <p:par>
                                <p:cTn id="23" presetID="26" presetClass="emph" presetSubtype="0" repeatCount="47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2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2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7" grpId="0"/>
      <p:bldP spid="17" grpId="1"/>
      <p:bldP spid="1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2AECE807-943A-4C99-B755-162164900657}"/>
              </a:ext>
            </a:extLst>
          </p:cNvPr>
          <p:cNvGrpSpPr/>
          <p:nvPr/>
        </p:nvGrpSpPr>
        <p:grpSpPr>
          <a:xfrm>
            <a:off x="380692" y="-18796"/>
            <a:ext cx="11366808" cy="766654"/>
            <a:chOff x="4343092" y="286791"/>
            <a:chExt cx="3505815" cy="63763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FCA342D-6F0A-40AF-999B-333369A8B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4343092" y="286791"/>
              <a:ext cx="394315" cy="63763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FFF25FD-4315-40F4-A301-63F1618B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7454592" y="286791"/>
              <a:ext cx="394315" cy="637637"/>
            </a:xfrm>
            <a:prstGeom prst="rect">
              <a:avLst/>
            </a:prstGeom>
          </p:spPr>
        </p:pic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006A620-AD81-47A6-810A-1AA2EE3E5C26}"/>
                </a:ext>
              </a:extLst>
            </p:cNvPr>
            <p:cNvCxnSpPr/>
            <p:nvPr/>
          </p:nvCxnSpPr>
          <p:spPr>
            <a:xfrm>
              <a:off x="4737408" y="924428"/>
              <a:ext cx="2717185" cy="0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1819939" y="4758"/>
            <a:ext cx="928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2: b/Xem tờ lịch và trả lời câu hỏi: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17" t="20371" r="29444" b="26543"/>
          <a:stretch/>
        </p:blipFill>
        <p:spPr>
          <a:xfrm>
            <a:off x="165100" y="1078087"/>
            <a:ext cx="8966200" cy="485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692900" y="37592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0588" y="43815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98489" y="43815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9220200" y="1285912"/>
            <a:ext cx="2971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Tháng 2 có bao nhiêu ngày?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908535" y="3286191"/>
            <a:ext cx="18389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1500" b="1" i="0" u="none" strike="noStrike" kern="1200" cap="none" spc="50" normalizeH="0" baseline="0" noProof="0" dirty="0">
                <a:ln w="9525" cmpd="sng">
                  <a:solidFill>
                    <a:srgbClr val="094D4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94D42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cs typeface="+mn-cs"/>
              </a:rPr>
              <a:t>28</a:t>
            </a:r>
            <a:endParaRPr kumimoji="0" lang="en-US" sz="11500" b="1" i="0" u="none" strike="noStrike" kern="1200" cap="none" spc="50" normalizeH="0" baseline="0" noProof="0" dirty="0">
              <a:ln w="9525" cmpd="sng">
                <a:solidFill>
                  <a:srgbClr val="094D4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094D42">
                    <a:alpha val="40000"/>
                  </a:srgbClr>
                </a:glow>
              </a:effectLst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262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2AECE807-943A-4C99-B755-162164900657}"/>
              </a:ext>
            </a:extLst>
          </p:cNvPr>
          <p:cNvGrpSpPr/>
          <p:nvPr/>
        </p:nvGrpSpPr>
        <p:grpSpPr>
          <a:xfrm>
            <a:off x="380692" y="-18796"/>
            <a:ext cx="11366808" cy="766654"/>
            <a:chOff x="4343092" y="286791"/>
            <a:chExt cx="3505815" cy="63763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FCA342D-6F0A-40AF-999B-333369A8B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4343092" y="286791"/>
              <a:ext cx="394315" cy="63763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FFF25FD-4315-40F4-A301-63F1618B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7454592" y="286791"/>
              <a:ext cx="394315" cy="637637"/>
            </a:xfrm>
            <a:prstGeom prst="rect">
              <a:avLst/>
            </a:prstGeom>
          </p:spPr>
        </p:pic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006A620-AD81-47A6-810A-1AA2EE3E5C26}"/>
                </a:ext>
              </a:extLst>
            </p:cNvPr>
            <p:cNvCxnSpPr/>
            <p:nvPr/>
          </p:nvCxnSpPr>
          <p:spPr>
            <a:xfrm>
              <a:off x="4737408" y="924428"/>
              <a:ext cx="2717185" cy="0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1819939" y="4758"/>
            <a:ext cx="92883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2: b/Xem tờ lịch và trả lời câu hỏi: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17" t="20371" r="29444" b="26543"/>
          <a:stretch/>
        </p:blipFill>
        <p:spPr>
          <a:xfrm>
            <a:off x="165100" y="1078087"/>
            <a:ext cx="8966200" cy="485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6692900" y="37592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820588" y="43815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98489" y="43815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9220200" y="1285912"/>
            <a:ext cx="2971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Ngày Thầy thuốc Việt Nam 27 tháng 2 là thứ mấy?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79044" y="4800600"/>
            <a:ext cx="31806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50" normalizeH="0" baseline="0" noProof="0" dirty="0">
                <a:ln w="9525" cmpd="sng">
                  <a:solidFill>
                    <a:srgbClr val="094D42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094D42">
                      <a:alpha val="40000"/>
                    </a:srgbClr>
                  </a:glow>
                </a:effectLst>
                <a:uLnTx/>
                <a:uFillTx/>
                <a:latin typeface="Arial" panose="020F0502020204030204"/>
                <a:cs typeface="+mn-cs"/>
              </a:rPr>
              <a:t>CHỦ NHẬT</a:t>
            </a:r>
            <a:endParaRPr kumimoji="0" lang="en-US" sz="4400" b="1" i="0" u="none" strike="noStrike" kern="1200" cap="none" spc="50" normalizeH="0" baseline="0" noProof="0" dirty="0">
              <a:ln w="9525" cmpd="sng">
                <a:solidFill>
                  <a:srgbClr val="094D42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094D42">
                    <a:alpha val="40000"/>
                  </a:srgbClr>
                </a:glow>
              </a:effectLst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4" name="Oval 3"/>
          <p:cNvSpPr/>
          <p:nvPr/>
        </p:nvSpPr>
        <p:spPr>
          <a:xfrm>
            <a:off x="7532352" y="4313261"/>
            <a:ext cx="1011777" cy="766739"/>
          </a:xfrm>
          <a:prstGeom prst="ellipse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016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4" y="1146848"/>
            <a:ext cx="4334504" cy="4334504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6095998" y="2693355"/>
            <a:ext cx="2919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3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886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3766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19667" y="3445873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70563" y="1479755"/>
            <a:ext cx="1304540" cy="1272012"/>
            <a:chOff x="11659477" y="-2694836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967184" y="-1955166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659477" y="-2694836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910398" y="4986525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Tháng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31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1" y="4827105"/>
            <a:ext cx="2206943" cy="173751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1" y="4737533"/>
            <a:ext cx="2206943" cy="17375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50" t="19876" r="20000" b="25309"/>
          <a:stretch/>
        </p:blipFill>
        <p:spPr>
          <a:xfrm>
            <a:off x="4019301" y="46002"/>
            <a:ext cx="6387592" cy="397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25403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0.00013 -0.0608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3.75E-6 -0.12315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12315 L -0.00026 -0.18518 " pathEditMode="relative" rAng="0" ptsTypes="AA">
                                      <p:cBhvr>
                                        <p:cTn id="4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-3.75E-6 -0.24745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24745 L -3.75E-6 -0.30949 " pathEditMode="relative" rAng="0" ptsTypes="AA">
                                      <p:cBhvr>
                                        <p:cTn id="6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30949 L -3.75E-6 -0.37153 " pathEditMode="relative" rAng="0" ptsTypes="AA">
                                      <p:cBhvr>
                                        <p:cTn id="7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0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4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 thứ Hai đầu tiên của tháng 3 là ngày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70851" y="3028699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707129" y="1417345"/>
            <a:ext cx="1304540" cy="1272012"/>
            <a:chOff x="11460870" y="-2895233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11869508" y="-2133514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11460870" y="-2895233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2582" y="2844725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228948" y="3460829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930352" y="4965246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 thứ Hai đầu tiên của tháng 3 là ngày 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60" y="4860283"/>
            <a:ext cx="2206943" cy="17375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50" t="19876" r="20000" b="25309"/>
          <a:stretch/>
        </p:blipFill>
        <p:spPr>
          <a:xfrm>
            <a:off x="4079480" y="65416"/>
            <a:ext cx="6387592" cy="397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5" name="Oval 74"/>
          <p:cNvSpPr/>
          <p:nvPr/>
        </p:nvSpPr>
        <p:spPr>
          <a:xfrm>
            <a:off x="5377703" y="1454348"/>
            <a:ext cx="659891" cy="764811"/>
          </a:xfrm>
          <a:prstGeom prst="ellipse">
            <a:avLst/>
          </a:prstGeom>
          <a:noFill/>
          <a:ln w="444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8430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00013 -0.0608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2.91667E-6 -0.12315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12315 L -0.00026 -0.1851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8 L 2.91667E-6 -0.24745 " pathEditMode="relative" rAng="0" ptsTypes="AA">
                                      <p:cBhvr>
                                        <p:cTn id="5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24745 L 2.91667E-6 -0.30949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30949 L 2.91667E-6 -0.37153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9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94715" y="4988261"/>
            <a:ext cx="9542277" cy="1412539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 Quốc tế Phụ nữ 8 tháng 3 là thứ mấy?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24" name="Next 2">
            <a:extLst>
              <a:ext uri="{FF2B5EF4-FFF2-40B4-BE49-F238E27FC236}">
                <a16:creationId xmlns:a16="http://schemas.microsoft.com/office/drawing/2014/main" id="{5D733F5F-CE2E-4BD1-A739-7E3366340811}"/>
              </a:ext>
            </a:extLst>
          </p:cNvPr>
          <p:cNvSpPr/>
          <p:nvPr/>
        </p:nvSpPr>
        <p:spPr>
          <a:xfrm>
            <a:off x="3059695" y="4179239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字魂59号-创粗黑"/>
              <a:cs typeface="+mn-cs"/>
            </a:endParaRPr>
          </a:p>
        </p:txBody>
      </p:sp>
      <p:sp>
        <p:nvSpPr>
          <p:cNvPr id="25" name="Next 1">
            <a:extLst>
              <a:ext uri="{FF2B5EF4-FFF2-40B4-BE49-F238E27FC236}">
                <a16:creationId xmlns:a16="http://schemas.microsoft.com/office/drawing/2014/main" id="{09EA6259-5392-4068-A0AD-B7002EE24476}"/>
              </a:ext>
            </a:extLst>
          </p:cNvPr>
          <p:cNvSpPr/>
          <p:nvPr/>
        </p:nvSpPr>
        <p:spPr>
          <a:xfrm>
            <a:off x="3059695" y="4179238"/>
            <a:ext cx="1291204" cy="583095"/>
          </a:xfrm>
          <a:prstGeom prst="homePlate">
            <a:avLst/>
          </a:prstGeom>
          <a:solidFill>
            <a:srgbClr val="217529"/>
          </a:solidFill>
          <a:ln w="76200">
            <a:solidFill>
              <a:srgbClr val="1C1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CÂU HỎI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80ACEF3-42E3-4B86-BCFD-6353E5E13E57}"/>
              </a:ext>
            </a:extLst>
          </p:cNvPr>
          <p:cNvGrpSpPr/>
          <p:nvPr/>
        </p:nvGrpSpPr>
        <p:grpSpPr>
          <a:xfrm>
            <a:off x="-40619" y="2519710"/>
            <a:ext cx="1012024" cy="786452"/>
            <a:chOff x="226920" y="2546803"/>
            <a:chExt cx="1012024" cy="786452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5A062DC-569E-49C5-B7FB-25F21FD71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920" y="2546803"/>
              <a:ext cx="1012024" cy="786452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59B2A67-F219-41BC-B62C-CC70D6941C78}"/>
                </a:ext>
              </a:extLst>
            </p:cNvPr>
            <p:cNvSpPr txBox="1"/>
            <p:nvPr/>
          </p:nvSpPr>
          <p:spPr>
            <a:xfrm>
              <a:off x="536530" y="2779572"/>
              <a:ext cx="1847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0" name="0">
            <a:extLst>
              <a:ext uri="{FF2B5EF4-FFF2-40B4-BE49-F238E27FC236}">
                <a16:creationId xmlns:a16="http://schemas.microsoft.com/office/drawing/2014/main" id="{9D20E7DA-90EB-4A3C-9A16-044A46CC9F26}"/>
              </a:ext>
            </a:extLst>
          </p:cNvPr>
          <p:cNvSpPr/>
          <p:nvPr/>
        </p:nvSpPr>
        <p:spPr>
          <a:xfrm>
            <a:off x="999030" y="3499899"/>
            <a:ext cx="505861" cy="583095"/>
          </a:xfrm>
          <a:prstGeom prst="flowChartMagneticDisk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1D0B35C-7548-4C39-843E-4269EF840E20}"/>
              </a:ext>
            </a:extLst>
          </p:cNvPr>
          <p:cNvSpPr/>
          <p:nvPr/>
        </p:nvSpPr>
        <p:spPr>
          <a:xfrm>
            <a:off x="931974" y="341442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2" name="1">
            <a:extLst>
              <a:ext uri="{FF2B5EF4-FFF2-40B4-BE49-F238E27FC236}">
                <a16:creationId xmlns:a16="http://schemas.microsoft.com/office/drawing/2014/main" id="{03D9DE48-6FCB-4743-A44F-C4B93A9AD9D8}"/>
              </a:ext>
            </a:extLst>
          </p:cNvPr>
          <p:cNvSpPr/>
          <p:nvPr/>
        </p:nvSpPr>
        <p:spPr>
          <a:xfrm>
            <a:off x="999030" y="3067761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766B8AE-0660-4EB6-B289-D2A1810AC650}"/>
              </a:ext>
            </a:extLst>
          </p:cNvPr>
          <p:cNvSpPr/>
          <p:nvPr/>
        </p:nvSpPr>
        <p:spPr>
          <a:xfrm>
            <a:off x="931974" y="298975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4" name="2">
            <a:extLst>
              <a:ext uri="{FF2B5EF4-FFF2-40B4-BE49-F238E27FC236}">
                <a16:creationId xmlns:a16="http://schemas.microsoft.com/office/drawing/2014/main" id="{C572263E-C9C9-496B-8F0A-4BEFF6970A6A}"/>
              </a:ext>
            </a:extLst>
          </p:cNvPr>
          <p:cNvSpPr/>
          <p:nvPr/>
        </p:nvSpPr>
        <p:spPr>
          <a:xfrm>
            <a:off x="999030" y="2641576"/>
            <a:ext cx="505861" cy="583095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E4F50B1-2915-46B3-BF90-4B122B837603}"/>
              </a:ext>
            </a:extLst>
          </p:cNvPr>
          <p:cNvSpPr/>
          <p:nvPr/>
        </p:nvSpPr>
        <p:spPr>
          <a:xfrm>
            <a:off x="928933" y="2547439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6" name="3">
            <a:extLst>
              <a:ext uri="{FF2B5EF4-FFF2-40B4-BE49-F238E27FC236}">
                <a16:creationId xmlns:a16="http://schemas.microsoft.com/office/drawing/2014/main" id="{595A9014-B295-4A54-8A82-A4A81F8CD7C1}"/>
              </a:ext>
            </a:extLst>
          </p:cNvPr>
          <p:cNvSpPr/>
          <p:nvPr/>
        </p:nvSpPr>
        <p:spPr>
          <a:xfrm>
            <a:off x="999030" y="221539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89B4273-DA74-4547-8A12-E7B7D33C2CBF}"/>
              </a:ext>
            </a:extLst>
          </p:cNvPr>
          <p:cNvSpPr/>
          <p:nvPr/>
        </p:nvSpPr>
        <p:spPr>
          <a:xfrm>
            <a:off x="928933" y="2122767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38" name="4">
            <a:extLst>
              <a:ext uri="{FF2B5EF4-FFF2-40B4-BE49-F238E27FC236}">
                <a16:creationId xmlns:a16="http://schemas.microsoft.com/office/drawing/2014/main" id="{6060A468-9A57-4B21-8CCA-1133D3440C47}"/>
              </a:ext>
            </a:extLst>
          </p:cNvPr>
          <p:cNvSpPr/>
          <p:nvPr/>
        </p:nvSpPr>
        <p:spPr>
          <a:xfrm>
            <a:off x="999030" y="178920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F99947C-DDA5-43B9-86A6-46EB14827643}"/>
              </a:ext>
            </a:extLst>
          </p:cNvPr>
          <p:cNvSpPr/>
          <p:nvPr/>
        </p:nvSpPr>
        <p:spPr>
          <a:xfrm>
            <a:off x="912905" y="1695685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0" name="5">
            <a:extLst>
              <a:ext uri="{FF2B5EF4-FFF2-40B4-BE49-F238E27FC236}">
                <a16:creationId xmlns:a16="http://schemas.microsoft.com/office/drawing/2014/main" id="{3B9CD15F-920C-41F5-91F6-37672771D306}"/>
              </a:ext>
            </a:extLst>
          </p:cNvPr>
          <p:cNvSpPr/>
          <p:nvPr/>
        </p:nvSpPr>
        <p:spPr>
          <a:xfrm>
            <a:off x="999030" y="1363021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19EEE63-2BCD-488D-803C-9EAC1648938D}"/>
              </a:ext>
            </a:extLst>
          </p:cNvPr>
          <p:cNvSpPr/>
          <p:nvPr/>
        </p:nvSpPr>
        <p:spPr>
          <a:xfrm>
            <a:off x="911405" y="1264771"/>
            <a:ext cx="677103" cy="28212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sp>
        <p:nvSpPr>
          <p:cNvPr id="42" name="6">
            <a:extLst>
              <a:ext uri="{FF2B5EF4-FFF2-40B4-BE49-F238E27FC236}">
                <a16:creationId xmlns:a16="http://schemas.microsoft.com/office/drawing/2014/main" id="{A994FFD3-ADE0-4B93-9D03-AFE6C109C24C}"/>
              </a:ext>
            </a:extLst>
          </p:cNvPr>
          <p:cNvSpPr/>
          <p:nvPr/>
        </p:nvSpPr>
        <p:spPr>
          <a:xfrm>
            <a:off x="999030" y="936836"/>
            <a:ext cx="505861" cy="583095"/>
          </a:xfrm>
          <a:prstGeom prst="flowChartMagneticDisk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F4BEBF54-67F4-4483-86A3-5A501F7EFB7A}"/>
              </a:ext>
            </a:extLst>
          </p:cNvPr>
          <p:cNvSpPr/>
          <p:nvPr/>
        </p:nvSpPr>
        <p:spPr>
          <a:xfrm>
            <a:off x="911405" y="892852"/>
            <a:ext cx="677103" cy="282126"/>
          </a:xfrm>
          <a:prstGeom prst="ellipse">
            <a:avLst/>
          </a:prstGeom>
          <a:solidFill>
            <a:srgbClr val="217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F47B9726-2654-43B0-B366-4F0A837BB0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31" y="132321"/>
            <a:ext cx="5382263" cy="2615780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BD02A26A-DD70-48B2-9471-0802BECD8BC4}"/>
              </a:ext>
            </a:extLst>
          </p:cNvPr>
          <p:cNvGrpSpPr/>
          <p:nvPr/>
        </p:nvGrpSpPr>
        <p:grpSpPr>
          <a:xfrm>
            <a:off x="10822836" y="2032841"/>
            <a:ext cx="1304540" cy="1272012"/>
            <a:chOff x="8482933" y="3760701"/>
            <a:chExt cx="4084411" cy="4084411"/>
          </a:xfrm>
          <a:solidFill>
            <a:srgbClr val="EF4149"/>
          </a:solidFill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1D13324-3B34-4FF3-97E9-8ED74D516D09}"/>
                </a:ext>
              </a:extLst>
            </p:cNvPr>
            <p:cNvSpPr/>
            <p:nvPr/>
          </p:nvSpPr>
          <p:spPr>
            <a:xfrm>
              <a:off x="8891571" y="4440527"/>
              <a:ext cx="3267131" cy="2546802"/>
            </a:xfrm>
            <a:prstGeom prst="ellipse">
              <a:avLst/>
            </a:pr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55" name="Freeform 5">
              <a:extLst>
                <a:ext uri="{FF2B5EF4-FFF2-40B4-BE49-F238E27FC236}">
                  <a16:creationId xmlns:a16="http://schemas.microsoft.com/office/drawing/2014/main" id="{657B59E0-0BA4-417E-BA5A-6AB76BE91572}"/>
                </a:ext>
              </a:extLst>
            </p:cNvPr>
            <p:cNvSpPr/>
            <p:nvPr/>
          </p:nvSpPr>
          <p:spPr>
            <a:xfrm>
              <a:off x="8482933" y="3760701"/>
              <a:ext cx="4084411" cy="4084411"/>
            </a:xfrm>
            <a:custGeom>
              <a:avLst/>
              <a:gdLst>
                <a:gd name="connsiteX0" fmla="*/ 2042206 w 4084412"/>
                <a:gd name="connsiteY0" fmla="*/ 217714 h 4084412"/>
                <a:gd name="connsiteX1" fmla="*/ 217714 w 4084412"/>
                <a:gd name="connsiteY1" fmla="*/ 2042206 h 4084412"/>
                <a:gd name="connsiteX2" fmla="*/ 2042206 w 4084412"/>
                <a:gd name="connsiteY2" fmla="*/ 3866698 h 4084412"/>
                <a:gd name="connsiteX3" fmla="*/ 3866698 w 4084412"/>
                <a:gd name="connsiteY3" fmla="*/ 2042206 h 4084412"/>
                <a:gd name="connsiteX4" fmla="*/ 2042206 w 4084412"/>
                <a:gd name="connsiteY4" fmla="*/ 217714 h 4084412"/>
                <a:gd name="connsiteX5" fmla="*/ 2042206 w 4084412"/>
                <a:gd name="connsiteY5" fmla="*/ 0 h 4084412"/>
                <a:gd name="connsiteX6" fmla="*/ 4084412 w 4084412"/>
                <a:gd name="connsiteY6" fmla="*/ 2042206 h 4084412"/>
                <a:gd name="connsiteX7" fmla="*/ 2042206 w 4084412"/>
                <a:gd name="connsiteY7" fmla="*/ 4084412 h 4084412"/>
                <a:gd name="connsiteX8" fmla="*/ 0 w 4084412"/>
                <a:gd name="connsiteY8" fmla="*/ 2042206 h 4084412"/>
                <a:gd name="connsiteX9" fmla="*/ 2042206 w 4084412"/>
                <a:gd name="connsiteY9" fmla="*/ 0 h 4084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4412" h="4084412">
                  <a:moveTo>
                    <a:pt x="2042206" y="217714"/>
                  </a:moveTo>
                  <a:cubicBezTo>
                    <a:pt x="1034567" y="217714"/>
                    <a:pt x="217714" y="1034567"/>
                    <a:pt x="217714" y="2042206"/>
                  </a:cubicBezTo>
                  <a:cubicBezTo>
                    <a:pt x="217714" y="3049845"/>
                    <a:pt x="1034567" y="3866698"/>
                    <a:pt x="2042206" y="3866698"/>
                  </a:cubicBezTo>
                  <a:cubicBezTo>
                    <a:pt x="3049845" y="3866698"/>
                    <a:pt x="3866698" y="3049845"/>
                    <a:pt x="3866698" y="2042206"/>
                  </a:cubicBezTo>
                  <a:cubicBezTo>
                    <a:pt x="3866698" y="1034567"/>
                    <a:pt x="3049845" y="217714"/>
                    <a:pt x="2042206" y="217714"/>
                  </a:cubicBezTo>
                  <a:close/>
                  <a:moveTo>
                    <a:pt x="2042206" y="0"/>
                  </a:moveTo>
                  <a:cubicBezTo>
                    <a:pt x="3170085" y="0"/>
                    <a:pt x="4084412" y="914327"/>
                    <a:pt x="4084412" y="2042206"/>
                  </a:cubicBezTo>
                  <a:cubicBezTo>
                    <a:pt x="4084412" y="3170085"/>
                    <a:pt x="3170085" y="4084412"/>
                    <a:pt x="2042206" y="4084412"/>
                  </a:cubicBezTo>
                  <a:cubicBezTo>
                    <a:pt x="914327" y="4084412"/>
                    <a:pt x="0" y="3170085"/>
                    <a:pt x="0" y="2042206"/>
                  </a:cubicBezTo>
                  <a:cubicBezTo>
                    <a:pt x="0" y="914327"/>
                    <a:pt x="914327" y="0"/>
                    <a:pt x="2042206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字魂59号-创粗黑"/>
                <a:ea typeface="字魂59号-创粗黑"/>
                <a:cs typeface="+mn-cs"/>
              </a:endParaRPr>
            </a:p>
          </p:txBody>
        </p:sp>
      </p:grpSp>
      <p:pic>
        <p:nvPicPr>
          <p:cNvPr id="57" name="Picture 56" descr="Download Software Development Services - Covent Garden PNG Image with No  Background - PNGkey.com">
            <a:extLst>
              <a:ext uri="{FF2B5EF4-FFF2-40B4-BE49-F238E27FC236}">
                <a16:creationId xmlns:a16="http://schemas.microsoft.com/office/drawing/2014/main" id="{2AF8F420-6485-40BC-AC4A-62DA92780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8057" y="3545397"/>
            <a:ext cx="1073786" cy="1073786"/>
          </a:xfrm>
          <a:prstGeom prst="rect">
            <a:avLst/>
          </a:prstGeom>
          <a:noFill/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chuong-het-gio-reng-www_tiengdong_com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20877" y="4253953"/>
            <a:ext cx="487363" cy="487363"/>
          </a:xfrm>
          <a:prstGeom prst="rect">
            <a:avLst/>
          </a:prstGeom>
        </p:spPr>
      </p:pic>
      <p:sp>
        <p:nvSpPr>
          <p:cNvPr id="54" name="Q1">
            <a:extLst>
              <a:ext uri="{FF2B5EF4-FFF2-40B4-BE49-F238E27FC236}">
                <a16:creationId xmlns:a16="http://schemas.microsoft.com/office/drawing/2014/main" id="{B3DB058A-7F39-4989-A89A-565B4C7702EB}"/>
              </a:ext>
            </a:extLst>
          </p:cNvPr>
          <p:cNvSpPr/>
          <p:nvPr/>
        </p:nvSpPr>
        <p:spPr>
          <a:xfrm>
            <a:off x="1878600" y="4986376"/>
            <a:ext cx="9542277" cy="1504430"/>
          </a:xfrm>
          <a:prstGeom prst="rect">
            <a:avLst/>
          </a:prstGeom>
          <a:solidFill>
            <a:srgbClr val="050C01"/>
          </a:solidFill>
          <a:ln w="76200">
            <a:solidFill>
              <a:srgbClr val="13431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Ngày Quốc tế Phụ nữ 8 tháng 3 là thứ 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Ba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7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/>
              <a:solidFill>
                <a:srgbClr val="FFC000"/>
              </a:solidFill>
              <a:effectLst/>
              <a:uLnTx/>
              <a:uFillTx/>
              <a:latin typeface="字魂59号-创粗黑"/>
              <a:ea typeface="字魂59号-创粗黑"/>
              <a:cs typeface="+mn-cs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03885118-8270-4A66-8BCA-101ED2EFE6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" y="4965804"/>
            <a:ext cx="2206943" cy="173751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250" t="19876" r="20000" b="25309"/>
          <a:stretch/>
        </p:blipFill>
        <p:spPr>
          <a:xfrm>
            <a:off x="4079480" y="65416"/>
            <a:ext cx="6387592" cy="3971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604441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0.00013 -0.0608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-0.06088 L -1.04167E-6 -0.12315 " pathEditMode="relative" rAng="0" ptsTypes="AA">
                                      <p:cBhvr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12315 L -0.00026 -0.18519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18519 L -1.04167E-6 -0.24746 " pathEditMode="relative" rAng="0" ptsTypes="AA">
                                      <p:cBhvr>
                                        <p:cTn id="4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24746 L -1.04167E-6 -0.30949 " pathEditMode="relative" rAng="0" ptsTypes="AA">
                                      <p:cBhvr>
                                        <p:cTn id="5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FB2A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0.30949 L -1.04167E-6 -0.37153 " pathEditMode="relative" rAng="0" ptsTypes="AA">
                                      <p:cBhvr>
                                        <p:cTn id="6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E4E79"/>
                                      </p:to>
                                    </p:animClr>
                                    <p:set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1" presetClass="exit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4" dur="99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8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anh Như Chớp - Mùa 3 - 51 Tập | Vie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28482" y="6278102"/>
            <a:ext cx="487363" cy="487363"/>
          </a:xfrm>
          <a:prstGeom prst="rect">
            <a:avLst/>
          </a:prstGeom>
        </p:spPr>
      </p:pic>
      <p:pic>
        <p:nvPicPr>
          <p:cNvPr id="3" name="No-Logo_-Hình-hiệu-NHANH-NHƯ-CHỚP-20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00153" y="2941637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885"/>
            <a:ext cx="6830972" cy="44658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3743" y="1197872"/>
            <a:ext cx="57122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/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/>
                <a:cs typeface="Times New Roman" panose="02020603050405020304" pitchFamily="18" charset="0"/>
              </a:rPr>
              <a:t>CHÚC MỪNG CÁC EM</a:t>
            </a:r>
          </a:p>
        </p:txBody>
      </p:sp>
    </p:spTree>
    <p:extLst>
      <p:ext uri="{BB962C8B-B14F-4D97-AF65-F5344CB8AC3E}">
        <p14:creationId xmlns:p14="http://schemas.microsoft.com/office/powerpoint/2010/main" val="15717871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999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4" y="1146848"/>
            <a:ext cx="4334504" cy="4334504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6095998" y="2693355"/>
            <a:ext cx="2919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4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4254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F48B43E-E607-4122-8315-D84BE9657A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749" y="1873441"/>
            <a:ext cx="4895070" cy="489507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984983" y="0"/>
            <a:ext cx="1022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4: Xem tờ lịch tháng 4 dưới đây rồi trả lời câu hỏi: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5479" t="19314" r="15479" b="24893"/>
          <a:stretch/>
        </p:blipFill>
        <p:spPr>
          <a:xfrm>
            <a:off x="4273685" y="830094"/>
            <a:ext cx="7918315" cy="420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918275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4" y="1146848"/>
            <a:ext cx="4334504" cy="4334504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6491376" y="2812426"/>
            <a:ext cx="2919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1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39404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68D6AB8-8DE6-4786-B75E-8785CE3E1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72" y="1200329"/>
            <a:ext cx="3458231" cy="345823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984983" y="0"/>
            <a:ext cx="1022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4: Xem tờ lịch tháng 4 dưới đây rồi trả lời câu hỏi: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25479" t="19314" r="15479" b="24893"/>
          <a:stretch/>
        </p:blipFill>
        <p:spPr>
          <a:xfrm>
            <a:off x="3904033" y="677984"/>
            <a:ext cx="7918315" cy="420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339715" y="4964637"/>
            <a:ext cx="10228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Tháng 4 có ..... ngày.</a:t>
            </a:r>
            <a:endParaRPr kumimoji="0" lang="en-VN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4996592" y="4900185"/>
            <a:ext cx="14890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30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2093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3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68D6AB8-8DE6-4786-B75E-8785CE3E1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477" y="171653"/>
            <a:ext cx="3458231" cy="345823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25479" t="19314" r="15479" b="24893"/>
          <a:stretch/>
        </p:blipFill>
        <p:spPr>
          <a:xfrm>
            <a:off x="168613" y="171653"/>
            <a:ext cx="7918315" cy="4208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0" y="4380487"/>
            <a:ext cx="12192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Nếu thứ Bảy tuần này là ngày Giải phóng miền Nam 30 tháng 4 thì thứ </a:t>
            </a:r>
            <a:r>
              <a: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srgbClr val="257655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Bảy tuần trước là ngày................</a:t>
            </a:r>
            <a:endParaRPr kumimoji="0" lang="en-VN" sz="5400" b="0" i="0" u="none" strike="noStrike" kern="1200" cap="none" spc="0" normalizeH="0" baseline="0" noProof="0" dirty="0">
              <a:ln>
                <a:noFill/>
              </a:ln>
              <a:solidFill>
                <a:srgbClr val="257655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3734141" y="5950147"/>
            <a:ext cx="47237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23 tháng 4</a:t>
            </a:r>
            <a:endParaRPr kumimoji="0" lang="en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1823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28BE8E36-86A3-421E-9905-3BDE2CD6D200}"/>
              </a:ext>
            </a:extLst>
          </p:cNvPr>
          <p:cNvGrpSpPr/>
          <p:nvPr/>
        </p:nvGrpSpPr>
        <p:grpSpPr>
          <a:xfrm>
            <a:off x="-1" y="-2"/>
            <a:ext cx="12312739" cy="3633893"/>
            <a:chOff x="-1" y="-2"/>
            <a:chExt cx="12312739" cy="3633893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271263D-2D90-4442-AB97-A13476277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2222"/>
            <a:stretch/>
          </p:blipFill>
          <p:spPr>
            <a:xfrm>
              <a:off x="0" y="-1"/>
              <a:ext cx="12192000" cy="333925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4F1EBB6-456C-4C10-B678-BBBCFCFAA4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6389"/>
            <a:stretch/>
          </p:blipFill>
          <p:spPr>
            <a:xfrm>
              <a:off x="0" y="236112"/>
              <a:ext cx="12312738" cy="3000375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A43AEB63-2863-42B5-9D71-E9FDFFEBE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889"/>
            <a:stretch/>
          </p:blipFill>
          <p:spPr>
            <a:xfrm>
              <a:off x="-1" y="-2"/>
              <a:ext cx="12192000" cy="3633893"/>
            </a:xfrm>
            <a:prstGeom prst="rect">
              <a:avLst/>
            </a:prstGeom>
          </p:spPr>
        </p:pic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E525F17-F0F1-4B71-9B69-71FA12004C0F}"/>
              </a:ext>
            </a:extLst>
          </p:cNvPr>
          <p:cNvGrpSpPr/>
          <p:nvPr/>
        </p:nvGrpSpPr>
        <p:grpSpPr>
          <a:xfrm>
            <a:off x="-2" y="3323386"/>
            <a:ext cx="12192001" cy="3983127"/>
            <a:chOff x="-2" y="3323386"/>
            <a:chExt cx="12192001" cy="3983127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4F4BCEBA-9C2C-4F80-B539-BEA6A5483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A56C4A67-8FB8-465F-81D8-F6AE8696C5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E276239-53B7-4C5B-B059-7BBDC05C78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242396" y="3323386"/>
              <a:ext cx="3089541" cy="3983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D98A4571-243B-4259-A1B7-8C58C7C1D9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5" name="Google Shape;70071;p31"/>
          <p:cNvSpPr txBox="1">
            <a:spLocks/>
          </p:cNvSpPr>
          <p:nvPr/>
        </p:nvSpPr>
        <p:spPr>
          <a:xfrm rot="286966">
            <a:off x="3661830" y="2484391"/>
            <a:ext cx="11848368" cy="2593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600" tIns="121900" rIns="609600" bIns="1219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sz="18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DreamScriptPro" panose="02000000000000000000" pitchFamily="2" charset="0"/>
                <a:cs typeface="+mn-cs"/>
              </a:rPr>
              <a:t>Tạm biệt!</a:t>
            </a:r>
            <a:endParaRPr kumimoji="0" lang="en" sz="18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DreamScriptPro" panose="02000000000000000000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58825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91" y="1591264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01370" y="822198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9680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65576CB-94ED-4D1E-99AB-0F568E0CD7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82" y="2734705"/>
            <a:ext cx="4532092" cy="45320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1092198" y="110607"/>
            <a:ext cx="117983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1: Mỗi hình dưới đây ứng với ô chữ nào?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1805" t="29506" r="56111" b="36667"/>
          <a:stretch/>
        </p:blipFill>
        <p:spPr>
          <a:xfrm>
            <a:off x="1203979" y="834206"/>
            <a:ext cx="4691697" cy="27825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8333" t="29506" r="10278" b="36667"/>
          <a:stretch/>
        </p:blipFill>
        <p:spPr>
          <a:xfrm>
            <a:off x="5923266" y="834205"/>
            <a:ext cx="4590146" cy="2782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222" t="33704" r="56250" b="33457"/>
          <a:stretch/>
        </p:blipFill>
        <p:spPr>
          <a:xfrm>
            <a:off x="0" y="3214350"/>
            <a:ext cx="4610457" cy="2701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472" t="34198" r="10139" b="33703"/>
          <a:stretch/>
        </p:blipFill>
        <p:spPr>
          <a:xfrm>
            <a:off x="7531100" y="3214350"/>
            <a:ext cx="4590146" cy="26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0565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05" t="29506" r="56111" b="36667"/>
          <a:stretch/>
        </p:blipFill>
        <p:spPr>
          <a:xfrm>
            <a:off x="1076979" y="114300"/>
            <a:ext cx="4691697" cy="2782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33" t="29506" r="10278" b="36667"/>
          <a:stretch/>
        </p:blipFill>
        <p:spPr>
          <a:xfrm>
            <a:off x="6621766" y="123005"/>
            <a:ext cx="4590146" cy="278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22" t="33704" r="56250" b="33457"/>
          <a:stretch/>
        </p:blipFill>
        <p:spPr>
          <a:xfrm>
            <a:off x="0" y="4156719"/>
            <a:ext cx="4610457" cy="270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472" t="34198" r="10139" b="33703"/>
          <a:stretch/>
        </p:blipFill>
        <p:spPr>
          <a:xfrm>
            <a:off x="7601854" y="4217651"/>
            <a:ext cx="4590146" cy="26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ACAC9BA5-DF35-4656-8527-5265FEBFB68E}"/>
              </a:ext>
            </a:extLst>
          </p:cNvPr>
          <p:cNvGrpSpPr/>
          <p:nvPr/>
        </p:nvGrpSpPr>
        <p:grpSpPr>
          <a:xfrm>
            <a:off x="4364763" y="2997200"/>
            <a:ext cx="3377139" cy="1675563"/>
            <a:chOff x="5888736" y="3851849"/>
            <a:chExt cx="5630164" cy="1905487"/>
          </a:xfrm>
        </p:grpSpPr>
        <p:sp>
          <p:nvSpPr>
            <p:cNvPr id="7" name="ïSḷiḍe">
              <a:extLst>
                <a:ext uri="{FF2B5EF4-FFF2-40B4-BE49-F238E27FC236}">
                  <a16:creationId xmlns:a16="http://schemas.microsoft.com/office/drawing/2014/main" id="{0812BDCD-26B8-4FCE-81F9-BF8F45000578}"/>
                </a:ext>
              </a:extLst>
            </p:cNvPr>
            <p:cNvSpPr/>
            <p:nvPr/>
          </p:nvSpPr>
          <p:spPr>
            <a:xfrm>
              <a:off x="5888736" y="3851849"/>
              <a:ext cx="5630164" cy="1905487"/>
            </a:xfrm>
            <a:prstGeom prst="roundRect">
              <a:avLst>
                <a:gd name="adj" fmla="val 8620"/>
              </a:avLst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grpSp>
          <p:nvGrpSpPr>
            <p:cNvPr id="8" name="îṡlide">
              <a:extLst>
                <a:ext uri="{FF2B5EF4-FFF2-40B4-BE49-F238E27FC236}">
                  <a16:creationId xmlns:a16="http://schemas.microsoft.com/office/drawing/2014/main" id="{222FFE05-2065-493A-87BE-95B331E89C51}"/>
                </a:ext>
              </a:extLst>
            </p:cNvPr>
            <p:cNvGrpSpPr/>
            <p:nvPr/>
          </p:nvGrpSpPr>
          <p:grpSpPr>
            <a:xfrm>
              <a:off x="6214312" y="4217551"/>
              <a:ext cx="4363582" cy="519830"/>
              <a:chOff x="6117369" y="4217551"/>
              <a:chExt cx="4363582" cy="519830"/>
            </a:xfrm>
          </p:grpSpPr>
          <p:sp>
            <p:nvSpPr>
              <p:cNvPr id="18" name="iṩlîḍè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6117369" y="4217551"/>
                <a:ext cx="447941" cy="519830"/>
              </a:xfrm>
              <a:custGeom>
                <a:avLst/>
                <a:gdLst>
                  <a:gd name="T0" fmla="*/ 105 w 450"/>
                  <a:gd name="T1" fmla="*/ 204 h 523"/>
                  <a:gd name="T2" fmla="*/ 116 w 450"/>
                  <a:gd name="T3" fmla="*/ 223 h 523"/>
                  <a:gd name="T4" fmla="*/ 236 w 450"/>
                  <a:gd name="T5" fmla="*/ 328 h 523"/>
                  <a:gd name="T6" fmla="*/ 354 w 450"/>
                  <a:gd name="T7" fmla="*/ 222 h 523"/>
                  <a:gd name="T8" fmla="*/ 364 w 450"/>
                  <a:gd name="T9" fmla="*/ 203 h 523"/>
                  <a:gd name="T10" fmla="*/ 367 w 450"/>
                  <a:gd name="T11" fmla="*/ 198 h 523"/>
                  <a:gd name="T12" fmla="*/ 362 w 450"/>
                  <a:gd name="T13" fmla="*/ 160 h 523"/>
                  <a:gd name="T14" fmla="*/ 362 w 450"/>
                  <a:gd name="T15" fmla="*/ 158 h 523"/>
                  <a:gd name="T16" fmla="*/ 234 w 450"/>
                  <a:gd name="T17" fmla="*/ 0 h 523"/>
                  <a:gd name="T18" fmla="*/ 108 w 450"/>
                  <a:gd name="T19" fmla="*/ 159 h 523"/>
                  <a:gd name="T20" fmla="*/ 108 w 450"/>
                  <a:gd name="T21" fmla="*/ 161 h 523"/>
                  <a:gd name="T22" fmla="*/ 103 w 450"/>
                  <a:gd name="T23" fmla="*/ 198 h 523"/>
                  <a:gd name="T24" fmla="*/ 105 w 450"/>
                  <a:gd name="T25" fmla="*/ 204 h 523"/>
                  <a:gd name="T26" fmla="*/ 351 w 450"/>
                  <a:gd name="T27" fmla="*/ 190 h 523"/>
                  <a:gd name="T28" fmla="*/ 348 w 450"/>
                  <a:gd name="T29" fmla="*/ 197 h 523"/>
                  <a:gd name="T30" fmla="*/ 342 w 450"/>
                  <a:gd name="T31" fmla="*/ 210 h 523"/>
                  <a:gd name="T32" fmla="*/ 338 w 450"/>
                  <a:gd name="T33" fmla="*/ 215 h 523"/>
                  <a:gd name="T34" fmla="*/ 236 w 450"/>
                  <a:gd name="T35" fmla="*/ 310 h 523"/>
                  <a:gd name="T36" fmla="*/ 131 w 450"/>
                  <a:gd name="T37" fmla="*/ 215 h 523"/>
                  <a:gd name="T38" fmla="*/ 127 w 450"/>
                  <a:gd name="T39" fmla="*/ 210 h 523"/>
                  <a:gd name="T40" fmla="*/ 121 w 450"/>
                  <a:gd name="T41" fmla="*/ 197 h 523"/>
                  <a:gd name="T42" fmla="*/ 118 w 450"/>
                  <a:gd name="T43" fmla="*/ 191 h 523"/>
                  <a:gd name="T44" fmla="*/ 119 w 450"/>
                  <a:gd name="T45" fmla="*/ 174 h 523"/>
                  <a:gd name="T46" fmla="*/ 119 w 450"/>
                  <a:gd name="T47" fmla="*/ 174 h 523"/>
                  <a:gd name="T48" fmla="*/ 124 w 450"/>
                  <a:gd name="T49" fmla="*/ 170 h 523"/>
                  <a:gd name="T50" fmla="*/ 144 w 450"/>
                  <a:gd name="T51" fmla="*/ 173 h 523"/>
                  <a:gd name="T52" fmla="*/ 149 w 450"/>
                  <a:gd name="T53" fmla="*/ 170 h 523"/>
                  <a:gd name="T54" fmla="*/ 162 w 450"/>
                  <a:gd name="T55" fmla="*/ 141 h 523"/>
                  <a:gd name="T56" fmla="*/ 275 w 450"/>
                  <a:gd name="T57" fmla="*/ 156 h 523"/>
                  <a:gd name="T58" fmla="*/ 308 w 450"/>
                  <a:gd name="T59" fmla="*/ 153 h 523"/>
                  <a:gd name="T60" fmla="*/ 316 w 450"/>
                  <a:gd name="T61" fmla="*/ 172 h 523"/>
                  <a:gd name="T62" fmla="*/ 320 w 450"/>
                  <a:gd name="T63" fmla="*/ 175 h 523"/>
                  <a:gd name="T64" fmla="*/ 321 w 450"/>
                  <a:gd name="T65" fmla="*/ 175 h 523"/>
                  <a:gd name="T66" fmla="*/ 345 w 450"/>
                  <a:gd name="T67" fmla="*/ 168 h 523"/>
                  <a:gd name="T68" fmla="*/ 350 w 450"/>
                  <a:gd name="T69" fmla="*/ 173 h 523"/>
                  <a:gd name="T70" fmla="*/ 350 w 450"/>
                  <a:gd name="T71" fmla="*/ 173 h 523"/>
                  <a:gd name="T72" fmla="*/ 351 w 450"/>
                  <a:gd name="T73" fmla="*/ 190 h 523"/>
                  <a:gd name="T74" fmla="*/ 450 w 450"/>
                  <a:gd name="T75" fmla="*/ 513 h 523"/>
                  <a:gd name="T76" fmla="*/ 441 w 450"/>
                  <a:gd name="T77" fmla="*/ 522 h 523"/>
                  <a:gd name="T78" fmla="*/ 30 w 450"/>
                  <a:gd name="T79" fmla="*/ 523 h 523"/>
                  <a:gd name="T80" fmla="*/ 21 w 450"/>
                  <a:gd name="T81" fmla="*/ 515 h 523"/>
                  <a:gd name="T82" fmla="*/ 50 w 450"/>
                  <a:gd name="T83" fmla="*/ 376 h 523"/>
                  <a:gd name="T84" fmla="*/ 62 w 450"/>
                  <a:gd name="T85" fmla="*/ 394 h 523"/>
                  <a:gd name="T86" fmla="*/ 63 w 450"/>
                  <a:gd name="T87" fmla="*/ 395 h 523"/>
                  <a:gd name="T88" fmla="*/ 64 w 450"/>
                  <a:gd name="T89" fmla="*/ 396 h 523"/>
                  <a:gd name="T90" fmla="*/ 108 w 450"/>
                  <a:gd name="T91" fmla="*/ 413 h 523"/>
                  <a:gd name="T92" fmla="*/ 176 w 450"/>
                  <a:gd name="T93" fmla="*/ 375 h 523"/>
                  <a:gd name="T94" fmla="*/ 183 w 450"/>
                  <a:gd name="T95" fmla="*/ 359 h 523"/>
                  <a:gd name="T96" fmla="*/ 179 w 450"/>
                  <a:gd name="T97" fmla="*/ 343 h 523"/>
                  <a:gd name="T98" fmla="*/ 235 w 450"/>
                  <a:gd name="T99" fmla="*/ 352 h 523"/>
                  <a:gd name="T100" fmla="*/ 343 w 450"/>
                  <a:gd name="T101" fmla="*/ 311 h 523"/>
                  <a:gd name="T102" fmla="*/ 354 w 450"/>
                  <a:gd name="T103" fmla="*/ 309 h 523"/>
                  <a:gd name="T104" fmla="*/ 450 w 450"/>
                  <a:gd name="T105" fmla="*/ 513 h 523"/>
                  <a:gd name="T106" fmla="*/ 76 w 450"/>
                  <a:gd name="T107" fmla="*/ 384 h 523"/>
                  <a:gd name="T108" fmla="*/ 1 w 450"/>
                  <a:gd name="T109" fmla="*/ 205 h 523"/>
                  <a:gd name="T110" fmla="*/ 71 w 450"/>
                  <a:gd name="T111" fmla="*/ 158 h 523"/>
                  <a:gd name="T112" fmla="*/ 86 w 450"/>
                  <a:gd name="T113" fmla="*/ 213 h 523"/>
                  <a:gd name="T114" fmla="*/ 55 w 450"/>
                  <a:gd name="T115" fmla="*/ 224 h 523"/>
                  <a:gd name="T116" fmla="*/ 105 w 450"/>
                  <a:gd name="T117" fmla="*/ 332 h 523"/>
                  <a:gd name="T118" fmla="*/ 132 w 450"/>
                  <a:gd name="T119" fmla="*/ 315 h 523"/>
                  <a:gd name="T120" fmla="*/ 164 w 450"/>
                  <a:gd name="T121" fmla="*/ 362 h 523"/>
                  <a:gd name="T122" fmla="*/ 76 w 450"/>
                  <a:gd name="T123" fmla="*/ 38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0" h="523">
                    <a:moveTo>
                      <a:pt x="105" y="204"/>
                    </a:moveTo>
                    <a:cubicBezTo>
                      <a:pt x="109" y="213"/>
                      <a:pt x="112" y="219"/>
                      <a:pt x="116" y="223"/>
                    </a:cubicBezTo>
                    <a:cubicBezTo>
                      <a:pt x="135" y="285"/>
                      <a:pt x="184" y="328"/>
                      <a:pt x="236" y="328"/>
                    </a:cubicBezTo>
                    <a:cubicBezTo>
                      <a:pt x="287" y="327"/>
                      <a:pt x="336" y="284"/>
                      <a:pt x="354" y="222"/>
                    </a:cubicBezTo>
                    <a:cubicBezTo>
                      <a:pt x="358" y="218"/>
                      <a:pt x="361" y="212"/>
                      <a:pt x="364" y="203"/>
                    </a:cubicBezTo>
                    <a:cubicBezTo>
                      <a:pt x="365" y="201"/>
                      <a:pt x="366" y="199"/>
                      <a:pt x="367" y="198"/>
                    </a:cubicBezTo>
                    <a:cubicBezTo>
                      <a:pt x="374" y="183"/>
                      <a:pt x="371" y="167"/>
                      <a:pt x="362" y="160"/>
                    </a:cubicBezTo>
                    <a:lnTo>
                      <a:pt x="362" y="158"/>
                    </a:lnTo>
                    <a:cubicBezTo>
                      <a:pt x="361" y="82"/>
                      <a:pt x="351" y="0"/>
                      <a:pt x="234" y="0"/>
                    </a:cubicBezTo>
                    <a:cubicBezTo>
                      <a:pt x="117" y="0"/>
                      <a:pt x="107" y="79"/>
                      <a:pt x="108" y="159"/>
                    </a:cubicBezTo>
                    <a:cubicBezTo>
                      <a:pt x="108" y="160"/>
                      <a:pt x="108" y="160"/>
                      <a:pt x="108" y="161"/>
                    </a:cubicBezTo>
                    <a:cubicBezTo>
                      <a:pt x="98" y="168"/>
                      <a:pt x="95" y="184"/>
                      <a:pt x="103" y="198"/>
                    </a:cubicBezTo>
                    <a:cubicBezTo>
                      <a:pt x="103" y="200"/>
                      <a:pt x="104" y="202"/>
                      <a:pt x="105" y="204"/>
                    </a:cubicBezTo>
                    <a:close/>
                    <a:moveTo>
                      <a:pt x="351" y="190"/>
                    </a:moveTo>
                    <a:cubicBezTo>
                      <a:pt x="350" y="192"/>
                      <a:pt x="349" y="194"/>
                      <a:pt x="348" y="197"/>
                    </a:cubicBezTo>
                    <a:cubicBezTo>
                      <a:pt x="347" y="200"/>
                      <a:pt x="344" y="208"/>
                      <a:pt x="342" y="210"/>
                    </a:cubicBezTo>
                    <a:cubicBezTo>
                      <a:pt x="340" y="211"/>
                      <a:pt x="339" y="213"/>
                      <a:pt x="338" y="215"/>
                    </a:cubicBezTo>
                    <a:cubicBezTo>
                      <a:pt x="323" y="271"/>
                      <a:pt x="280" y="310"/>
                      <a:pt x="236" y="310"/>
                    </a:cubicBezTo>
                    <a:cubicBezTo>
                      <a:pt x="190" y="310"/>
                      <a:pt x="148" y="271"/>
                      <a:pt x="131" y="215"/>
                    </a:cubicBezTo>
                    <a:cubicBezTo>
                      <a:pt x="131" y="213"/>
                      <a:pt x="129" y="211"/>
                      <a:pt x="127" y="210"/>
                    </a:cubicBezTo>
                    <a:cubicBezTo>
                      <a:pt x="126" y="208"/>
                      <a:pt x="123" y="201"/>
                      <a:pt x="121" y="197"/>
                    </a:cubicBezTo>
                    <a:cubicBezTo>
                      <a:pt x="120" y="195"/>
                      <a:pt x="119" y="193"/>
                      <a:pt x="118" y="191"/>
                    </a:cubicBezTo>
                    <a:cubicBezTo>
                      <a:pt x="114" y="183"/>
                      <a:pt x="115" y="175"/>
                      <a:pt x="119" y="174"/>
                    </a:cubicBezTo>
                    <a:lnTo>
                      <a:pt x="119" y="174"/>
                    </a:lnTo>
                    <a:cubicBezTo>
                      <a:pt x="121" y="173"/>
                      <a:pt x="123" y="171"/>
                      <a:pt x="124" y="170"/>
                    </a:cubicBezTo>
                    <a:lnTo>
                      <a:pt x="144" y="173"/>
                    </a:lnTo>
                    <a:cubicBezTo>
                      <a:pt x="146" y="173"/>
                      <a:pt x="148" y="172"/>
                      <a:pt x="149" y="170"/>
                    </a:cubicBezTo>
                    <a:lnTo>
                      <a:pt x="162" y="141"/>
                    </a:lnTo>
                    <a:cubicBezTo>
                      <a:pt x="176" y="144"/>
                      <a:pt x="231" y="157"/>
                      <a:pt x="275" y="156"/>
                    </a:cubicBezTo>
                    <a:cubicBezTo>
                      <a:pt x="288" y="156"/>
                      <a:pt x="299" y="155"/>
                      <a:pt x="308" y="153"/>
                    </a:cubicBezTo>
                    <a:lnTo>
                      <a:pt x="316" y="172"/>
                    </a:lnTo>
                    <a:cubicBezTo>
                      <a:pt x="317" y="174"/>
                      <a:pt x="318" y="175"/>
                      <a:pt x="320" y="175"/>
                    </a:cubicBezTo>
                    <a:cubicBezTo>
                      <a:pt x="320" y="175"/>
                      <a:pt x="321" y="175"/>
                      <a:pt x="321" y="175"/>
                    </a:cubicBezTo>
                    <a:lnTo>
                      <a:pt x="345" y="168"/>
                    </a:lnTo>
                    <a:cubicBezTo>
                      <a:pt x="346" y="170"/>
                      <a:pt x="348" y="172"/>
                      <a:pt x="350" y="173"/>
                    </a:cubicBezTo>
                    <a:lnTo>
                      <a:pt x="350" y="173"/>
                    </a:lnTo>
                    <a:cubicBezTo>
                      <a:pt x="354" y="175"/>
                      <a:pt x="355" y="182"/>
                      <a:pt x="351" y="190"/>
                    </a:cubicBezTo>
                    <a:close/>
                    <a:moveTo>
                      <a:pt x="450" y="513"/>
                    </a:moveTo>
                    <a:cubicBezTo>
                      <a:pt x="450" y="518"/>
                      <a:pt x="446" y="522"/>
                      <a:pt x="441" y="522"/>
                    </a:cubicBezTo>
                    <a:lnTo>
                      <a:pt x="30" y="523"/>
                    </a:lnTo>
                    <a:cubicBezTo>
                      <a:pt x="25" y="523"/>
                      <a:pt x="22" y="519"/>
                      <a:pt x="21" y="515"/>
                    </a:cubicBezTo>
                    <a:cubicBezTo>
                      <a:pt x="21" y="459"/>
                      <a:pt x="31" y="412"/>
                      <a:pt x="50" y="376"/>
                    </a:cubicBezTo>
                    <a:cubicBezTo>
                      <a:pt x="54" y="382"/>
                      <a:pt x="58" y="388"/>
                      <a:pt x="62" y="394"/>
                    </a:cubicBezTo>
                    <a:lnTo>
                      <a:pt x="63" y="395"/>
                    </a:lnTo>
                    <a:lnTo>
                      <a:pt x="64" y="396"/>
                    </a:lnTo>
                    <a:cubicBezTo>
                      <a:pt x="65" y="397"/>
                      <a:pt x="81" y="413"/>
                      <a:pt x="108" y="413"/>
                    </a:cubicBezTo>
                    <a:cubicBezTo>
                      <a:pt x="132" y="413"/>
                      <a:pt x="155" y="400"/>
                      <a:pt x="176" y="375"/>
                    </a:cubicBezTo>
                    <a:cubicBezTo>
                      <a:pt x="180" y="371"/>
                      <a:pt x="182" y="365"/>
                      <a:pt x="183" y="359"/>
                    </a:cubicBezTo>
                    <a:cubicBezTo>
                      <a:pt x="183" y="354"/>
                      <a:pt x="182" y="349"/>
                      <a:pt x="179" y="343"/>
                    </a:cubicBezTo>
                    <a:cubicBezTo>
                      <a:pt x="197" y="349"/>
                      <a:pt x="216" y="352"/>
                      <a:pt x="235" y="352"/>
                    </a:cubicBezTo>
                    <a:cubicBezTo>
                      <a:pt x="279" y="352"/>
                      <a:pt x="319" y="337"/>
                      <a:pt x="343" y="311"/>
                    </a:cubicBezTo>
                    <a:cubicBezTo>
                      <a:pt x="345" y="308"/>
                      <a:pt x="350" y="307"/>
                      <a:pt x="354" y="309"/>
                    </a:cubicBezTo>
                    <a:cubicBezTo>
                      <a:pt x="415" y="347"/>
                      <a:pt x="450" y="420"/>
                      <a:pt x="450" y="513"/>
                    </a:cubicBezTo>
                    <a:close/>
                    <a:moveTo>
                      <a:pt x="76" y="384"/>
                    </a:moveTo>
                    <a:cubicBezTo>
                      <a:pt x="0" y="295"/>
                      <a:pt x="1" y="205"/>
                      <a:pt x="1" y="205"/>
                    </a:cubicBezTo>
                    <a:cubicBezTo>
                      <a:pt x="4" y="156"/>
                      <a:pt x="61" y="154"/>
                      <a:pt x="71" y="158"/>
                    </a:cubicBezTo>
                    <a:cubicBezTo>
                      <a:pt x="84" y="164"/>
                      <a:pt x="87" y="207"/>
                      <a:pt x="86" y="213"/>
                    </a:cubicBezTo>
                    <a:cubicBezTo>
                      <a:pt x="84" y="221"/>
                      <a:pt x="55" y="224"/>
                      <a:pt x="55" y="224"/>
                    </a:cubicBezTo>
                    <a:cubicBezTo>
                      <a:pt x="66" y="272"/>
                      <a:pt x="105" y="332"/>
                      <a:pt x="105" y="332"/>
                    </a:cubicBezTo>
                    <a:cubicBezTo>
                      <a:pt x="116" y="319"/>
                      <a:pt x="132" y="315"/>
                      <a:pt x="132" y="315"/>
                    </a:cubicBezTo>
                    <a:cubicBezTo>
                      <a:pt x="164" y="327"/>
                      <a:pt x="164" y="362"/>
                      <a:pt x="164" y="362"/>
                    </a:cubicBezTo>
                    <a:cubicBezTo>
                      <a:pt x="114" y="421"/>
                      <a:pt x="91" y="401"/>
                      <a:pt x="76" y="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6" name="iŝlíďe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8042125" y="4221985"/>
                <a:ext cx="519830" cy="502097"/>
              </a:xfrm>
              <a:custGeom>
                <a:avLst/>
                <a:gdLst>
                  <a:gd name="T0" fmla="*/ 1143 w 1162"/>
                  <a:gd name="T1" fmla="*/ 321 h 1124"/>
                  <a:gd name="T2" fmla="*/ 910 w 1162"/>
                  <a:gd name="T3" fmla="*/ 27 h 1124"/>
                  <a:gd name="T4" fmla="*/ 852 w 1162"/>
                  <a:gd name="T5" fmla="*/ 0 h 1124"/>
                  <a:gd name="T6" fmla="*/ 795 w 1162"/>
                  <a:gd name="T7" fmla="*/ 27 h 1124"/>
                  <a:gd name="T8" fmla="*/ 629 w 1162"/>
                  <a:gd name="T9" fmla="*/ 237 h 1124"/>
                  <a:gd name="T10" fmla="*/ 603 w 1162"/>
                  <a:gd name="T11" fmla="*/ 237 h 1124"/>
                  <a:gd name="T12" fmla="*/ 540 w 1162"/>
                  <a:gd name="T13" fmla="*/ 237 h 1124"/>
                  <a:gd name="T14" fmla="*/ 221 w 1162"/>
                  <a:gd name="T15" fmla="*/ 237 h 1124"/>
                  <a:gd name="T16" fmla="*/ 202 w 1162"/>
                  <a:gd name="T17" fmla="*/ 145 h 1124"/>
                  <a:gd name="T18" fmla="*/ 17 w 1162"/>
                  <a:gd name="T19" fmla="*/ 114 h 1124"/>
                  <a:gd name="T20" fmla="*/ 0 w 1162"/>
                  <a:gd name="T21" fmla="*/ 214 h 1124"/>
                  <a:gd name="T22" fmla="*/ 117 w 1162"/>
                  <a:gd name="T23" fmla="*/ 233 h 1124"/>
                  <a:gd name="T24" fmla="*/ 241 w 1162"/>
                  <a:gd name="T25" fmla="*/ 833 h 1124"/>
                  <a:gd name="T26" fmla="*/ 187 w 1162"/>
                  <a:gd name="T27" fmla="*/ 1006 h 1124"/>
                  <a:gd name="T28" fmla="*/ 262 w 1162"/>
                  <a:gd name="T29" fmla="*/ 1006 h 1124"/>
                  <a:gd name="T30" fmla="*/ 256 w 1162"/>
                  <a:gd name="T31" fmla="*/ 1040 h 1124"/>
                  <a:gd name="T32" fmla="*/ 335 w 1162"/>
                  <a:gd name="T33" fmla="*/ 1124 h 1124"/>
                  <a:gd name="T34" fmla="*/ 414 w 1162"/>
                  <a:gd name="T35" fmla="*/ 1040 h 1124"/>
                  <a:gd name="T36" fmla="*/ 407 w 1162"/>
                  <a:gd name="T37" fmla="*/ 1006 h 1124"/>
                  <a:gd name="T38" fmla="*/ 824 w 1162"/>
                  <a:gd name="T39" fmla="*/ 1006 h 1124"/>
                  <a:gd name="T40" fmla="*/ 818 w 1162"/>
                  <a:gd name="T41" fmla="*/ 1040 h 1124"/>
                  <a:gd name="T42" fmla="*/ 897 w 1162"/>
                  <a:gd name="T43" fmla="*/ 1124 h 1124"/>
                  <a:gd name="T44" fmla="*/ 976 w 1162"/>
                  <a:gd name="T45" fmla="*/ 1040 h 1124"/>
                  <a:gd name="T46" fmla="*/ 969 w 1162"/>
                  <a:gd name="T47" fmla="*/ 1006 h 1124"/>
                  <a:gd name="T48" fmla="*/ 1036 w 1162"/>
                  <a:gd name="T49" fmla="*/ 1006 h 1124"/>
                  <a:gd name="T50" fmla="*/ 1036 w 1162"/>
                  <a:gd name="T51" fmla="*/ 906 h 1124"/>
                  <a:gd name="T52" fmla="*/ 324 w 1162"/>
                  <a:gd name="T53" fmla="*/ 906 h 1124"/>
                  <a:gd name="T54" fmla="*/ 335 w 1162"/>
                  <a:gd name="T55" fmla="*/ 873 h 1124"/>
                  <a:gd name="T56" fmla="*/ 708 w 1162"/>
                  <a:gd name="T57" fmla="*/ 717 h 1124"/>
                  <a:gd name="T58" fmla="*/ 777 w 1162"/>
                  <a:gd name="T59" fmla="*/ 767 h 1124"/>
                  <a:gd name="T60" fmla="*/ 928 w 1162"/>
                  <a:gd name="T61" fmla="*/ 767 h 1124"/>
                  <a:gd name="T62" fmla="*/ 1001 w 1162"/>
                  <a:gd name="T63" fmla="*/ 693 h 1124"/>
                  <a:gd name="T64" fmla="*/ 1001 w 1162"/>
                  <a:gd name="T65" fmla="*/ 594 h 1124"/>
                  <a:gd name="T66" fmla="*/ 1000 w 1162"/>
                  <a:gd name="T67" fmla="*/ 445 h 1124"/>
                  <a:gd name="T68" fmla="*/ 1042 w 1162"/>
                  <a:gd name="T69" fmla="*/ 444 h 1124"/>
                  <a:gd name="T70" fmla="*/ 1088 w 1162"/>
                  <a:gd name="T71" fmla="*/ 444 h 1124"/>
                  <a:gd name="T72" fmla="*/ 1089 w 1162"/>
                  <a:gd name="T73" fmla="*/ 444 h 1124"/>
                  <a:gd name="T74" fmla="*/ 1162 w 1162"/>
                  <a:gd name="T75" fmla="*/ 371 h 1124"/>
                  <a:gd name="T76" fmla="*/ 1143 w 1162"/>
                  <a:gd name="T77" fmla="*/ 321 h 1124"/>
                  <a:gd name="T78" fmla="*/ 927 w 1162"/>
                  <a:gd name="T79" fmla="*/ 378 h 1124"/>
                  <a:gd name="T80" fmla="*/ 927 w 1162"/>
                  <a:gd name="T81" fmla="*/ 700 h 1124"/>
                  <a:gd name="T82" fmla="*/ 777 w 1162"/>
                  <a:gd name="T83" fmla="*/ 700 h 1124"/>
                  <a:gd name="T84" fmla="*/ 777 w 1162"/>
                  <a:gd name="T85" fmla="*/ 378 h 1124"/>
                  <a:gd name="T86" fmla="*/ 617 w 1162"/>
                  <a:gd name="T87" fmla="*/ 378 h 1124"/>
                  <a:gd name="T88" fmla="*/ 852 w 1162"/>
                  <a:gd name="T89" fmla="*/ 80 h 1124"/>
                  <a:gd name="T90" fmla="*/ 1088 w 1162"/>
                  <a:gd name="T91" fmla="*/ 378 h 1124"/>
                  <a:gd name="T92" fmla="*/ 927 w 1162"/>
                  <a:gd name="T93" fmla="*/ 37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62" h="1124">
                    <a:moveTo>
                      <a:pt x="1143" y="321"/>
                    </a:moveTo>
                    <a:lnTo>
                      <a:pt x="910" y="27"/>
                    </a:lnTo>
                    <a:cubicBezTo>
                      <a:pt x="896" y="10"/>
                      <a:pt x="875" y="0"/>
                      <a:pt x="852" y="0"/>
                    </a:cubicBezTo>
                    <a:cubicBezTo>
                      <a:pt x="830" y="0"/>
                      <a:pt x="809" y="10"/>
                      <a:pt x="795" y="27"/>
                    </a:cubicBezTo>
                    <a:lnTo>
                      <a:pt x="629" y="237"/>
                    </a:lnTo>
                    <a:lnTo>
                      <a:pt x="603" y="237"/>
                    </a:lnTo>
                    <a:lnTo>
                      <a:pt x="540" y="237"/>
                    </a:lnTo>
                    <a:lnTo>
                      <a:pt x="221" y="237"/>
                    </a:lnTo>
                    <a:lnTo>
                      <a:pt x="202" y="145"/>
                    </a:lnTo>
                    <a:lnTo>
                      <a:pt x="17" y="114"/>
                    </a:lnTo>
                    <a:lnTo>
                      <a:pt x="0" y="214"/>
                    </a:lnTo>
                    <a:lnTo>
                      <a:pt x="117" y="233"/>
                    </a:lnTo>
                    <a:lnTo>
                      <a:pt x="241" y="833"/>
                    </a:lnTo>
                    <a:lnTo>
                      <a:pt x="187" y="1006"/>
                    </a:lnTo>
                    <a:lnTo>
                      <a:pt x="262" y="1006"/>
                    </a:lnTo>
                    <a:cubicBezTo>
                      <a:pt x="258" y="1017"/>
                      <a:pt x="256" y="1028"/>
                      <a:pt x="256" y="1040"/>
                    </a:cubicBezTo>
                    <a:cubicBezTo>
                      <a:pt x="256" y="1087"/>
                      <a:pt x="291" y="1124"/>
                      <a:pt x="335" y="1124"/>
                    </a:cubicBezTo>
                    <a:cubicBezTo>
                      <a:pt x="378" y="1124"/>
                      <a:pt x="414" y="1087"/>
                      <a:pt x="414" y="1040"/>
                    </a:cubicBezTo>
                    <a:cubicBezTo>
                      <a:pt x="414" y="1028"/>
                      <a:pt x="411" y="1017"/>
                      <a:pt x="407" y="1006"/>
                    </a:cubicBezTo>
                    <a:lnTo>
                      <a:pt x="824" y="1006"/>
                    </a:lnTo>
                    <a:cubicBezTo>
                      <a:pt x="820" y="1017"/>
                      <a:pt x="818" y="1028"/>
                      <a:pt x="818" y="1040"/>
                    </a:cubicBezTo>
                    <a:cubicBezTo>
                      <a:pt x="818" y="1087"/>
                      <a:pt x="853" y="1124"/>
                      <a:pt x="897" y="1124"/>
                    </a:cubicBezTo>
                    <a:cubicBezTo>
                      <a:pt x="941" y="1124"/>
                      <a:pt x="976" y="1087"/>
                      <a:pt x="976" y="1040"/>
                    </a:cubicBezTo>
                    <a:cubicBezTo>
                      <a:pt x="976" y="1028"/>
                      <a:pt x="974" y="1017"/>
                      <a:pt x="969" y="1006"/>
                    </a:cubicBezTo>
                    <a:lnTo>
                      <a:pt x="1036" y="1006"/>
                    </a:lnTo>
                    <a:lnTo>
                      <a:pt x="1036" y="906"/>
                    </a:lnTo>
                    <a:lnTo>
                      <a:pt x="324" y="906"/>
                    </a:lnTo>
                    <a:lnTo>
                      <a:pt x="335" y="873"/>
                    </a:lnTo>
                    <a:lnTo>
                      <a:pt x="708" y="717"/>
                    </a:lnTo>
                    <a:cubicBezTo>
                      <a:pt x="718" y="746"/>
                      <a:pt x="745" y="767"/>
                      <a:pt x="777" y="767"/>
                    </a:cubicBezTo>
                    <a:lnTo>
                      <a:pt x="928" y="767"/>
                    </a:lnTo>
                    <a:cubicBezTo>
                      <a:pt x="968" y="767"/>
                      <a:pt x="1001" y="734"/>
                      <a:pt x="1001" y="693"/>
                    </a:cubicBezTo>
                    <a:lnTo>
                      <a:pt x="1001" y="594"/>
                    </a:lnTo>
                    <a:lnTo>
                      <a:pt x="1000" y="445"/>
                    </a:lnTo>
                    <a:lnTo>
                      <a:pt x="1042" y="444"/>
                    </a:lnTo>
                    <a:lnTo>
                      <a:pt x="1088" y="444"/>
                    </a:lnTo>
                    <a:cubicBezTo>
                      <a:pt x="1088" y="444"/>
                      <a:pt x="1089" y="444"/>
                      <a:pt x="1089" y="444"/>
                    </a:cubicBezTo>
                    <a:cubicBezTo>
                      <a:pt x="1129" y="444"/>
                      <a:pt x="1162" y="412"/>
                      <a:pt x="1162" y="371"/>
                    </a:cubicBezTo>
                    <a:cubicBezTo>
                      <a:pt x="1162" y="352"/>
                      <a:pt x="1155" y="334"/>
                      <a:pt x="1143" y="321"/>
                    </a:cubicBezTo>
                    <a:close/>
                    <a:moveTo>
                      <a:pt x="927" y="378"/>
                    </a:moveTo>
                    <a:lnTo>
                      <a:pt x="927" y="700"/>
                    </a:lnTo>
                    <a:lnTo>
                      <a:pt x="777" y="700"/>
                    </a:lnTo>
                    <a:lnTo>
                      <a:pt x="777" y="378"/>
                    </a:lnTo>
                    <a:lnTo>
                      <a:pt x="617" y="378"/>
                    </a:lnTo>
                    <a:lnTo>
                      <a:pt x="852" y="80"/>
                    </a:lnTo>
                    <a:lnTo>
                      <a:pt x="1088" y="378"/>
                    </a:lnTo>
                    <a:lnTo>
                      <a:pt x="927" y="3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4" name="ïsḷïḓé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10044531" y="4217551"/>
                <a:ext cx="436420" cy="519830"/>
              </a:xfrm>
              <a:custGeom>
                <a:avLst/>
                <a:gdLst>
                  <a:gd name="connsiteX0" fmla="*/ 251911 w 462441"/>
                  <a:gd name="connsiteY0" fmla="*/ 300494 h 550823"/>
                  <a:gd name="connsiteX1" fmla="*/ 462441 w 462441"/>
                  <a:gd name="connsiteY1" fmla="*/ 354689 h 550823"/>
                  <a:gd name="connsiteX2" fmla="*/ 370738 w 462441"/>
                  <a:gd name="connsiteY2" fmla="*/ 550823 h 550823"/>
                  <a:gd name="connsiteX3" fmla="*/ 341031 w 462441"/>
                  <a:gd name="connsiteY3" fmla="*/ 488886 h 550823"/>
                  <a:gd name="connsiteX4" fmla="*/ 47839 w 462441"/>
                  <a:gd name="connsiteY4" fmla="*/ 348237 h 550823"/>
                  <a:gd name="connsiteX5" fmla="*/ 285493 w 462441"/>
                  <a:gd name="connsiteY5" fmla="*/ 370173 h 550823"/>
                  <a:gd name="connsiteX6" fmla="*/ 166586 w 462441"/>
                  <a:gd name="connsiteY6" fmla="*/ 92985 h 550823"/>
                  <a:gd name="connsiteX7" fmla="*/ 196302 w 462441"/>
                  <a:gd name="connsiteY7" fmla="*/ 92985 h 550823"/>
                  <a:gd name="connsiteX8" fmla="*/ 196302 w 462441"/>
                  <a:gd name="connsiteY8" fmla="*/ 109739 h 550823"/>
                  <a:gd name="connsiteX9" fmla="*/ 207930 w 462441"/>
                  <a:gd name="connsiteY9" fmla="*/ 114894 h 550823"/>
                  <a:gd name="connsiteX10" fmla="*/ 207930 w 462441"/>
                  <a:gd name="connsiteY10" fmla="*/ 108450 h 550823"/>
                  <a:gd name="connsiteX11" fmla="*/ 237645 w 462441"/>
                  <a:gd name="connsiteY11" fmla="*/ 108450 h 550823"/>
                  <a:gd name="connsiteX12" fmla="*/ 237645 w 462441"/>
                  <a:gd name="connsiteY12" fmla="*/ 152268 h 550823"/>
                  <a:gd name="connsiteX13" fmla="*/ 207930 w 462441"/>
                  <a:gd name="connsiteY13" fmla="*/ 152268 h 550823"/>
                  <a:gd name="connsiteX14" fmla="*/ 200178 w 462441"/>
                  <a:gd name="connsiteY14" fmla="*/ 145824 h 550823"/>
                  <a:gd name="connsiteX15" fmla="*/ 193718 w 462441"/>
                  <a:gd name="connsiteY15" fmla="*/ 140669 h 550823"/>
                  <a:gd name="connsiteX16" fmla="*/ 184674 w 462441"/>
                  <a:gd name="connsiteY16" fmla="*/ 138091 h 550823"/>
                  <a:gd name="connsiteX17" fmla="*/ 174338 w 462441"/>
                  <a:gd name="connsiteY17" fmla="*/ 136803 h 550823"/>
                  <a:gd name="connsiteX18" fmla="*/ 160126 w 462441"/>
                  <a:gd name="connsiteY18" fmla="*/ 140669 h 550823"/>
                  <a:gd name="connsiteX19" fmla="*/ 156250 w 462441"/>
                  <a:gd name="connsiteY19" fmla="*/ 149690 h 550823"/>
                  <a:gd name="connsiteX20" fmla="*/ 185966 w 462441"/>
                  <a:gd name="connsiteY20" fmla="*/ 167733 h 550823"/>
                  <a:gd name="connsiteX21" fmla="*/ 214389 w 462441"/>
                  <a:gd name="connsiteY21" fmla="*/ 176754 h 550823"/>
                  <a:gd name="connsiteX22" fmla="*/ 231185 w 462441"/>
                  <a:gd name="connsiteY22" fmla="*/ 190930 h 550823"/>
                  <a:gd name="connsiteX23" fmla="*/ 238937 w 462441"/>
                  <a:gd name="connsiteY23" fmla="*/ 205107 h 550823"/>
                  <a:gd name="connsiteX24" fmla="*/ 240229 w 462441"/>
                  <a:gd name="connsiteY24" fmla="*/ 216706 h 550823"/>
                  <a:gd name="connsiteX25" fmla="*/ 237645 w 462441"/>
                  <a:gd name="connsiteY25" fmla="*/ 232171 h 550823"/>
                  <a:gd name="connsiteX26" fmla="*/ 227309 w 462441"/>
                  <a:gd name="connsiteY26" fmla="*/ 245058 h 550823"/>
                  <a:gd name="connsiteX27" fmla="*/ 214389 w 462441"/>
                  <a:gd name="connsiteY27" fmla="*/ 254079 h 550823"/>
                  <a:gd name="connsiteX28" fmla="*/ 196302 w 462441"/>
                  <a:gd name="connsiteY28" fmla="*/ 257946 h 550823"/>
                  <a:gd name="connsiteX29" fmla="*/ 196302 w 462441"/>
                  <a:gd name="connsiteY29" fmla="*/ 272122 h 550823"/>
                  <a:gd name="connsiteX30" fmla="*/ 166586 w 462441"/>
                  <a:gd name="connsiteY30" fmla="*/ 272122 h 550823"/>
                  <a:gd name="connsiteX31" fmla="*/ 166586 w 462441"/>
                  <a:gd name="connsiteY31" fmla="*/ 254079 h 550823"/>
                  <a:gd name="connsiteX32" fmla="*/ 161418 w 462441"/>
                  <a:gd name="connsiteY32" fmla="*/ 252791 h 550823"/>
                  <a:gd name="connsiteX33" fmla="*/ 157542 w 462441"/>
                  <a:gd name="connsiteY33" fmla="*/ 250213 h 550823"/>
                  <a:gd name="connsiteX34" fmla="*/ 157542 w 462441"/>
                  <a:gd name="connsiteY34" fmla="*/ 256657 h 550823"/>
                  <a:gd name="connsiteX35" fmla="*/ 127826 w 462441"/>
                  <a:gd name="connsiteY35" fmla="*/ 256657 h 550823"/>
                  <a:gd name="connsiteX36" fmla="*/ 127826 w 462441"/>
                  <a:gd name="connsiteY36" fmla="*/ 212839 h 550823"/>
                  <a:gd name="connsiteX37" fmla="*/ 157542 w 462441"/>
                  <a:gd name="connsiteY37" fmla="*/ 212839 h 550823"/>
                  <a:gd name="connsiteX38" fmla="*/ 165294 w 462441"/>
                  <a:gd name="connsiteY38" fmla="*/ 219283 h 550823"/>
                  <a:gd name="connsiteX39" fmla="*/ 173046 w 462441"/>
                  <a:gd name="connsiteY39" fmla="*/ 224438 h 550823"/>
                  <a:gd name="connsiteX40" fmla="*/ 180798 w 462441"/>
                  <a:gd name="connsiteY40" fmla="*/ 227016 h 550823"/>
                  <a:gd name="connsiteX41" fmla="*/ 192426 w 462441"/>
                  <a:gd name="connsiteY41" fmla="*/ 228304 h 550823"/>
                  <a:gd name="connsiteX42" fmla="*/ 205346 w 462441"/>
                  <a:gd name="connsiteY42" fmla="*/ 225727 h 550823"/>
                  <a:gd name="connsiteX43" fmla="*/ 210514 w 462441"/>
                  <a:gd name="connsiteY43" fmla="*/ 216706 h 550823"/>
                  <a:gd name="connsiteX44" fmla="*/ 207930 w 462441"/>
                  <a:gd name="connsiteY44" fmla="*/ 208973 h 550823"/>
                  <a:gd name="connsiteX45" fmla="*/ 201470 w 462441"/>
                  <a:gd name="connsiteY45" fmla="*/ 203818 h 550823"/>
                  <a:gd name="connsiteX46" fmla="*/ 191134 w 462441"/>
                  <a:gd name="connsiteY46" fmla="*/ 199952 h 550823"/>
                  <a:gd name="connsiteX47" fmla="*/ 180798 w 462441"/>
                  <a:gd name="connsiteY47" fmla="*/ 197374 h 550823"/>
                  <a:gd name="connsiteX48" fmla="*/ 152374 w 462441"/>
                  <a:gd name="connsiteY48" fmla="*/ 188353 h 550823"/>
                  <a:gd name="connsiteX49" fmla="*/ 135578 w 462441"/>
                  <a:gd name="connsiteY49" fmla="*/ 176754 h 550823"/>
                  <a:gd name="connsiteX50" fmla="*/ 127826 w 462441"/>
                  <a:gd name="connsiteY50" fmla="*/ 162578 h 550823"/>
                  <a:gd name="connsiteX51" fmla="*/ 126534 w 462441"/>
                  <a:gd name="connsiteY51" fmla="*/ 149690 h 550823"/>
                  <a:gd name="connsiteX52" fmla="*/ 129118 w 462441"/>
                  <a:gd name="connsiteY52" fmla="*/ 134225 h 550823"/>
                  <a:gd name="connsiteX53" fmla="*/ 136870 w 462441"/>
                  <a:gd name="connsiteY53" fmla="*/ 121338 h 550823"/>
                  <a:gd name="connsiteX54" fmla="*/ 149790 w 462441"/>
                  <a:gd name="connsiteY54" fmla="*/ 112316 h 550823"/>
                  <a:gd name="connsiteX55" fmla="*/ 166586 w 462441"/>
                  <a:gd name="connsiteY55" fmla="*/ 107161 h 550823"/>
                  <a:gd name="connsiteX56" fmla="*/ 183407 w 462441"/>
                  <a:gd name="connsiteY56" fmla="*/ 0 h 550823"/>
                  <a:gd name="connsiteX57" fmla="*/ 365521 w 462441"/>
                  <a:gd name="connsiteY57" fmla="*/ 181908 h 550823"/>
                  <a:gd name="connsiteX58" fmla="*/ 328065 w 462441"/>
                  <a:gd name="connsiteY58" fmla="*/ 294150 h 550823"/>
                  <a:gd name="connsiteX59" fmla="*/ 321607 w 462441"/>
                  <a:gd name="connsiteY59" fmla="*/ 300600 h 550823"/>
                  <a:gd name="connsiteX60" fmla="*/ 288026 w 462441"/>
                  <a:gd name="connsiteY60" fmla="*/ 290279 h 550823"/>
                  <a:gd name="connsiteX61" fmla="*/ 293192 w 462441"/>
                  <a:gd name="connsiteY61" fmla="*/ 285119 h 550823"/>
                  <a:gd name="connsiteX62" fmla="*/ 334523 w 462441"/>
                  <a:gd name="connsiteY62" fmla="*/ 181908 h 550823"/>
                  <a:gd name="connsiteX63" fmla="*/ 183407 w 462441"/>
                  <a:gd name="connsiteY63" fmla="*/ 32253 h 550823"/>
                  <a:gd name="connsiteX64" fmla="*/ 32290 w 462441"/>
                  <a:gd name="connsiteY64" fmla="*/ 181908 h 550823"/>
                  <a:gd name="connsiteX65" fmla="*/ 183407 w 462441"/>
                  <a:gd name="connsiteY65" fmla="*/ 332854 h 550823"/>
                  <a:gd name="connsiteX66" fmla="*/ 238945 w 462441"/>
                  <a:gd name="connsiteY66" fmla="*/ 322533 h 550823"/>
                  <a:gd name="connsiteX67" fmla="*/ 250569 w 462441"/>
                  <a:gd name="connsiteY67" fmla="*/ 352206 h 550823"/>
                  <a:gd name="connsiteX68" fmla="*/ 183407 w 462441"/>
                  <a:gd name="connsiteY68" fmla="*/ 365107 h 550823"/>
                  <a:gd name="connsiteX69" fmla="*/ 0 w 462441"/>
                  <a:gd name="connsiteY69" fmla="*/ 181908 h 550823"/>
                  <a:gd name="connsiteX70" fmla="*/ 183407 w 462441"/>
                  <a:gd name="connsiteY70" fmla="*/ 0 h 5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62441" h="550823">
                    <a:moveTo>
                      <a:pt x="251911" y="300494"/>
                    </a:moveTo>
                    <a:lnTo>
                      <a:pt x="462441" y="354689"/>
                    </a:lnTo>
                    <a:lnTo>
                      <a:pt x="370738" y="550823"/>
                    </a:lnTo>
                    <a:lnTo>
                      <a:pt x="341031" y="488886"/>
                    </a:lnTo>
                    <a:cubicBezTo>
                      <a:pt x="341031" y="488886"/>
                      <a:pt x="174416" y="568888"/>
                      <a:pt x="47839" y="348237"/>
                    </a:cubicBezTo>
                    <a:cubicBezTo>
                      <a:pt x="186040" y="432110"/>
                      <a:pt x="285493" y="370173"/>
                      <a:pt x="285493" y="370173"/>
                    </a:cubicBezTo>
                    <a:close/>
                    <a:moveTo>
                      <a:pt x="166586" y="92985"/>
                    </a:moveTo>
                    <a:lnTo>
                      <a:pt x="196302" y="92985"/>
                    </a:lnTo>
                    <a:lnTo>
                      <a:pt x="196302" y="109739"/>
                    </a:lnTo>
                    <a:cubicBezTo>
                      <a:pt x="200178" y="111028"/>
                      <a:pt x="204054" y="112316"/>
                      <a:pt x="207930" y="114894"/>
                    </a:cubicBezTo>
                    <a:lnTo>
                      <a:pt x="207930" y="108450"/>
                    </a:lnTo>
                    <a:lnTo>
                      <a:pt x="237645" y="108450"/>
                    </a:lnTo>
                    <a:lnTo>
                      <a:pt x="237645" y="152268"/>
                    </a:lnTo>
                    <a:lnTo>
                      <a:pt x="207930" y="152268"/>
                    </a:lnTo>
                    <a:cubicBezTo>
                      <a:pt x="205346" y="149690"/>
                      <a:pt x="202762" y="147113"/>
                      <a:pt x="200178" y="145824"/>
                    </a:cubicBezTo>
                    <a:cubicBezTo>
                      <a:pt x="198886" y="143246"/>
                      <a:pt x="196302" y="141958"/>
                      <a:pt x="193718" y="140669"/>
                    </a:cubicBezTo>
                    <a:cubicBezTo>
                      <a:pt x="191134" y="139380"/>
                      <a:pt x="188550" y="138091"/>
                      <a:pt x="184674" y="138091"/>
                    </a:cubicBezTo>
                    <a:cubicBezTo>
                      <a:pt x="182090" y="136803"/>
                      <a:pt x="178214" y="136803"/>
                      <a:pt x="174338" y="136803"/>
                    </a:cubicBezTo>
                    <a:cubicBezTo>
                      <a:pt x="167878" y="136803"/>
                      <a:pt x="164002" y="138091"/>
                      <a:pt x="160126" y="140669"/>
                    </a:cubicBezTo>
                    <a:cubicBezTo>
                      <a:pt x="157542" y="143246"/>
                      <a:pt x="156250" y="147113"/>
                      <a:pt x="156250" y="149690"/>
                    </a:cubicBezTo>
                    <a:cubicBezTo>
                      <a:pt x="156250" y="158712"/>
                      <a:pt x="165294" y="165155"/>
                      <a:pt x="185966" y="167733"/>
                    </a:cubicBezTo>
                    <a:cubicBezTo>
                      <a:pt x="197594" y="170310"/>
                      <a:pt x="207930" y="172888"/>
                      <a:pt x="214389" y="176754"/>
                    </a:cubicBezTo>
                    <a:cubicBezTo>
                      <a:pt x="222141" y="180620"/>
                      <a:pt x="227309" y="185775"/>
                      <a:pt x="231185" y="190930"/>
                    </a:cubicBezTo>
                    <a:cubicBezTo>
                      <a:pt x="235061" y="196085"/>
                      <a:pt x="237645" y="199952"/>
                      <a:pt x="238937" y="205107"/>
                    </a:cubicBezTo>
                    <a:cubicBezTo>
                      <a:pt x="240229" y="210262"/>
                      <a:pt x="240229" y="214128"/>
                      <a:pt x="240229" y="216706"/>
                    </a:cubicBezTo>
                    <a:cubicBezTo>
                      <a:pt x="240229" y="221861"/>
                      <a:pt x="238937" y="227016"/>
                      <a:pt x="237645" y="232171"/>
                    </a:cubicBezTo>
                    <a:cubicBezTo>
                      <a:pt x="235061" y="237326"/>
                      <a:pt x="232477" y="241192"/>
                      <a:pt x="227309" y="245058"/>
                    </a:cubicBezTo>
                    <a:cubicBezTo>
                      <a:pt x="223433" y="248924"/>
                      <a:pt x="219557" y="251502"/>
                      <a:pt x="214389" y="254079"/>
                    </a:cubicBezTo>
                    <a:cubicBezTo>
                      <a:pt x="207930" y="256657"/>
                      <a:pt x="202762" y="257946"/>
                      <a:pt x="196302" y="257946"/>
                    </a:cubicBezTo>
                    <a:lnTo>
                      <a:pt x="196302" y="272122"/>
                    </a:lnTo>
                    <a:lnTo>
                      <a:pt x="166586" y="272122"/>
                    </a:lnTo>
                    <a:lnTo>
                      <a:pt x="166586" y="254079"/>
                    </a:lnTo>
                    <a:cubicBezTo>
                      <a:pt x="164002" y="254079"/>
                      <a:pt x="162710" y="252791"/>
                      <a:pt x="161418" y="252791"/>
                    </a:cubicBezTo>
                    <a:cubicBezTo>
                      <a:pt x="160126" y="251502"/>
                      <a:pt x="158834" y="251502"/>
                      <a:pt x="157542" y="250213"/>
                    </a:cubicBezTo>
                    <a:lnTo>
                      <a:pt x="157542" y="256657"/>
                    </a:lnTo>
                    <a:lnTo>
                      <a:pt x="127826" y="256657"/>
                    </a:lnTo>
                    <a:lnTo>
                      <a:pt x="127826" y="212839"/>
                    </a:lnTo>
                    <a:lnTo>
                      <a:pt x="157542" y="212839"/>
                    </a:lnTo>
                    <a:cubicBezTo>
                      <a:pt x="160126" y="215417"/>
                      <a:pt x="162710" y="217994"/>
                      <a:pt x="165294" y="219283"/>
                    </a:cubicBezTo>
                    <a:cubicBezTo>
                      <a:pt x="167878" y="221861"/>
                      <a:pt x="170462" y="223149"/>
                      <a:pt x="173046" y="224438"/>
                    </a:cubicBezTo>
                    <a:cubicBezTo>
                      <a:pt x="175630" y="225727"/>
                      <a:pt x="178214" y="227016"/>
                      <a:pt x="180798" y="227016"/>
                    </a:cubicBezTo>
                    <a:cubicBezTo>
                      <a:pt x="184674" y="228304"/>
                      <a:pt x="188550" y="228304"/>
                      <a:pt x="192426" y="228304"/>
                    </a:cubicBezTo>
                    <a:cubicBezTo>
                      <a:pt x="197594" y="228304"/>
                      <a:pt x="201470" y="227016"/>
                      <a:pt x="205346" y="225727"/>
                    </a:cubicBezTo>
                    <a:cubicBezTo>
                      <a:pt x="209222" y="223149"/>
                      <a:pt x="210514" y="220572"/>
                      <a:pt x="210514" y="216706"/>
                    </a:cubicBezTo>
                    <a:cubicBezTo>
                      <a:pt x="210514" y="214128"/>
                      <a:pt x="210514" y="211550"/>
                      <a:pt x="207930" y="208973"/>
                    </a:cubicBezTo>
                    <a:cubicBezTo>
                      <a:pt x="206638" y="206395"/>
                      <a:pt x="204054" y="205107"/>
                      <a:pt x="201470" y="203818"/>
                    </a:cubicBezTo>
                    <a:cubicBezTo>
                      <a:pt x="197594" y="201240"/>
                      <a:pt x="195010" y="199952"/>
                      <a:pt x="191134" y="199952"/>
                    </a:cubicBezTo>
                    <a:cubicBezTo>
                      <a:pt x="188550" y="198663"/>
                      <a:pt x="184674" y="197374"/>
                      <a:pt x="180798" y="197374"/>
                    </a:cubicBezTo>
                    <a:cubicBezTo>
                      <a:pt x="169170" y="196085"/>
                      <a:pt x="158834" y="192219"/>
                      <a:pt x="152374" y="188353"/>
                    </a:cubicBezTo>
                    <a:cubicBezTo>
                      <a:pt x="144622" y="184487"/>
                      <a:pt x="139454" y="180620"/>
                      <a:pt x="135578" y="176754"/>
                    </a:cubicBezTo>
                    <a:cubicBezTo>
                      <a:pt x="131702" y="171599"/>
                      <a:pt x="129118" y="167733"/>
                      <a:pt x="127826" y="162578"/>
                    </a:cubicBezTo>
                    <a:cubicBezTo>
                      <a:pt x="126534" y="157423"/>
                      <a:pt x="126534" y="153557"/>
                      <a:pt x="126534" y="149690"/>
                    </a:cubicBezTo>
                    <a:cubicBezTo>
                      <a:pt x="126534" y="144535"/>
                      <a:pt x="126534" y="139380"/>
                      <a:pt x="129118" y="134225"/>
                    </a:cubicBezTo>
                    <a:cubicBezTo>
                      <a:pt x="130410" y="129070"/>
                      <a:pt x="134286" y="125204"/>
                      <a:pt x="136870" y="121338"/>
                    </a:cubicBezTo>
                    <a:cubicBezTo>
                      <a:pt x="140746" y="117471"/>
                      <a:pt x="144622" y="114894"/>
                      <a:pt x="149790" y="112316"/>
                    </a:cubicBezTo>
                    <a:cubicBezTo>
                      <a:pt x="154958" y="109739"/>
                      <a:pt x="160126" y="108450"/>
                      <a:pt x="166586" y="107161"/>
                    </a:cubicBezTo>
                    <a:close/>
                    <a:moveTo>
                      <a:pt x="183407" y="0"/>
                    </a:moveTo>
                    <a:cubicBezTo>
                      <a:pt x="284151" y="0"/>
                      <a:pt x="365521" y="81278"/>
                      <a:pt x="365521" y="181908"/>
                    </a:cubicBezTo>
                    <a:cubicBezTo>
                      <a:pt x="365521" y="224483"/>
                      <a:pt x="351314" y="263187"/>
                      <a:pt x="328065" y="294150"/>
                    </a:cubicBezTo>
                    <a:cubicBezTo>
                      <a:pt x="325482" y="296730"/>
                      <a:pt x="324190" y="299310"/>
                      <a:pt x="321607" y="300600"/>
                    </a:cubicBezTo>
                    <a:lnTo>
                      <a:pt x="288026" y="290279"/>
                    </a:lnTo>
                    <a:cubicBezTo>
                      <a:pt x="289317" y="288989"/>
                      <a:pt x="291900" y="286409"/>
                      <a:pt x="293192" y="285119"/>
                    </a:cubicBezTo>
                    <a:cubicBezTo>
                      <a:pt x="319024" y="258026"/>
                      <a:pt x="334523" y="221902"/>
                      <a:pt x="334523" y="181908"/>
                    </a:cubicBezTo>
                    <a:cubicBezTo>
                      <a:pt x="334523" y="99340"/>
                      <a:pt x="266069" y="32253"/>
                      <a:pt x="183407" y="32253"/>
                    </a:cubicBezTo>
                    <a:cubicBezTo>
                      <a:pt x="100745" y="32253"/>
                      <a:pt x="32290" y="99340"/>
                      <a:pt x="32290" y="181908"/>
                    </a:cubicBezTo>
                    <a:cubicBezTo>
                      <a:pt x="32290" y="265767"/>
                      <a:pt x="100745" y="332854"/>
                      <a:pt x="183407" y="332854"/>
                    </a:cubicBezTo>
                    <a:cubicBezTo>
                      <a:pt x="202780" y="332854"/>
                      <a:pt x="220863" y="328983"/>
                      <a:pt x="238945" y="322533"/>
                    </a:cubicBezTo>
                    <a:lnTo>
                      <a:pt x="250569" y="352206"/>
                    </a:lnTo>
                    <a:cubicBezTo>
                      <a:pt x="229904" y="359946"/>
                      <a:pt x="206655" y="365107"/>
                      <a:pt x="183407" y="365107"/>
                    </a:cubicBezTo>
                    <a:cubicBezTo>
                      <a:pt x="82662" y="365107"/>
                      <a:pt x="0" y="282539"/>
                      <a:pt x="0" y="181908"/>
                    </a:cubicBezTo>
                    <a:cubicBezTo>
                      <a:pt x="0" y="81278"/>
                      <a:pt x="82662" y="0"/>
                      <a:pt x="183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4805747" y="3173261"/>
            <a:ext cx="2919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Ngày một tháng Sáu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cxnSp>
        <p:nvCxnSpPr>
          <p:cNvPr id="23" name="Curved Connector 22"/>
          <p:cNvCxnSpPr>
            <a:stCxn id="2" idx="3"/>
          </p:cNvCxnSpPr>
          <p:nvPr/>
        </p:nvCxnSpPr>
        <p:spPr>
          <a:xfrm>
            <a:off x="5768676" y="1505561"/>
            <a:ext cx="555924" cy="1491639"/>
          </a:xfrm>
          <a:prstGeom prst="curvedConnector2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62276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05" t="29506" r="56111" b="36667"/>
          <a:stretch/>
        </p:blipFill>
        <p:spPr>
          <a:xfrm>
            <a:off x="1076979" y="114300"/>
            <a:ext cx="4691697" cy="2782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33" t="29506" r="10278" b="36667"/>
          <a:stretch/>
        </p:blipFill>
        <p:spPr>
          <a:xfrm>
            <a:off x="6621766" y="123005"/>
            <a:ext cx="4590146" cy="278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22" t="33704" r="56250" b="33457"/>
          <a:stretch/>
        </p:blipFill>
        <p:spPr>
          <a:xfrm>
            <a:off x="0" y="4156719"/>
            <a:ext cx="4610457" cy="270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472" t="34198" r="10139" b="33703"/>
          <a:stretch/>
        </p:blipFill>
        <p:spPr>
          <a:xfrm>
            <a:off x="7601854" y="4217651"/>
            <a:ext cx="4590146" cy="26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ACAC9BA5-DF35-4656-8527-5265FEBFB68E}"/>
              </a:ext>
            </a:extLst>
          </p:cNvPr>
          <p:cNvGrpSpPr/>
          <p:nvPr/>
        </p:nvGrpSpPr>
        <p:grpSpPr>
          <a:xfrm>
            <a:off x="3746501" y="2997200"/>
            <a:ext cx="4660900" cy="1259897"/>
            <a:chOff x="5888736" y="3851849"/>
            <a:chExt cx="5630164" cy="1905487"/>
          </a:xfrm>
        </p:grpSpPr>
        <p:sp>
          <p:nvSpPr>
            <p:cNvPr id="7" name="ïSḷiḍe">
              <a:extLst>
                <a:ext uri="{FF2B5EF4-FFF2-40B4-BE49-F238E27FC236}">
                  <a16:creationId xmlns:a16="http://schemas.microsoft.com/office/drawing/2014/main" id="{0812BDCD-26B8-4FCE-81F9-BF8F45000578}"/>
                </a:ext>
              </a:extLst>
            </p:cNvPr>
            <p:cNvSpPr/>
            <p:nvPr/>
          </p:nvSpPr>
          <p:spPr>
            <a:xfrm>
              <a:off x="5888736" y="3851849"/>
              <a:ext cx="5630164" cy="1905487"/>
            </a:xfrm>
            <a:prstGeom prst="roundRect">
              <a:avLst>
                <a:gd name="adj" fmla="val 8620"/>
              </a:avLst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grpSp>
          <p:nvGrpSpPr>
            <p:cNvPr id="8" name="îṡlide">
              <a:extLst>
                <a:ext uri="{FF2B5EF4-FFF2-40B4-BE49-F238E27FC236}">
                  <a16:creationId xmlns:a16="http://schemas.microsoft.com/office/drawing/2014/main" id="{222FFE05-2065-493A-87BE-95B331E89C51}"/>
                </a:ext>
              </a:extLst>
            </p:cNvPr>
            <p:cNvGrpSpPr/>
            <p:nvPr/>
          </p:nvGrpSpPr>
          <p:grpSpPr>
            <a:xfrm>
              <a:off x="6214312" y="4217551"/>
              <a:ext cx="4363582" cy="519830"/>
              <a:chOff x="6117369" y="4217551"/>
              <a:chExt cx="4363582" cy="519830"/>
            </a:xfrm>
          </p:grpSpPr>
          <p:sp>
            <p:nvSpPr>
              <p:cNvPr id="18" name="iṩlîḍè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6117369" y="4217551"/>
                <a:ext cx="447941" cy="519830"/>
              </a:xfrm>
              <a:custGeom>
                <a:avLst/>
                <a:gdLst>
                  <a:gd name="T0" fmla="*/ 105 w 450"/>
                  <a:gd name="T1" fmla="*/ 204 h 523"/>
                  <a:gd name="T2" fmla="*/ 116 w 450"/>
                  <a:gd name="T3" fmla="*/ 223 h 523"/>
                  <a:gd name="T4" fmla="*/ 236 w 450"/>
                  <a:gd name="T5" fmla="*/ 328 h 523"/>
                  <a:gd name="T6" fmla="*/ 354 w 450"/>
                  <a:gd name="T7" fmla="*/ 222 h 523"/>
                  <a:gd name="T8" fmla="*/ 364 w 450"/>
                  <a:gd name="T9" fmla="*/ 203 h 523"/>
                  <a:gd name="T10" fmla="*/ 367 w 450"/>
                  <a:gd name="T11" fmla="*/ 198 h 523"/>
                  <a:gd name="T12" fmla="*/ 362 w 450"/>
                  <a:gd name="T13" fmla="*/ 160 h 523"/>
                  <a:gd name="T14" fmla="*/ 362 w 450"/>
                  <a:gd name="T15" fmla="*/ 158 h 523"/>
                  <a:gd name="T16" fmla="*/ 234 w 450"/>
                  <a:gd name="T17" fmla="*/ 0 h 523"/>
                  <a:gd name="T18" fmla="*/ 108 w 450"/>
                  <a:gd name="T19" fmla="*/ 159 h 523"/>
                  <a:gd name="T20" fmla="*/ 108 w 450"/>
                  <a:gd name="T21" fmla="*/ 161 h 523"/>
                  <a:gd name="T22" fmla="*/ 103 w 450"/>
                  <a:gd name="T23" fmla="*/ 198 h 523"/>
                  <a:gd name="T24" fmla="*/ 105 w 450"/>
                  <a:gd name="T25" fmla="*/ 204 h 523"/>
                  <a:gd name="T26" fmla="*/ 351 w 450"/>
                  <a:gd name="T27" fmla="*/ 190 h 523"/>
                  <a:gd name="T28" fmla="*/ 348 w 450"/>
                  <a:gd name="T29" fmla="*/ 197 h 523"/>
                  <a:gd name="T30" fmla="*/ 342 w 450"/>
                  <a:gd name="T31" fmla="*/ 210 h 523"/>
                  <a:gd name="T32" fmla="*/ 338 w 450"/>
                  <a:gd name="T33" fmla="*/ 215 h 523"/>
                  <a:gd name="T34" fmla="*/ 236 w 450"/>
                  <a:gd name="T35" fmla="*/ 310 h 523"/>
                  <a:gd name="T36" fmla="*/ 131 w 450"/>
                  <a:gd name="T37" fmla="*/ 215 h 523"/>
                  <a:gd name="T38" fmla="*/ 127 w 450"/>
                  <a:gd name="T39" fmla="*/ 210 h 523"/>
                  <a:gd name="T40" fmla="*/ 121 w 450"/>
                  <a:gd name="T41" fmla="*/ 197 h 523"/>
                  <a:gd name="T42" fmla="*/ 118 w 450"/>
                  <a:gd name="T43" fmla="*/ 191 h 523"/>
                  <a:gd name="T44" fmla="*/ 119 w 450"/>
                  <a:gd name="T45" fmla="*/ 174 h 523"/>
                  <a:gd name="T46" fmla="*/ 119 w 450"/>
                  <a:gd name="T47" fmla="*/ 174 h 523"/>
                  <a:gd name="T48" fmla="*/ 124 w 450"/>
                  <a:gd name="T49" fmla="*/ 170 h 523"/>
                  <a:gd name="T50" fmla="*/ 144 w 450"/>
                  <a:gd name="T51" fmla="*/ 173 h 523"/>
                  <a:gd name="T52" fmla="*/ 149 w 450"/>
                  <a:gd name="T53" fmla="*/ 170 h 523"/>
                  <a:gd name="T54" fmla="*/ 162 w 450"/>
                  <a:gd name="T55" fmla="*/ 141 h 523"/>
                  <a:gd name="T56" fmla="*/ 275 w 450"/>
                  <a:gd name="T57" fmla="*/ 156 h 523"/>
                  <a:gd name="T58" fmla="*/ 308 w 450"/>
                  <a:gd name="T59" fmla="*/ 153 h 523"/>
                  <a:gd name="T60" fmla="*/ 316 w 450"/>
                  <a:gd name="T61" fmla="*/ 172 h 523"/>
                  <a:gd name="T62" fmla="*/ 320 w 450"/>
                  <a:gd name="T63" fmla="*/ 175 h 523"/>
                  <a:gd name="T64" fmla="*/ 321 w 450"/>
                  <a:gd name="T65" fmla="*/ 175 h 523"/>
                  <a:gd name="T66" fmla="*/ 345 w 450"/>
                  <a:gd name="T67" fmla="*/ 168 h 523"/>
                  <a:gd name="T68" fmla="*/ 350 w 450"/>
                  <a:gd name="T69" fmla="*/ 173 h 523"/>
                  <a:gd name="T70" fmla="*/ 350 w 450"/>
                  <a:gd name="T71" fmla="*/ 173 h 523"/>
                  <a:gd name="T72" fmla="*/ 351 w 450"/>
                  <a:gd name="T73" fmla="*/ 190 h 523"/>
                  <a:gd name="T74" fmla="*/ 450 w 450"/>
                  <a:gd name="T75" fmla="*/ 513 h 523"/>
                  <a:gd name="T76" fmla="*/ 441 w 450"/>
                  <a:gd name="T77" fmla="*/ 522 h 523"/>
                  <a:gd name="T78" fmla="*/ 30 w 450"/>
                  <a:gd name="T79" fmla="*/ 523 h 523"/>
                  <a:gd name="T80" fmla="*/ 21 w 450"/>
                  <a:gd name="T81" fmla="*/ 515 h 523"/>
                  <a:gd name="T82" fmla="*/ 50 w 450"/>
                  <a:gd name="T83" fmla="*/ 376 h 523"/>
                  <a:gd name="T84" fmla="*/ 62 w 450"/>
                  <a:gd name="T85" fmla="*/ 394 h 523"/>
                  <a:gd name="T86" fmla="*/ 63 w 450"/>
                  <a:gd name="T87" fmla="*/ 395 h 523"/>
                  <a:gd name="T88" fmla="*/ 64 w 450"/>
                  <a:gd name="T89" fmla="*/ 396 h 523"/>
                  <a:gd name="T90" fmla="*/ 108 w 450"/>
                  <a:gd name="T91" fmla="*/ 413 h 523"/>
                  <a:gd name="T92" fmla="*/ 176 w 450"/>
                  <a:gd name="T93" fmla="*/ 375 h 523"/>
                  <a:gd name="T94" fmla="*/ 183 w 450"/>
                  <a:gd name="T95" fmla="*/ 359 h 523"/>
                  <a:gd name="T96" fmla="*/ 179 w 450"/>
                  <a:gd name="T97" fmla="*/ 343 h 523"/>
                  <a:gd name="T98" fmla="*/ 235 w 450"/>
                  <a:gd name="T99" fmla="*/ 352 h 523"/>
                  <a:gd name="T100" fmla="*/ 343 w 450"/>
                  <a:gd name="T101" fmla="*/ 311 h 523"/>
                  <a:gd name="T102" fmla="*/ 354 w 450"/>
                  <a:gd name="T103" fmla="*/ 309 h 523"/>
                  <a:gd name="T104" fmla="*/ 450 w 450"/>
                  <a:gd name="T105" fmla="*/ 513 h 523"/>
                  <a:gd name="T106" fmla="*/ 76 w 450"/>
                  <a:gd name="T107" fmla="*/ 384 h 523"/>
                  <a:gd name="T108" fmla="*/ 1 w 450"/>
                  <a:gd name="T109" fmla="*/ 205 h 523"/>
                  <a:gd name="T110" fmla="*/ 71 w 450"/>
                  <a:gd name="T111" fmla="*/ 158 h 523"/>
                  <a:gd name="T112" fmla="*/ 86 w 450"/>
                  <a:gd name="T113" fmla="*/ 213 h 523"/>
                  <a:gd name="T114" fmla="*/ 55 w 450"/>
                  <a:gd name="T115" fmla="*/ 224 h 523"/>
                  <a:gd name="T116" fmla="*/ 105 w 450"/>
                  <a:gd name="T117" fmla="*/ 332 h 523"/>
                  <a:gd name="T118" fmla="*/ 132 w 450"/>
                  <a:gd name="T119" fmla="*/ 315 h 523"/>
                  <a:gd name="T120" fmla="*/ 164 w 450"/>
                  <a:gd name="T121" fmla="*/ 362 h 523"/>
                  <a:gd name="T122" fmla="*/ 76 w 450"/>
                  <a:gd name="T123" fmla="*/ 38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0" h="523">
                    <a:moveTo>
                      <a:pt x="105" y="204"/>
                    </a:moveTo>
                    <a:cubicBezTo>
                      <a:pt x="109" y="213"/>
                      <a:pt x="112" y="219"/>
                      <a:pt x="116" y="223"/>
                    </a:cubicBezTo>
                    <a:cubicBezTo>
                      <a:pt x="135" y="285"/>
                      <a:pt x="184" y="328"/>
                      <a:pt x="236" y="328"/>
                    </a:cubicBezTo>
                    <a:cubicBezTo>
                      <a:pt x="287" y="327"/>
                      <a:pt x="336" y="284"/>
                      <a:pt x="354" y="222"/>
                    </a:cubicBezTo>
                    <a:cubicBezTo>
                      <a:pt x="358" y="218"/>
                      <a:pt x="361" y="212"/>
                      <a:pt x="364" y="203"/>
                    </a:cubicBezTo>
                    <a:cubicBezTo>
                      <a:pt x="365" y="201"/>
                      <a:pt x="366" y="199"/>
                      <a:pt x="367" y="198"/>
                    </a:cubicBezTo>
                    <a:cubicBezTo>
                      <a:pt x="374" y="183"/>
                      <a:pt x="371" y="167"/>
                      <a:pt x="362" y="160"/>
                    </a:cubicBezTo>
                    <a:lnTo>
                      <a:pt x="362" y="158"/>
                    </a:lnTo>
                    <a:cubicBezTo>
                      <a:pt x="361" y="82"/>
                      <a:pt x="351" y="0"/>
                      <a:pt x="234" y="0"/>
                    </a:cubicBezTo>
                    <a:cubicBezTo>
                      <a:pt x="117" y="0"/>
                      <a:pt x="107" y="79"/>
                      <a:pt x="108" y="159"/>
                    </a:cubicBezTo>
                    <a:cubicBezTo>
                      <a:pt x="108" y="160"/>
                      <a:pt x="108" y="160"/>
                      <a:pt x="108" y="161"/>
                    </a:cubicBezTo>
                    <a:cubicBezTo>
                      <a:pt x="98" y="168"/>
                      <a:pt x="95" y="184"/>
                      <a:pt x="103" y="198"/>
                    </a:cubicBezTo>
                    <a:cubicBezTo>
                      <a:pt x="103" y="200"/>
                      <a:pt x="104" y="202"/>
                      <a:pt x="105" y="204"/>
                    </a:cubicBezTo>
                    <a:close/>
                    <a:moveTo>
                      <a:pt x="351" y="190"/>
                    </a:moveTo>
                    <a:cubicBezTo>
                      <a:pt x="350" y="192"/>
                      <a:pt x="349" y="194"/>
                      <a:pt x="348" y="197"/>
                    </a:cubicBezTo>
                    <a:cubicBezTo>
                      <a:pt x="347" y="200"/>
                      <a:pt x="344" y="208"/>
                      <a:pt x="342" y="210"/>
                    </a:cubicBezTo>
                    <a:cubicBezTo>
                      <a:pt x="340" y="211"/>
                      <a:pt x="339" y="213"/>
                      <a:pt x="338" y="215"/>
                    </a:cubicBezTo>
                    <a:cubicBezTo>
                      <a:pt x="323" y="271"/>
                      <a:pt x="280" y="310"/>
                      <a:pt x="236" y="310"/>
                    </a:cubicBezTo>
                    <a:cubicBezTo>
                      <a:pt x="190" y="310"/>
                      <a:pt x="148" y="271"/>
                      <a:pt x="131" y="215"/>
                    </a:cubicBezTo>
                    <a:cubicBezTo>
                      <a:pt x="131" y="213"/>
                      <a:pt x="129" y="211"/>
                      <a:pt x="127" y="210"/>
                    </a:cubicBezTo>
                    <a:cubicBezTo>
                      <a:pt x="126" y="208"/>
                      <a:pt x="123" y="201"/>
                      <a:pt x="121" y="197"/>
                    </a:cubicBezTo>
                    <a:cubicBezTo>
                      <a:pt x="120" y="195"/>
                      <a:pt x="119" y="193"/>
                      <a:pt x="118" y="191"/>
                    </a:cubicBezTo>
                    <a:cubicBezTo>
                      <a:pt x="114" y="183"/>
                      <a:pt x="115" y="175"/>
                      <a:pt x="119" y="174"/>
                    </a:cubicBezTo>
                    <a:lnTo>
                      <a:pt x="119" y="174"/>
                    </a:lnTo>
                    <a:cubicBezTo>
                      <a:pt x="121" y="173"/>
                      <a:pt x="123" y="171"/>
                      <a:pt x="124" y="170"/>
                    </a:cubicBezTo>
                    <a:lnTo>
                      <a:pt x="144" y="173"/>
                    </a:lnTo>
                    <a:cubicBezTo>
                      <a:pt x="146" y="173"/>
                      <a:pt x="148" y="172"/>
                      <a:pt x="149" y="170"/>
                    </a:cubicBezTo>
                    <a:lnTo>
                      <a:pt x="162" y="141"/>
                    </a:lnTo>
                    <a:cubicBezTo>
                      <a:pt x="176" y="144"/>
                      <a:pt x="231" y="157"/>
                      <a:pt x="275" y="156"/>
                    </a:cubicBezTo>
                    <a:cubicBezTo>
                      <a:pt x="288" y="156"/>
                      <a:pt x="299" y="155"/>
                      <a:pt x="308" y="153"/>
                    </a:cubicBezTo>
                    <a:lnTo>
                      <a:pt x="316" y="172"/>
                    </a:lnTo>
                    <a:cubicBezTo>
                      <a:pt x="317" y="174"/>
                      <a:pt x="318" y="175"/>
                      <a:pt x="320" y="175"/>
                    </a:cubicBezTo>
                    <a:cubicBezTo>
                      <a:pt x="320" y="175"/>
                      <a:pt x="321" y="175"/>
                      <a:pt x="321" y="175"/>
                    </a:cubicBezTo>
                    <a:lnTo>
                      <a:pt x="345" y="168"/>
                    </a:lnTo>
                    <a:cubicBezTo>
                      <a:pt x="346" y="170"/>
                      <a:pt x="348" y="172"/>
                      <a:pt x="350" y="173"/>
                    </a:cubicBezTo>
                    <a:lnTo>
                      <a:pt x="350" y="173"/>
                    </a:lnTo>
                    <a:cubicBezTo>
                      <a:pt x="354" y="175"/>
                      <a:pt x="355" y="182"/>
                      <a:pt x="351" y="190"/>
                    </a:cubicBezTo>
                    <a:close/>
                    <a:moveTo>
                      <a:pt x="450" y="513"/>
                    </a:moveTo>
                    <a:cubicBezTo>
                      <a:pt x="450" y="518"/>
                      <a:pt x="446" y="522"/>
                      <a:pt x="441" y="522"/>
                    </a:cubicBezTo>
                    <a:lnTo>
                      <a:pt x="30" y="523"/>
                    </a:lnTo>
                    <a:cubicBezTo>
                      <a:pt x="25" y="523"/>
                      <a:pt x="22" y="519"/>
                      <a:pt x="21" y="515"/>
                    </a:cubicBezTo>
                    <a:cubicBezTo>
                      <a:pt x="21" y="459"/>
                      <a:pt x="31" y="412"/>
                      <a:pt x="50" y="376"/>
                    </a:cubicBezTo>
                    <a:cubicBezTo>
                      <a:pt x="54" y="382"/>
                      <a:pt x="58" y="388"/>
                      <a:pt x="62" y="394"/>
                    </a:cubicBezTo>
                    <a:lnTo>
                      <a:pt x="63" y="395"/>
                    </a:lnTo>
                    <a:lnTo>
                      <a:pt x="64" y="396"/>
                    </a:lnTo>
                    <a:cubicBezTo>
                      <a:pt x="65" y="397"/>
                      <a:pt x="81" y="413"/>
                      <a:pt x="108" y="413"/>
                    </a:cubicBezTo>
                    <a:cubicBezTo>
                      <a:pt x="132" y="413"/>
                      <a:pt x="155" y="400"/>
                      <a:pt x="176" y="375"/>
                    </a:cubicBezTo>
                    <a:cubicBezTo>
                      <a:pt x="180" y="371"/>
                      <a:pt x="182" y="365"/>
                      <a:pt x="183" y="359"/>
                    </a:cubicBezTo>
                    <a:cubicBezTo>
                      <a:pt x="183" y="354"/>
                      <a:pt x="182" y="349"/>
                      <a:pt x="179" y="343"/>
                    </a:cubicBezTo>
                    <a:cubicBezTo>
                      <a:pt x="197" y="349"/>
                      <a:pt x="216" y="352"/>
                      <a:pt x="235" y="352"/>
                    </a:cubicBezTo>
                    <a:cubicBezTo>
                      <a:pt x="279" y="352"/>
                      <a:pt x="319" y="337"/>
                      <a:pt x="343" y="311"/>
                    </a:cubicBezTo>
                    <a:cubicBezTo>
                      <a:pt x="345" y="308"/>
                      <a:pt x="350" y="307"/>
                      <a:pt x="354" y="309"/>
                    </a:cubicBezTo>
                    <a:cubicBezTo>
                      <a:pt x="415" y="347"/>
                      <a:pt x="450" y="420"/>
                      <a:pt x="450" y="513"/>
                    </a:cubicBezTo>
                    <a:close/>
                    <a:moveTo>
                      <a:pt x="76" y="384"/>
                    </a:moveTo>
                    <a:cubicBezTo>
                      <a:pt x="0" y="295"/>
                      <a:pt x="1" y="205"/>
                      <a:pt x="1" y="205"/>
                    </a:cubicBezTo>
                    <a:cubicBezTo>
                      <a:pt x="4" y="156"/>
                      <a:pt x="61" y="154"/>
                      <a:pt x="71" y="158"/>
                    </a:cubicBezTo>
                    <a:cubicBezTo>
                      <a:pt x="84" y="164"/>
                      <a:pt x="87" y="207"/>
                      <a:pt x="86" y="213"/>
                    </a:cubicBezTo>
                    <a:cubicBezTo>
                      <a:pt x="84" y="221"/>
                      <a:pt x="55" y="224"/>
                      <a:pt x="55" y="224"/>
                    </a:cubicBezTo>
                    <a:cubicBezTo>
                      <a:pt x="66" y="272"/>
                      <a:pt x="105" y="332"/>
                      <a:pt x="105" y="332"/>
                    </a:cubicBezTo>
                    <a:cubicBezTo>
                      <a:pt x="116" y="319"/>
                      <a:pt x="132" y="315"/>
                      <a:pt x="132" y="315"/>
                    </a:cubicBezTo>
                    <a:cubicBezTo>
                      <a:pt x="164" y="327"/>
                      <a:pt x="164" y="362"/>
                      <a:pt x="164" y="362"/>
                    </a:cubicBezTo>
                    <a:cubicBezTo>
                      <a:pt x="114" y="421"/>
                      <a:pt x="91" y="401"/>
                      <a:pt x="76" y="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6" name="iŝlíďe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8042125" y="4221985"/>
                <a:ext cx="519830" cy="502097"/>
              </a:xfrm>
              <a:custGeom>
                <a:avLst/>
                <a:gdLst>
                  <a:gd name="T0" fmla="*/ 1143 w 1162"/>
                  <a:gd name="T1" fmla="*/ 321 h 1124"/>
                  <a:gd name="T2" fmla="*/ 910 w 1162"/>
                  <a:gd name="T3" fmla="*/ 27 h 1124"/>
                  <a:gd name="T4" fmla="*/ 852 w 1162"/>
                  <a:gd name="T5" fmla="*/ 0 h 1124"/>
                  <a:gd name="T6" fmla="*/ 795 w 1162"/>
                  <a:gd name="T7" fmla="*/ 27 h 1124"/>
                  <a:gd name="T8" fmla="*/ 629 w 1162"/>
                  <a:gd name="T9" fmla="*/ 237 h 1124"/>
                  <a:gd name="T10" fmla="*/ 603 w 1162"/>
                  <a:gd name="T11" fmla="*/ 237 h 1124"/>
                  <a:gd name="T12" fmla="*/ 540 w 1162"/>
                  <a:gd name="T13" fmla="*/ 237 h 1124"/>
                  <a:gd name="T14" fmla="*/ 221 w 1162"/>
                  <a:gd name="T15" fmla="*/ 237 h 1124"/>
                  <a:gd name="T16" fmla="*/ 202 w 1162"/>
                  <a:gd name="T17" fmla="*/ 145 h 1124"/>
                  <a:gd name="T18" fmla="*/ 17 w 1162"/>
                  <a:gd name="T19" fmla="*/ 114 h 1124"/>
                  <a:gd name="T20" fmla="*/ 0 w 1162"/>
                  <a:gd name="T21" fmla="*/ 214 h 1124"/>
                  <a:gd name="T22" fmla="*/ 117 w 1162"/>
                  <a:gd name="T23" fmla="*/ 233 h 1124"/>
                  <a:gd name="T24" fmla="*/ 241 w 1162"/>
                  <a:gd name="T25" fmla="*/ 833 h 1124"/>
                  <a:gd name="T26" fmla="*/ 187 w 1162"/>
                  <a:gd name="T27" fmla="*/ 1006 h 1124"/>
                  <a:gd name="T28" fmla="*/ 262 w 1162"/>
                  <a:gd name="T29" fmla="*/ 1006 h 1124"/>
                  <a:gd name="T30" fmla="*/ 256 w 1162"/>
                  <a:gd name="T31" fmla="*/ 1040 h 1124"/>
                  <a:gd name="T32" fmla="*/ 335 w 1162"/>
                  <a:gd name="T33" fmla="*/ 1124 h 1124"/>
                  <a:gd name="T34" fmla="*/ 414 w 1162"/>
                  <a:gd name="T35" fmla="*/ 1040 h 1124"/>
                  <a:gd name="T36" fmla="*/ 407 w 1162"/>
                  <a:gd name="T37" fmla="*/ 1006 h 1124"/>
                  <a:gd name="T38" fmla="*/ 824 w 1162"/>
                  <a:gd name="T39" fmla="*/ 1006 h 1124"/>
                  <a:gd name="T40" fmla="*/ 818 w 1162"/>
                  <a:gd name="T41" fmla="*/ 1040 h 1124"/>
                  <a:gd name="T42" fmla="*/ 897 w 1162"/>
                  <a:gd name="T43" fmla="*/ 1124 h 1124"/>
                  <a:gd name="T44" fmla="*/ 976 w 1162"/>
                  <a:gd name="T45" fmla="*/ 1040 h 1124"/>
                  <a:gd name="T46" fmla="*/ 969 w 1162"/>
                  <a:gd name="T47" fmla="*/ 1006 h 1124"/>
                  <a:gd name="T48" fmla="*/ 1036 w 1162"/>
                  <a:gd name="T49" fmla="*/ 1006 h 1124"/>
                  <a:gd name="T50" fmla="*/ 1036 w 1162"/>
                  <a:gd name="T51" fmla="*/ 906 h 1124"/>
                  <a:gd name="T52" fmla="*/ 324 w 1162"/>
                  <a:gd name="T53" fmla="*/ 906 h 1124"/>
                  <a:gd name="T54" fmla="*/ 335 w 1162"/>
                  <a:gd name="T55" fmla="*/ 873 h 1124"/>
                  <a:gd name="T56" fmla="*/ 708 w 1162"/>
                  <a:gd name="T57" fmla="*/ 717 h 1124"/>
                  <a:gd name="T58" fmla="*/ 777 w 1162"/>
                  <a:gd name="T59" fmla="*/ 767 h 1124"/>
                  <a:gd name="T60" fmla="*/ 928 w 1162"/>
                  <a:gd name="T61" fmla="*/ 767 h 1124"/>
                  <a:gd name="T62" fmla="*/ 1001 w 1162"/>
                  <a:gd name="T63" fmla="*/ 693 h 1124"/>
                  <a:gd name="T64" fmla="*/ 1001 w 1162"/>
                  <a:gd name="T65" fmla="*/ 594 h 1124"/>
                  <a:gd name="T66" fmla="*/ 1000 w 1162"/>
                  <a:gd name="T67" fmla="*/ 445 h 1124"/>
                  <a:gd name="T68" fmla="*/ 1042 w 1162"/>
                  <a:gd name="T69" fmla="*/ 444 h 1124"/>
                  <a:gd name="T70" fmla="*/ 1088 w 1162"/>
                  <a:gd name="T71" fmla="*/ 444 h 1124"/>
                  <a:gd name="T72" fmla="*/ 1089 w 1162"/>
                  <a:gd name="T73" fmla="*/ 444 h 1124"/>
                  <a:gd name="T74" fmla="*/ 1162 w 1162"/>
                  <a:gd name="T75" fmla="*/ 371 h 1124"/>
                  <a:gd name="T76" fmla="*/ 1143 w 1162"/>
                  <a:gd name="T77" fmla="*/ 321 h 1124"/>
                  <a:gd name="T78" fmla="*/ 927 w 1162"/>
                  <a:gd name="T79" fmla="*/ 378 h 1124"/>
                  <a:gd name="T80" fmla="*/ 927 w 1162"/>
                  <a:gd name="T81" fmla="*/ 700 h 1124"/>
                  <a:gd name="T82" fmla="*/ 777 w 1162"/>
                  <a:gd name="T83" fmla="*/ 700 h 1124"/>
                  <a:gd name="T84" fmla="*/ 777 w 1162"/>
                  <a:gd name="T85" fmla="*/ 378 h 1124"/>
                  <a:gd name="T86" fmla="*/ 617 w 1162"/>
                  <a:gd name="T87" fmla="*/ 378 h 1124"/>
                  <a:gd name="T88" fmla="*/ 852 w 1162"/>
                  <a:gd name="T89" fmla="*/ 80 h 1124"/>
                  <a:gd name="T90" fmla="*/ 1088 w 1162"/>
                  <a:gd name="T91" fmla="*/ 378 h 1124"/>
                  <a:gd name="T92" fmla="*/ 927 w 1162"/>
                  <a:gd name="T93" fmla="*/ 37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62" h="1124">
                    <a:moveTo>
                      <a:pt x="1143" y="321"/>
                    </a:moveTo>
                    <a:lnTo>
                      <a:pt x="910" y="27"/>
                    </a:lnTo>
                    <a:cubicBezTo>
                      <a:pt x="896" y="10"/>
                      <a:pt x="875" y="0"/>
                      <a:pt x="852" y="0"/>
                    </a:cubicBezTo>
                    <a:cubicBezTo>
                      <a:pt x="830" y="0"/>
                      <a:pt x="809" y="10"/>
                      <a:pt x="795" y="27"/>
                    </a:cubicBezTo>
                    <a:lnTo>
                      <a:pt x="629" y="237"/>
                    </a:lnTo>
                    <a:lnTo>
                      <a:pt x="603" y="237"/>
                    </a:lnTo>
                    <a:lnTo>
                      <a:pt x="540" y="237"/>
                    </a:lnTo>
                    <a:lnTo>
                      <a:pt x="221" y="237"/>
                    </a:lnTo>
                    <a:lnTo>
                      <a:pt x="202" y="145"/>
                    </a:lnTo>
                    <a:lnTo>
                      <a:pt x="17" y="114"/>
                    </a:lnTo>
                    <a:lnTo>
                      <a:pt x="0" y="214"/>
                    </a:lnTo>
                    <a:lnTo>
                      <a:pt x="117" y="233"/>
                    </a:lnTo>
                    <a:lnTo>
                      <a:pt x="241" y="833"/>
                    </a:lnTo>
                    <a:lnTo>
                      <a:pt x="187" y="1006"/>
                    </a:lnTo>
                    <a:lnTo>
                      <a:pt x="262" y="1006"/>
                    </a:lnTo>
                    <a:cubicBezTo>
                      <a:pt x="258" y="1017"/>
                      <a:pt x="256" y="1028"/>
                      <a:pt x="256" y="1040"/>
                    </a:cubicBezTo>
                    <a:cubicBezTo>
                      <a:pt x="256" y="1087"/>
                      <a:pt x="291" y="1124"/>
                      <a:pt x="335" y="1124"/>
                    </a:cubicBezTo>
                    <a:cubicBezTo>
                      <a:pt x="378" y="1124"/>
                      <a:pt x="414" y="1087"/>
                      <a:pt x="414" y="1040"/>
                    </a:cubicBezTo>
                    <a:cubicBezTo>
                      <a:pt x="414" y="1028"/>
                      <a:pt x="411" y="1017"/>
                      <a:pt x="407" y="1006"/>
                    </a:cubicBezTo>
                    <a:lnTo>
                      <a:pt x="824" y="1006"/>
                    </a:lnTo>
                    <a:cubicBezTo>
                      <a:pt x="820" y="1017"/>
                      <a:pt x="818" y="1028"/>
                      <a:pt x="818" y="1040"/>
                    </a:cubicBezTo>
                    <a:cubicBezTo>
                      <a:pt x="818" y="1087"/>
                      <a:pt x="853" y="1124"/>
                      <a:pt x="897" y="1124"/>
                    </a:cubicBezTo>
                    <a:cubicBezTo>
                      <a:pt x="941" y="1124"/>
                      <a:pt x="976" y="1087"/>
                      <a:pt x="976" y="1040"/>
                    </a:cubicBezTo>
                    <a:cubicBezTo>
                      <a:pt x="976" y="1028"/>
                      <a:pt x="974" y="1017"/>
                      <a:pt x="969" y="1006"/>
                    </a:cubicBezTo>
                    <a:lnTo>
                      <a:pt x="1036" y="1006"/>
                    </a:lnTo>
                    <a:lnTo>
                      <a:pt x="1036" y="906"/>
                    </a:lnTo>
                    <a:lnTo>
                      <a:pt x="324" y="906"/>
                    </a:lnTo>
                    <a:lnTo>
                      <a:pt x="335" y="873"/>
                    </a:lnTo>
                    <a:lnTo>
                      <a:pt x="708" y="717"/>
                    </a:lnTo>
                    <a:cubicBezTo>
                      <a:pt x="718" y="746"/>
                      <a:pt x="745" y="767"/>
                      <a:pt x="777" y="767"/>
                    </a:cubicBezTo>
                    <a:lnTo>
                      <a:pt x="928" y="767"/>
                    </a:lnTo>
                    <a:cubicBezTo>
                      <a:pt x="968" y="767"/>
                      <a:pt x="1001" y="734"/>
                      <a:pt x="1001" y="693"/>
                    </a:cubicBezTo>
                    <a:lnTo>
                      <a:pt x="1001" y="594"/>
                    </a:lnTo>
                    <a:lnTo>
                      <a:pt x="1000" y="445"/>
                    </a:lnTo>
                    <a:lnTo>
                      <a:pt x="1042" y="444"/>
                    </a:lnTo>
                    <a:lnTo>
                      <a:pt x="1088" y="444"/>
                    </a:lnTo>
                    <a:cubicBezTo>
                      <a:pt x="1088" y="444"/>
                      <a:pt x="1089" y="444"/>
                      <a:pt x="1089" y="444"/>
                    </a:cubicBezTo>
                    <a:cubicBezTo>
                      <a:pt x="1129" y="444"/>
                      <a:pt x="1162" y="412"/>
                      <a:pt x="1162" y="371"/>
                    </a:cubicBezTo>
                    <a:cubicBezTo>
                      <a:pt x="1162" y="352"/>
                      <a:pt x="1155" y="334"/>
                      <a:pt x="1143" y="321"/>
                    </a:cubicBezTo>
                    <a:close/>
                    <a:moveTo>
                      <a:pt x="927" y="378"/>
                    </a:moveTo>
                    <a:lnTo>
                      <a:pt x="927" y="700"/>
                    </a:lnTo>
                    <a:lnTo>
                      <a:pt x="777" y="700"/>
                    </a:lnTo>
                    <a:lnTo>
                      <a:pt x="777" y="378"/>
                    </a:lnTo>
                    <a:lnTo>
                      <a:pt x="617" y="378"/>
                    </a:lnTo>
                    <a:lnTo>
                      <a:pt x="852" y="80"/>
                    </a:lnTo>
                    <a:lnTo>
                      <a:pt x="1088" y="378"/>
                    </a:lnTo>
                    <a:lnTo>
                      <a:pt x="927" y="3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4" name="ïsḷïḓé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10044531" y="4217551"/>
                <a:ext cx="436420" cy="519830"/>
              </a:xfrm>
              <a:custGeom>
                <a:avLst/>
                <a:gdLst>
                  <a:gd name="connsiteX0" fmla="*/ 251911 w 462441"/>
                  <a:gd name="connsiteY0" fmla="*/ 300494 h 550823"/>
                  <a:gd name="connsiteX1" fmla="*/ 462441 w 462441"/>
                  <a:gd name="connsiteY1" fmla="*/ 354689 h 550823"/>
                  <a:gd name="connsiteX2" fmla="*/ 370738 w 462441"/>
                  <a:gd name="connsiteY2" fmla="*/ 550823 h 550823"/>
                  <a:gd name="connsiteX3" fmla="*/ 341031 w 462441"/>
                  <a:gd name="connsiteY3" fmla="*/ 488886 h 550823"/>
                  <a:gd name="connsiteX4" fmla="*/ 47839 w 462441"/>
                  <a:gd name="connsiteY4" fmla="*/ 348237 h 550823"/>
                  <a:gd name="connsiteX5" fmla="*/ 285493 w 462441"/>
                  <a:gd name="connsiteY5" fmla="*/ 370173 h 550823"/>
                  <a:gd name="connsiteX6" fmla="*/ 166586 w 462441"/>
                  <a:gd name="connsiteY6" fmla="*/ 92985 h 550823"/>
                  <a:gd name="connsiteX7" fmla="*/ 196302 w 462441"/>
                  <a:gd name="connsiteY7" fmla="*/ 92985 h 550823"/>
                  <a:gd name="connsiteX8" fmla="*/ 196302 w 462441"/>
                  <a:gd name="connsiteY8" fmla="*/ 109739 h 550823"/>
                  <a:gd name="connsiteX9" fmla="*/ 207930 w 462441"/>
                  <a:gd name="connsiteY9" fmla="*/ 114894 h 550823"/>
                  <a:gd name="connsiteX10" fmla="*/ 207930 w 462441"/>
                  <a:gd name="connsiteY10" fmla="*/ 108450 h 550823"/>
                  <a:gd name="connsiteX11" fmla="*/ 237645 w 462441"/>
                  <a:gd name="connsiteY11" fmla="*/ 108450 h 550823"/>
                  <a:gd name="connsiteX12" fmla="*/ 237645 w 462441"/>
                  <a:gd name="connsiteY12" fmla="*/ 152268 h 550823"/>
                  <a:gd name="connsiteX13" fmla="*/ 207930 w 462441"/>
                  <a:gd name="connsiteY13" fmla="*/ 152268 h 550823"/>
                  <a:gd name="connsiteX14" fmla="*/ 200178 w 462441"/>
                  <a:gd name="connsiteY14" fmla="*/ 145824 h 550823"/>
                  <a:gd name="connsiteX15" fmla="*/ 193718 w 462441"/>
                  <a:gd name="connsiteY15" fmla="*/ 140669 h 550823"/>
                  <a:gd name="connsiteX16" fmla="*/ 184674 w 462441"/>
                  <a:gd name="connsiteY16" fmla="*/ 138091 h 550823"/>
                  <a:gd name="connsiteX17" fmla="*/ 174338 w 462441"/>
                  <a:gd name="connsiteY17" fmla="*/ 136803 h 550823"/>
                  <a:gd name="connsiteX18" fmla="*/ 160126 w 462441"/>
                  <a:gd name="connsiteY18" fmla="*/ 140669 h 550823"/>
                  <a:gd name="connsiteX19" fmla="*/ 156250 w 462441"/>
                  <a:gd name="connsiteY19" fmla="*/ 149690 h 550823"/>
                  <a:gd name="connsiteX20" fmla="*/ 185966 w 462441"/>
                  <a:gd name="connsiteY20" fmla="*/ 167733 h 550823"/>
                  <a:gd name="connsiteX21" fmla="*/ 214389 w 462441"/>
                  <a:gd name="connsiteY21" fmla="*/ 176754 h 550823"/>
                  <a:gd name="connsiteX22" fmla="*/ 231185 w 462441"/>
                  <a:gd name="connsiteY22" fmla="*/ 190930 h 550823"/>
                  <a:gd name="connsiteX23" fmla="*/ 238937 w 462441"/>
                  <a:gd name="connsiteY23" fmla="*/ 205107 h 550823"/>
                  <a:gd name="connsiteX24" fmla="*/ 240229 w 462441"/>
                  <a:gd name="connsiteY24" fmla="*/ 216706 h 550823"/>
                  <a:gd name="connsiteX25" fmla="*/ 237645 w 462441"/>
                  <a:gd name="connsiteY25" fmla="*/ 232171 h 550823"/>
                  <a:gd name="connsiteX26" fmla="*/ 227309 w 462441"/>
                  <a:gd name="connsiteY26" fmla="*/ 245058 h 550823"/>
                  <a:gd name="connsiteX27" fmla="*/ 214389 w 462441"/>
                  <a:gd name="connsiteY27" fmla="*/ 254079 h 550823"/>
                  <a:gd name="connsiteX28" fmla="*/ 196302 w 462441"/>
                  <a:gd name="connsiteY28" fmla="*/ 257946 h 550823"/>
                  <a:gd name="connsiteX29" fmla="*/ 196302 w 462441"/>
                  <a:gd name="connsiteY29" fmla="*/ 272122 h 550823"/>
                  <a:gd name="connsiteX30" fmla="*/ 166586 w 462441"/>
                  <a:gd name="connsiteY30" fmla="*/ 272122 h 550823"/>
                  <a:gd name="connsiteX31" fmla="*/ 166586 w 462441"/>
                  <a:gd name="connsiteY31" fmla="*/ 254079 h 550823"/>
                  <a:gd name="connsiteX32" fmla="*/ 161418 w 462441"/>
                  <a:gd name="connsiteY32" fmla="*/ 252791 h 550823"/>
                  <a:gd name="connsiteX33" fmla="*/ 157542 w 462441"/>
                  <a:gd name="connsiteY33" fmla="*/ 250213 h 550823"/>
                  <a:gd name="connsiteX34" fmla="*/ 157542 w 462441"/>
                  <a:gd name="connsiteY34" fmla="*/ 256657 h 550823"/>
                  <a:gd name="connsiteX35" fmla="*/ 127826 w 462441"/>
                  <a:gd name="connsiteY35" fmla="*/ 256657 h 550823"/>
                  <a:gd name="connsiteX36" fmla="*/ 127826 w 462441"/>
                  <a:gd name="connsiteY36" fmla="*/ 212839 h 550823"/>
                  <a:gd name="connsiteX37" fmla="*/ 157542 w 462441"/>
                  <a:gd name="connsiteY37" fmla="*/ 212839 h 550823"/>
                  <a:gd name="connsiteX38" fmla="*/ 165294 w 462441"/>
                  <a:gd name="connsiteY38" fmla="*/ 219283 h 550823"/>
                  <a:gd name="connsiteX39" fmla="*/ 173046 w 462441"/>
                  <a:gd name="connsiteY39" fmla="*/ 224438 h 550823"/>
                  <a:gd name="connsiteX40" fmla="*/ 180798 w 462441"/>
                  <a:gd name="connsiteY40" fmla="*/ 227016 h 550823"/>
                  <a:gd name="connsiteX41" fmla="*/ 192426 w 462441"/>
                  <a:gd name="connsiteY41" fmla="*/ 228304 h 550823"/>
                  <a:gd name="connsiteX42" fmla="*/ 205346 w 462441"/>
                  <a:gd name="connsiteY42" fmla="*/ 225727 h 550823"/>
                  <a:gd name="connsiteX43" fmla="*/ 210514 w 462441"/>
                  <a:gd name="connsiteY43" fmla="*/ 216706 h 550823"/>
                  <a:gd name="connsiteX44" fmla="*/ 207930 w 462441"/>
                  <a:gd name="connsiteY44" fmla="*/ 208973 h 550823"/>
                  <a:gd name="connsiteX45" fmla="*/ 201470 w 462441"/>
                  <a:gd name="connsiteY45" fmla="*/ 203818 h 550823"/>
                  <a:gd name="connsiteX46" fmla="*/ 191134 w 462441"/>
                  <a:gd name="connsiteY46" fmla="*/ 199952 h 550823"/>
                  <a:gd name="connsiteX47" fmla="*/ 180798 w 462441"/>
                  <a:gd name="connsiteY47" fmla="*/ 197374 h 550823"/>
                  <a:gd name="connsiteX48" fmla="*/ 152374 w 462441"/>
                  <a:gd name="connsiteY48" fmla="*/ 188353 h 550823"/>
                  <a:gd name="connsiteX49" fmla="*/ 135578 w 462441"/>
                  <a:gd name="connsiteY49" fmla="*/ 176754 h 550823"/>
                  <a:gd name="connsiteX50" fmla="*/ 127826 w 462441"/>
                  <a:gd name="connsiteY50" fmla="*/ 162578 h 550823"/>
                  <a:gd name="connsiteX51" fmla="*/ 126534 w 462441"/>
                  <a:gd name="connsiteY51" fmla="*/ 149690 h 550823"/>
                  <a:gd name="connsiteX52" fmla="*/ 129118 w 462441"/>
                  <a:gd name="connsiteY52" fmla="*/ 134225 h 550823"/>
                  <a:gd name="connsiteX53" fmla="*/ 136870 w 462441"/>
                  <a:gd name="connsiteY53" fmla="*/ 121338 h 550823"/>
                  <a:gd name="connsiteX54" fmla="*/ 149790 w 462441"/>
                  <a:gd name="connsiteY54" fmla="*/ 112316 h 550823"/>
                  <a:gd name="connsiteX55" fmla="*/ 166586 w 462441"/>
                  <a:gd name="connsiteY55" fmla="*/ 107161 h 550823"/>
                  <a:gd name="connsiteX56" fmla="*/ 183407 w 462441"/>
                  <a:gd name="connsiteY56" fmla="*/ 0 h 550823"/>
                  <a:gd name="connsiteX57" fmla="*/ 365521 w 462441"/>
                  <a:gd name="connsiteY57" fmla="*/ 181908 h 550823"/>
                  <a:gd name="connsiteX58" fmla="*/ 328065 w 462441"/>
                  <a:gd name="connsiteY58" fmla="*/ 294150 h 550823"/>
                  <a:gd name="connsiteX59" fmla="*/ 321607 w 462441"/>
                  <a:gd name="connsiteY59" fmla="*/ 300600 h 550823"/>
                  <a:gd name="connsiteX60" fmla="*/ 288026 w 462441"/>
                  <a:gd name="connsiteY60" fmla="*/ 290279 h 550823"/>
                  <a:gd name="connsiteX61" fmla="*/ 293192 w 462441"/>
                  <a:gd name="connsiteY61" fmla="*/ 285119 h 550823"/>
                  <a:gd name="connsiteX62" fmla="*/ 334523 w 462441"/>
                  <a:gd name="connsiteY62" fmla="*/ 181908 h 550823"/>
                  <a:gd name="connsiteX63" fmla="*/ 183407 w 462441"/>
                  <a:gd name="connsiteY63" fmla="*/ 32253 h 550823"/>
                  <a:gd name="connsiteX64" fmla="*/ 32290 w 462441"/>
                  <a:gd name="connsiteY64" fmla="*/ 181908 h 550823"/>
                  <a:gd name="connsiteX65" fmla="*/ 183407 w 462441"/>
                  <a:gd name="connsiteY65" fmla="*/ 332854 h 550823"/>
                  <a:gd name="connsiteX66" fmla="*/ 238945 w 462441"/>
                  <a:gd name="connsiteY66" fmla="*/ 322533 h 550823"/>
                  <a:gd name="connsiteX67" fmla="*/ 250569 w 462441"/>
                  <a:gd name="connsiteY67" fmla="*/ 352206 h 550823"/>
                  <a:gd name="connsiteX68" fmla="*/ 183407 w 462441"/>
                  <a:gd name="connsiteY68" fmla="*/ 365107 h 550823"/>
                  <a:gd name="connsiteX69" fmla="*/ 0 w 462441"/>
                  <a:gd name="connsiteY69" fmla="*/ 181908 h 550823"/>
                  <a:gd name="connsiteX70" fmla="*/ 183407 w 462441"/>
                  <a:gd name="connsiteY70" fmla="*/ 0 h 5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62441" h="550823">
                    <a:moveTo>
                      <a:pt x="251911" y="300494"/>
                    </a:moveTo>
                    <a:lnTo>
                      <a:pt x="462441" y="354689"/>
                    </a:lnTo>
                    <a:lnTo>
                      <a:pt x="370738" y="550823"/>
                    </a:lnTo>
                    <a:lnTo>
                      <a:pt x="341031" y="488886"/>
                    </a:lnTo>
                    <a:cubicBezTo>
                      <a:pt x="341031" y="488886"/>
                      <a:pt x="174416" y="568888"/>
                      <a:pt x="47839" y="348237"/>
                    </a:cubicBezTo>
                    <a:cubicBezTo>
                      <a:pt x="186040" y="432110"/>
                      <a:pt x="285493" y="370173"/>
                      <a:pt x="285493" y="370173"/>
                    </a:cubicBezTo>
                    <a:close/>
                    <a:moveTo>
                      <a:pt x="166586" y="92985"/>
                    </a:moveTo>
                    <a:lnTo>
                      <a:pt x="196302" y="92985"/>
                    </a:lnTo>
                    <a:lnTo>
                      <a:pt x="196302" y="109739"/>
                    </a:lnTo>
                    <a:cubicBezTo>
                      <a:pt x="200178" y="111028"/>
                      <a:pt x="204054" y="112316"/>
                      <a:pt x="207930" y="114894"/>
                    </a:cubicBezTo>
                    <a:lnTo>
                      <a:pt x="207930" y="108450"/>
                    </a:lnTo>
                    <a:lnTo>
                      <a:pt x="237645" y="108450"/>
                    </a:lnTo>
                    <a:lnTo>
                      <a:pt x="237645" y="152268"/>
                    </a:lnTo>
                    <a:lnTo>
                      <a:pt x="207930" y="152268"/>
                    </a:lnTo>
                    <a:cubicBezTo>
                      <a:pt x="205346" y="149690"/>
                      <a:pt x="202762" y="147113"/>
                      <a:pt x="200178" y="145824"/>
                    </a:cubicBezTo>
                    <a:cubicBezTo>
                      <a:pt x="198886" y="143246"/>
                      <a:pt x="196302" y="141958"/>
                      <a:pt x="193718" y="140669"/>
                    </a:cubicBezTo>
                    <a:cubicBezTo>
                      <a:pt x="191134" y="139380"/>
                      <a:pt x="188550" y="138091"/>
                      <a:pt x="184674" y="138091"/>
                    </a:cubicBezTo>
                    <a:cubicBezTo>
                      <a:pt x="182090" y="136803"/>
                      <a:pt x="178214" y="136803"/>
                      <a:pt x="174338" y="136803"/>
                    </a:cubicBezTo>
                    <a:cubicBezTo>
                      <a:pt x="167878" y="136803"/>
                      <a:pt x="164002" y="138091"/>
                      <a:pt x="160126" y="140669"/>
                    </a:cubicBezTo>
                    <a:cubicBezTo>
                      <a:pt x="157542" y="143246"/>
                      <a:pt x="156250" y="147113"/>
                      <a:pt x="156250" y="149690"/>
                    </a:cubicBezTo>
                    <a:cubicBezTo>
                      <a:pt x="156250" y="158712"/>
                      <a:pt x="165294" y="165155"/>
                      <a:pt x="185966" y="167733"/>
                    </a:cubicBezTo>
                    <a:cubicBezTo>
                      <a:pt x="197594" y="170310"/>
                      <a:pt x="207930" y="172888"/>
                      <a:pt x="214389" y="176754"/>
                    </a:cubicBezTo>
                    <a:cubicBezTo>
                      <a:pt x="222141" y="180620"/>
                      <a:pt x="227309" y="185775"/>
                      <a:pt x="231185" y="190930"/>
                    </a:cubicBezTo>
                    <a:cubicBezTo>
                      <a:pt x="235061" y="196085"/>
                      <a:pt x="237645" y="199952"/>
                      <a:pt x="238937" y="205107"/>
                    </a:cubicBezTo>
                    <a:cubicBezTo>
                      <a:pt x="240229" y="210262"/>
                      <a:pt x="240229" y="214128"/>
                      <a:pt x="240229" y="216706"/>
                    </a:cubicBezTo>
                    <a:cubicBezTo>
                      <a:pt x="240229" y="221861"/>
                      <a:pt x="238937" y="227016"/>
                      <a:pt x="237645" y="232171"/>
                    </a:cubicBezTo>
                    <a:cubicBezTo>
                      <a:pt x="235061" y="237326"/>
                      <a:pt x="232477" y="241192"/>
                      <a:pt x="227309" y="245058"/>
                    </a:cubicBezTo>
                    <a:cubicBezTo>
                      <a:pt x="223433" y="248924"/>
                      <a:pt x="219557" y="251502"/>
                      <a:pt x="214389" y="254079"/>
                    </a:cubicBezTo>
                    <a:cubicBezTo>
                      <a:pt x="207930" y="256657"/>
                      <a:pt x="202762" y="257946"/>
                      <a:pt x="196302" y="257946"/>
                    </a:cubicBezTo>
                    <a:lnTo>
                      <a:pt x="196302" y="272122"/>
                    </a:lnTo>
                    <a:lnTo>
                      <a:pt x="166586" y="272122"/>
                    </a:lnTo>
                    <a:lnTo>
                      <a:pt x="166586" y="254079"/>
                    </a:lnTo>
                    <a:cubicBezTo>
                      <a:pt x="164002" y="254079"/>
                      <a:pt x="162710" y="252791"/>
                      <a:pt x="161418" y="252791"/>
                    </a:cubicBezTo>
                    <a:cubicBezTo>
                      <a:pt x="160126" y="251502"/>
                      <a:pt x="158834" y="251502"/>
                      <a:pt x="157542" y="250213"/>
                    </a:cubicBezTo>
                    <a:lnTo>
                      <a:pt x="157542" y="256657"/>
                    </a:lnTo>
                    <a:lnTo>
                      <a:pt x="127826" y="256657"/>
                    </a:lnTo>
                    <a:lnTo>
                      <a:pt x="127826" y="212839"/>
                    </a:lnTo>
                    <a:lnTo>
                      <a:pt x="157542" y="212839"/>
                    </a:lnTo>
                    <a:cubicBezTo>
                      <a:pt x="160126" y="215417"/>
                      <a:pt x="162710" y="217994"/>
                      <a:pt x="165294" y="219283"/>
                    </a:cubicBezTo>
                    <a:cubicBezTo>
                      <a:pt x="167878" y="221861"/>
                      <a:pt x="170462" y="223149"/>
                      <a:pt x="173046" y="224438"/>
                    </a:cubicBezTo>
                    <a:cubicBezTo>
                      <a:pt x="175630" y="225727"/>
                      <a:pt x="178214" y="227016"/>
                      <a:pt x="180798" y="227016"/>
                    </a:cubicBezTo>
                    <a:cubicBezTo>
                      <a:pt x="184674" y="228304"/>
                      <a:pt x="188550" y="228304"/>
                      <a:pt x="192426" y="228304"/>
                    </a:cubicBezTo>
                    <a:cubicBezTo>
                      <a:pt x="197594" y="228304"/>
                      <a:pt x="201470" y="227016"/>
                      <a:pt x="205346" y="225727"/>
                    </a:cubicBezTo>
                    <a:cubicBezTo>
                      <a:pt x="209222" y="223149"/>
                      <a:pt x="210514" y="220572"/>
                      <a:pt x="210514" y="216706"/>
                    </a:cubicBezTo>
                    <a:cubicBezTo>
                      <a:pt x="210514" y="214128"/>
                      <a:pt x="210514" y="211550"/>
                      <a:pt x="207930" y="208973"/>
                    </a:cubicBezTo>
                    <a:cubicBezTo>
                      <a:pt x="206638" y="206395"/>
                      <a:pt x="204054" y="205107"/>
                      <a:pt x="201470" y="203818"/>
                    </a:cubicBezTo>
                    <a:cubicBezTo>
                      <a:pt x="197594" y="201240"/>
                      <a:pt x="195010" y="199952"/>
                      <a:pt x="191134" y="199952"/>
                    </a:cubicBezTo>
                    <a:cubicBezTo>
                      <a:pt x="188550" y="198663"/>
                      <a:pt x="184674" y="197374"/>
                      <a:pt x="180798" y="197374"/>
                    </a:cubicBezTo>
                    <a:cubicBezTo>
                      <a:pt x="169170" y="196085"/>
                      <a:pt x="158834" y="192219"/>
                      <a:pt x="152374" y="188353"/>
                    </a:cubicBezTo>
                    <a:cubicBezTo>
                      <a:pt x="144622" y="184487"/>
                      <a:pt x="139454" y="180620"/>
                      <a:pt x="135578" y="176754"/>
                    </a:cubicBezTo>
                    <a:cubicBezTo>
                      <a:pt x="131702" y="171599"/>
                      <a:pt x="129118" y="167733"/>
                      <a:pt x="127826" y="162578"/>
                    </a:cubicBezTo>
                    <a:cubicBezTo>
                      <a:pt x="126534" y="157423"/>
                      <a:pt x="126534" y="153557"/>
                      <a:pt x="126534" y="149690"/>
                    </a:cubicBezTo>
                    <a:cubicBezTo>
                      <a:pt x="126534" y="144535"/>
                      <a:pt x="126534" y="139380"/>
                      <a:pt x="129118" y="134225"/>
                    </a:cubicBezTo>
                    <a:cubicBezTo>
                      <a:pt x="130410" y="129070"/>
                      <a:pt x="134286" y="125204"/>
                      <a:pt x="136870" y="121338"/>
                    </a:cubicBezTo>
                    <a:cubicBezTo>
                      <a:pt x="140746" y="117471"/>
                      <a:pt x="144622" y="114894"/>
                      <a:pt x="149790" y="112316"/>
                    </a:cubicBezTo>
                    <a:cubicBezTo>
                      <a:pt x="154958" y="109739"/>
                      <a:pt x="160126" y="108450"/>
                      <a:pt x="166586" y="107161"/>
                    </a:cubicBezTo>
                    <a:close/>
                    <a:moveTo>
                      <a:pt x="183407" y="0"/>
                    </a:moveTo>
                    <a:cubicBezTo>
                      <a:pt x="284151" y="0"/>
                      <a:pt x="365521" y="81278"/>
                      <a:pt x="365521" y="181908"/>
                    </a:cubicBezTo>
                    <a:cubicBezTo>
                      <a:pt x="365521" y="224483"/>
                      <a:pt x="351314" y="263187"/>
                      <a:pt x="328065" y="294150"/>
                    </a:cubicBezTo>
                    <a:cubicBezTo>
                      <a:pt x="325482" y="296730"/>
                      <a:pt x="324190" y="299310"/>
                      <a:pt x="321607" y="300600"/>
                    </a:cubicBezTo>
                    <a:lnTo>
                      <a:pt x="288026" y="290279"/>
                    </a:lnTo>
                    <a:cubicBezTo>
                      <a:pt x="289317" y="288989"/>
                      <a:pt x="291900" y="286409"/>
                      <a:pt x="293192" y="285119"/>
                    </a:cubicBezTo>
                    <a:cubicBezTo>
                      <a:pt x="319024" y="258026"/>
                      <a:pt x="334523" y="221902"/>
                      <a:pt x="334523" y="181908"/>
                    </a:cubicBezTo>
                    <a:cubicBezTo>
                      <a:pt x="334523" y="99340"/>
                      <a:pt x="266069" y="32253"/>
                      <a:pt x="183407" y="32253"/>
                    </a:cubicBezTo>
                    <a:cubicBezTo>
                      <a:pt x="100745" y="32253"/>
                      <a:pt x="32290" y="99340"/>
                      <a:pt x="32290" y="181908"/>
                    </a:cubicBezTo>
                    <a:cubicBezTo>
                      <a:pt x="32290" y="265767"/>
                      <a:pt x="100745" y="332854"/>
                      <a:pt x="183407" y="332854"/>
                    </a:cubicBezTo>
                    <a:cubicBezTo>
                      <a:pt x="202780" y="332854"/>
                      <a:pt x="220863" y="328983"/>
                      <a:pt x="238945" y="322533"/>
                    </a:cubicBezTo>
                    <a:lnTo>
                      <a:pt x="250569" y="352206"/>
                    </a:lnTo>
                    <a:cubicBezTo>
                      <a:pt x="229904" y="359946"/>
                      <a:pt x="206655" y="365107"/>
                      <a:pt x="183407" y="365107"/>
                    </a:cubicBezTo>
                    <a:cubicBezTo>
                      <a:pt x="82662" y="365107"/>
                      <a:pt x="0" y="282539"/>
                      <a:pt x="0" y="181908"/>
                    </a:cubicBezTo>
                    <a:cubicBezTo>
                      <a:pt x="0" y="81278"/>
                      <a:pt x="82662" y="0"/>
                      <a:pt x="183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3949854" y="2915240"/>
            <a:ext cx="4223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Ngày hai mươi tháng Mười một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cxnSp>
        <p:nvCxnSpPr>
          <p:cNvPr id="23" name="Curved Connector 22"/>
          <p:cNvCxnSpPr>
            <a:stCxn id="3" idx="1"/>
          </p:cNvCxnSpPr>
          <p:nvPr/>
        </p:nvCxnSpPr>
        <p:spPr>
          <a:xfrm rot="10800000" flipV="1">
            <a:off x="6324600" y="1514266"/>
            <a:ext cx="297166" cy="1482933"/>
          </a:xfrm>
          <a:prstGeom prst="curvedConnector2">
            <a:avLst/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72384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05" t="29506" r="56111" b="36667"/>
          <a:stretch/>
        </p:blipFill>
        <p:spPr>
          <a:xfrm>
            <a:off x="1076979" y="114300"/>
            <a:ext cx="4691697" cy="2782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33" t="29506" r="10278" b="36667"/>
          <a:stretch/>
        </p:blipFill>
        <p:spPr>
          <a:xfrm>
            <a:off x="6621766" y="123005"/>
            <a:ext cx="4590146" cy="278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22" t="33704" r="56250" b="33457"/>
          <a:stretch/>
        </p:blipFill>
        <p:spPr>
          <a:xfrm>
            <a:off x="0" y="4156719"/>
            <a:ext cx="4610457" cy="270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472" t="34198" r="10139" b="33703"/>
          <a:stretch/>
        </p:blipFill>
        <p:spPr>
          <a:xfrm>
            <a:off x="7601854" y="4217651"/>
            <a:ext cx="4590146" cy="26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ACAC9BA5-DF35-4656-8527-5265FEBFB68E}"/>
              </a:ext>
            </a:extLst>
          </p:cNvPr>
          <p:cNvGrpSpPr/>
          <p:nvPr/>
        </p:nvGrpSpPr>
        <p:grpSpPr>
          <a:xfrm>
            <a:off x="3746501" y="2997200"/>
            <a:ext cx="4660900" cy="1259897"/>
            <a:chOff x="5888736" y="3851849"/>
            <a:chExt cx="5630164" cy="1905487"/>
          </a:xfrm>
        </p:grpSpPr>
        <p:sp>
          <p:nvSpPr>
            <p:cNvPr id="7" name="ïSḷiḍe">
              <a:extLst>
                <a:ext uri="{FF2B5EF4-FFF2-40B4-BE49-F238E27FC236}">
                  <a16:creationId xmlns:a16="http://schemas.microsoft.com/office/drawing/2014/main" id="{0812BDCD-26B8-4FCE-81F9-BF8F45000578}"/>
                </a:ext>
              </a:extLst>
            </p:cNvPr>
            <p:cNvSpPr/>
            <p:nvPr/>
          </p:nvSpPr>
          <p:spPr>
            <a:xfrm>
              <a:off x="5888736" y="3851849"/>
              <a:ext cx="5630164" cy="1905487"/>
            </a:xfrm>
            <a:prstGeom prst="roundRect">
              <a:avLst>
                <a:gd name="adj" fmla="val 8620"/>
              </a:avLst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grpSp>
          <p:nvGrpSpPr>
            <p:cNvPr id="8" name="îṡlide">
              <a:extLst>
                <a:ext uri="{FF2B5EF4-FFF2-40B4-BE49-F238E27FC236}">
                  <a16:creationId xmlns:a16="http://schemas.microsoft.com/office/drawing/2014/main" id="{222FFE05-2065-493A-87BE-95B331E89C51}"/>
                </a:ext>
              </a:extLst>
            </p:cNvPr>
            <p:cNvGrpSpPr/>
            <p:nvPr/>
          </p:nvGrpSpPr>
          <p:grpSpPr>
            <a:xfrm>
              <a:off x="6214312" y="4217551"/>
              <a:ext cx="4363582" cy="519830"/>
              <a:chOff x="6117369" y="4217551"/>
              <a:chExt cx="4363582" cy="519830"/>
            </a:xfrm>
          </p:grpSpPr>
          <p:sp>
            <p:nvSpPr>
              <p:cNvPr id="18" name="iṩlîḍè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6117369" y="4217551"/>
                <a:ext cx="447941" cy="519830"/>
              </a:xfrm>
              <a:custGeom>
                <a:avLst/>
                <a:gdLst>
                  <a:gd name="T0" fmla="*/ 105 w 450"/>
                  <a:gd name="T1" fmla="*/ 204 h 523"/>
                  <a:gd name="T2" fmla="*/ 116 w 450"/>
                  <a:gd name="T3" fmla="*/ 223 h 523"/>
                  <a:gd name="T4" fmla="*/ 236 w 450"/>
                  <a:gd name="T5" fmla="*/ 328 h 523"/>
                  <a:gd name="T6" fmla="*/ 354 w 450"/>
                  <a:gd name="T7" fmla="*/ 222 h 523"/>
                  <a:gd name="T8" fmla="*/ 364 w 450"/>
                  <a:gd name="T9" fmla="*/ 203 h 523"/>
                  <a:gd name="T10" fmla="*/ 367 w 450"/>
                  <a:gd name="T11" fmla="*/ 198 h 523"/>
                  <a:gd name="T12" fmla="*/ 362 w 450"/>
                  <a:gd name="T13" fmla="*/ 160 h 523"/>
                  <a:gd name="T14" fmla="*/ 362 w 450"/>
                  <a:gd name="T15" fmla="*/ 158 h 523"/>
                  <a:gd name="T16" fmla="*/ 234 w 450"/>
                  <a:gd name="T17" fmla="*/ 0 h 523"/>
                  <a:gd name="T18" fmla="*/ 108 w 450"/>
                  <a:gd name="T19" fmla="*/ 159 h 523"/>
                  <a:gd name="T20" fmla="*/ 108 w 450"/>
                  <a:gd name="T21" fmla="*/ 161 h 523"/>
                  <a:gd name="T22" fmla="*/ 103 w 450"/>
                  <a:gd name="T23" fmla="*/ 198 h 523"/>
                  <a:gd name="T24" fmla="*/ 105 w 450"/>
                  <a:gd name="T25" fmla="*/ 204 h 523"/>
                  <a:gd name="T26" fmla="*/ 351 w 450"/>
                  <a:gd name="T27" fmla="*/ 190 h 523"/>
                  <a:gd name="T28" fmla="*/ 348 w 450"/>
                  <a:gd name="T29" fmla="*/ 197 h 523"/>
                  <a:gd name="T30" fmla="*/ 342 w 450"/>
                  <a:gd name="T31" fmla="*/ 210 h 523"/>
                  <a:gd name="T32" fmla="*/ 338 w 450"/>
                  <a:gd name="T33" fmla="*/ 215 h 523"/>
                  <a:gd name="T34" fmla="*/ 236 w 450"/>
                  <a:gd name="T35" fmla="*/ 310 h 523"/>
                  <a:gd name="T36" fmla="*/ 131 w 450"/>
                  <a:gd name="T37" fmla="*/ 215 h 523"/>
                  <a:gd name="T38" fmla="*/ 127 w 450"/>
                  <a:gd name="T39" fmla="*/ 210 h 523"/>
                  <a:gd name="T40" fmla="*/ 121 w 450"/>
                  <a:gd name="T41" fmla="*/ 197 h 523"/>
                  <a:gd name="T42" fmla="*/ 118 w 450"/>
                  <a:gd name="T43" fmla="*/ 191 h 523"/>
                  <a:gd name="T44" fmla="*/ 119 w 450"/>
                  <a:gd name="T45" fmla="*/ 174 h 523"/>
                  <a:gd name="T46" fmla="*/ 119 w 450"/>
                  <a:gd name="T47" fmla="*/ 174 h 523"/>
                  <a:gd name="T48" fmla="*/ 124 w 450"/>
                  <a:gd name="T49" fmla="*/ 170 h 523"/>
                  <a:gd name="T50" fmla="*/ 144 w 450"/>
                  <a:gd name="T51" fmla="*/ 173 h 523"/>
                  <a:gd name="T52" fmla="*/ 149 w 450"/>
                  <a:gd name="T53" fmla="*/ 170 h 523"/>
                  <a:gd name="T54" fmla="*/ 162 w 450"/>
                  <a:gd name="T55" fmla="*/ 141 h 523"/>
                  <a:gd name="T56" fmla="*/ 275 w 450"/>
                  <a:gd name="T57" fmla="*/ 156 h 523"/>
                  <a:gd name="T58" fmla="*/ 308 w 450"/>
                  <a:gd name="T59" fmla="*/ 153 h 523"/>
                  <a:gd name="T60" fmla="*/ 316 w 450"/>
                  <a:gd name="T61" fmla="*/ 172 h 523"/>
                  <a:gd name="T62" fmla="*/ 320 w 450"/>
                  <a:gd name="T63" fmla="*/ 175 h 523"/>
                  <a:gd name="T64" fmla="*/ 321 w 450"/>
                  <a:gd name="T65" fmla="*/ 175 h 523"/>
                  <a:gd name="T66" fmla="*/ 345 w 450"/>
                  <a:gd name="T67" fmla="*/ 168 h 523"/>
                  <a:gd name="T68" fmla="*/ 350 w 450"/>
                  <a:gd name="T69" fmla="*/ 173 h 523"/>
                  <a:gd name="T70" fmla="*/ 350 w 450"/>
                  <a:gd name="T71" fmla="*/ 173 h 523"/>
                  <a:gd name="T72" fmla="*/ 351 w 450"/>
                  <a:gd name="T73" fmla="*/ 190 h 523"/>
                  <a:gd name="T74" fmla="*/ 450 w 450"/>
                  <a:gd name="T75" fmla="*/ 513 h 523"/>
                  <a:gd name="T76" fmla="*/ 441 w 450"/>
                  <a:gd name="T77" fmla="*/ 522 h 523"/>
                  <a:gd name="T78" fmla="*/ 30 w 450"/>
                  <a:gd name="T79" fmla="*/ 523 h 523"/>
                  <a:gd name="T80" fmla="*/ 21 w 450"/>
                  <a:gd name="T81" fmla="*/ 515 h 523"/>
                  <a:gd name="T82" fmla="*/ 50 w 450"/>
                  <a:gd name="T83" fmla="*/ 376 h 523"/>
                  <a:gd name="T84" fmla="*/ 62 w 450"/>
                  <a:gd name="T85" fmla="*/ 394 h 523"/>
                  <a:gd name="T86" fmla="*/ 63 w 450"/>
                  <a:gd name="T87" fmla="*/ 395 h 523"/>
                  <a:gd name="T88" fmla="*/ 64 w 450"/>
                  <a:gd name="T89" fmla="*/ 396 h 523"/>
                  <a:gd name="T90" fmla="*/ 108 w 450"/>
                  <a:gd name="T91" fmla="*/ 413 h 523"/>
                  <a:gd name="T92" fmla="*/ 176 w 450"/>
                  <a:gd name="T93" fmla="*/ 375 h 523"/>
                  <a:gd name="T94" fmla="*/ 183 w 450"/>
                  <a:gd name="T95" fmla="*/ 359 h 523"/>
                  <a:gd name="T96" fmla="*/ 179 w 450"/>
                  <a:gd name="T97" fmla="*/ 343 h 523"/>
                  <a:gd name="T98" fmla="*/ 235 w 450"/>
                  <a:gd name="T99" fmla="*/ 352 h 523"/>
                  <a:gd name="T100" fmla="*/ 343 w 450"/>
                  <a:gd name="T101" fmla="*/ 311 h 523"/>
                  <a:gd name="T102" fmla="*/ 354 w 450"/>
                  <a:gd name="T103" fmla="*/ 309 h 523"/>
                  <a:gd name="T104" fmla="*/ 450 w 450"/>
                  <a:gd name="T105" fmla="*/ 513 h 523"/>
                  <a:gd name="T106" fmla="*/ 76 w 450"/>
                  <a:gd name="T107" fmla="*/ 384 h 523"/>
                  <a:gd name="T108" fmla="*/ 1 w 450"/>
                  <a:gd name="T109" fmla="*/ 205 h 523"/>
                  <a:gd name="T110" fmla="*/ 71 w 450"/>
                  <a:gd name="T111" fmla="*/ 158 h 523"/>
                  <a:gd name="T112" fmla="*/ 86 w 450"/>
                  <a:gd name="T113" fmla="*/ 213 h 523"/>
                  <a:gd name="T114" fmla="*/ 55 w 450"/>
                  <a:gd name="T115" fmla="*/ 224 h 523"/>
                  <a:gd name="T116" fmla="*/ 105 w 450"/>
                  <a:gd name="T117" fmla="*/ 332 h 523"/>
                  <a:gd name="T118" fmla="*/ 132 w 450"/>
                  <a:gd name="T119" fmla="*/ 315 h 523"/>
                  <a:gd name="T120" fmla="*/ 164 w 450"/>
                  <a:gd name="T121" fmla="*/ 362 h 523"/>
                  <a:gd name="T122" fmla="*/ 76 w 450"/>
                  <a:gd name="T123" fmla="*/ 38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0" h="523">
                    <a:moveTo>
                      <a:pt x="105" y="204"/>
                    </a:moveTo>
                    <a:cubicBezTo>
                      <a:pt x="109" y="213"/>
                      <a:pt x="112" y="219"/>
                      <a:pt x="116" y="223"/>
                    </a:cubicBezTo>
                    <a:cubicBezTo>
                      <a:pt x="135" y="285"/>
                      <a:pt x="184" y="328"/>
                      <a:pt x="236" y="328"/>
                    </a:cubicBezTo>
                    <a:cubicBezTo>
                      <a:pt x="287" y="327"/>
                      <a:pt x="336" y="284"/>
                      <a:pt x="354" y="222"/>
                    </a:cubicBezTo>
                    <a:cubicBezTo>
                      <a:pt x="358" y="218"/>
                      <a:pt x="361" y="212"/>
                      <a:pt x="364" y="203"/>
                    </a:cubicBezTo>
                    <a:cubicBezTo>
                      <a:pt x="365" y="201"/>
                      <a:pt x="366" y="199"/>
                      <a:pt x="367" y="198"/>
                    </a:cubicBezTo>
                    <a:cubicBezTo>
                      <a:pt x="374" y="183"/>
                      <a:pt x="371" y="167"/>
                      <a:pt x="362" y="160"/>
                    </a:cubicBezTo>
                    <a:lnTo>
                      <a:pt x="362" y="158"/>
                    </a:lnTo>
                    <a:cubicBezTo>
                      <a:pt x="361" y="82"/>
                      <a:pt x="351" y="0"/>
                      <a:pt x="234" y="0"/>
                    </a:cubicBezTo>
                    <a:cubicBezTo>
                      <a:pt x="117" y="0"/>
                      <a:pt x="107" y="79"/>
                      <a:pt x="108" y="159"/>
                    </a:cubicBezTo>
                    <a:cubicBezTo>
                      <a:pt x="108" y="160"/>
                      <a:pt x="108" y="160"/>
                      <a:pt x="108" y="161"/>
                    </a:cubicBezTo>
                    <a:cubicBezTo>
                      <a:pt x="98" y="168"/>
                      <a:pt x="95" y="184"/>
                      <a:pt x="103" y="198"/>
                    </a:cubicBezTo>
                    <a:cubicBezTo>
                      <a:pt x="103" y="200"/>
                      <a:pt x="104" y="202"/>
                      <a:pt x="105" y="204"/>
                    </a:cubicBezTo>
                    <a:close/>
                    <a:moveTo>
                      <a:pt x="351" y="190"/>
                    </a:moveTo>
                    <a:cubicBezTo>
                      <a:pt x="350" y="192"/>
                      <a:pt x="349" y="194"/>
                      <a:pt x="348" y="197"/>
                    </a:cubicBezTo>
                    <a:cubicBezTo>
                      <a:pt x="347" y="200"/>
                      <a:pt x="344" y="208"/>
                      <a:pt x="342" y="210"/>
                    </a:cubicBezTo>
                    <a:cubicBezTo>
                      <a:pt x="340" y="211"/>
                      <a:pt x="339" y="213"/>
                      <a:pt x="338" y="215"/>
                    </a:cubicBezTo>
                    <a:cubicBezTo>
                      <a:pt x="323" y="271"/>
                      <a:pt x="280" y="310"/>
                      <a:pt x="236" y="310"/>
                    </a:cubicBezTo>
                    <a:cubicBezTo>
                      <a:pt x="190" y="310"/>
                      <a:pt x="148" y="271"/>
                      <a:pt x="131" y="215"/>
                    </a:cubicBezTo>
                    <a:cubicBezTo>
                      <a:pt x="131" y="213"/>
                      <a:pt x="129" y="211"/>
                      <a:pt x="127" y="210"/>
                    </a:cubicBezTo>
                    <a:cubicBezTo>
                      <a:pt x="126" y="208"/>
                      <a:pt x="123" y="201"/>
                      <a:pt x="121" y="197"/>
                    </a:cubicBezTo>
                    <a:cubicBezTo>
                      <a:pt x="120" y="195"/>
                      <a:pt x="119" y="193"/>
                      <a:pt x="118" y="191"/>
                    </a:cubicBezTo>
                    <a:cubicBezTo>
                      <a:pt x="114" y="183"/>
                      <a:pt x="115" y="175"/>
                      <a:pt x="119" y="174"/>
                    </a:cubicBezTo>
                    <a:lnTo>
                      <a:pt x="119" y="174"/>
                    </a:lnTo>
                    <a:cubicBezTo>
                      <a:pt x="121" y="173"/>
                      <a:pt x="123" y="171"/>
                      <a:pt x="124" y="170"/>
                    </a:cubicBezTo>
                    <a:lnTo>
                      <a:pt x="144" y="173"/>
                    </a:lnTo>
                    <a:cubicBezTo>
                      <a:pt x="146" y="173"/>
                      <a:pt x="148" y="172"/>
                      <a:pt x="149" y="170"/>
                    </a:cubicBezTo>
                    <a:lnTo>
                      <a:pt x="162" y="141"/>
                    </a:lnTo>
                    <a:cubicBezTo>
                      <a:pt x="176" y="144"/>
                      <a:pt x="231" y="157"/>
                      <a:pt x="275" y="156"/>
                    </a:cubicBezTo>
                    <a:cubicBezTo>
                      <a:pt x="288" y="156"/>
                      <a:pt x="299" y="155"/>
                      <a:pt x="308" y="153"/>
                    </a:cubicBezTo>
                    <a:lnTo>
                      <a:pt x="316" y="172"/>
                    </a:lnTo>
                    <a:cubicBezTo>
                      <a:pt x="317" y="174"/>
                      <a:pt x="318" y="175"/>
                      <a:pt x="320" y="175"/>
                    </a:cubicBezTo>
                    <a:cubicBezTo>
                      <a:pt x="320" y="175"/>
                      <a:pt x="321" y="175"/>
                      <a:pt x="321" y="175"/>
                    </a:cubicBezTo>
                    <a:lnTo>
                      <a:pt x="345" y="168"/>
                    </a:lnTo>
                    <a:cubicBezTo>
                      <a:pt x="346" y="170"/>
                      <a:pt x="348" y="172"/>
                      <a:pt x="350" y="173"/>
                    </a:cubicBezTo>
                    <a:lnTo>
                      <a:pt x="350" y="173"/>
                    </a:lnTo>
                    <a:cubicBezTo>
                      <a:pt x="354" y="175"/>
                      <a:pt x="355" y="182"/>
                      <a:pt x="351" y="190"/>
                    </a:cubicBezTo>
                    <a:close/>
                    <a:moveTo>
                      <a:pt x="450" y="513"/>
                    </a:moveTo>
                    <a:cubicBezTo>
                      <a:pt x="450" y="518"/>
                      <a:pt x="446" y="522"/>
                      <a:pt x="441" y="522"/>
                    </a:cubicBezTo>
                    <a:lnTo>
                      <a:pt x="30" y="523"/>
                    </a:lnTo>
                    <a:cubicBezTo>
                      <a:pt x="25" y="523"/>
                      <a:pt x="22" y="519"/>
                      <a:pt x="21" y="515"/>
                    </a:cubicBezTo>
                    <a:cubicBezTo>
                      <a:pt x="21" y="459"/>
                      <a:pt x="31" y="412"/>
                      <a:pt x="50" y="376"/>
                    </a:cubicBezTo>
                    <a:cubicBezTo>
                      <a:pt x="54" y="382"/>
                      <a:pt x="58" y="388"/>
                      <a:pt x="62" y="394"/>
                    </a:cubicBezTo>
                    <a:lnTo>
                      <a:pt x="63" y="395"/>
                    </a:lnTo>
                    <a:lnTo>
                      <a:pt x="64" y="396"/>
                    </a:lnTo>
                    <a:cubicBezTo>
                      <a:pt x="65" y="397"/>
                      <a:pt x="81" y="413"/>
                      <a:pt x="108" y="413"/>
                    </a:cubicBezTo>
                    <a:cubicBezTo>
                      <a:pt x="132" y="413"/>
                      <a:pt x="155" y="400"/>
                      <a:pt x="176" y="375"/>
                    </a:cubicBezTo>
                    <a:cubicBezTo>
                      <a:pt x="180" y="371"/>
                      <a:pt x="182" y="365"/>
                      <a:pt x="183" y="359"/>
                    </a:cubicBezTo>
                    <a:cubicBezTo>
                      <a:pt x="183" y="354"/>
                      <a:pt x="182" y="349"/>
                      <a:pt x="179" y="343"/>
                    </a:cubicBezTo>
                    <a:cubicBezTo>
                      <a:pt x="197" y="349"/>
                      <a:pt x="216" y="352"/>
                      <a:pt x="235" y="352"/>
                    </a:cubicBezTo>
                    <a:cubicBezTo>
                      <a:pt x="279" y="352"/>
                      <a:pt x="319" y="337"/>
                      <a:pt x="343" y="311"/>
                    </a:cubicBezTo>
                    <a:cubicBezTo>
                      <a:pt x="345" y="308"/>
                      <a:pt x="350" y="307"/>
                      <a:pt x="354" y="309"/>
                    </a:cubicBezTo>
                    <a:cubicBezTo>
                      <a:pt x="415" y="347"/>
                      <a:pt x="450" y="420"/>
                      <a:pt x="450" y="513"/>
                    </a:cubicBezTo>
                    <a:close/>
                    <a:moveTo>
                      <a:pt x="76" y="384"/>
                    </a:moveTo>
                    <a:cubicBezTo>
                      <a:pt x="0" y="295"/>
                      <a:pt x="1" y="205"/>
                      <a:pt x="1" y="205"/>
                    </a:cubicBezTo>
                    <a:cubicBezTo>
                      <a:pt x="4" y="156"/>
                      <a:pt x="61" y="154"/>
                      <a:pt x="71" y="158"/>
                    </a:cubicBezTo>
                    <a:cubicBezTo>
                      <a:pt x="84" y="164"/>
                      <a:pt x="87" y="207"/>
                      <a:pt x="86" y="213"/>
                    </a:cubicBezTo>
                    <a:cubicBezTo>
                      <a:pt x="84" y="221"/>
                      <a:pt x="55" y="224"/>
                      <a:pt x="55" y="224"/>
                    </a:cubicBezTo>
                    <a:cubicBezTo>
                      <a:pt x="66" y="272"/>
                      <a:pt x="105" y="332"/>
                      <a:pt x="105" y="332"/>
                    </a:cubicBezTo>
                    <a:cubicBezTo>
                      <a:pt x="116" y="319"/>
                      <a:pt x="132" y="315"/>
                      <a:pt x="132" y="315"/>
                    </a:cubicBezTo>
                    <a:cubicBezTo>
                      <a:pt x="164" y="327"/>
                      <a:pt x="164" y="362"/>
                      <a:pt x="164" y="362"/>
                    </a:cubicBezTo>
                    <a:cubicBezTo>
                      <a:pt x="114" y="421"/>
                      <a:pt x="91" y="401"/>
                      <a:pt x="76" y="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6" name="iŝlíďe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8042125" y="4221985"/>
                <a:ext cx="519830" cy="502097"/>
              </a:xfrm>
              <a:custGeom>
                <a:avLst/>
                <a:gdLst>
                  <a:gd name="T0" fmla="*/ 1143 w 1162"/>
                  <a:gd name="T1" fmla="*/ 321 h 1124"/>
                  <a:gd name="T2" fmla="*/ 910 w 1162"/>
                  <a:gd name="T3" fmla="*/ 27 h 1124"/>
                  <a:gd name="T4" fmla="*/ 852 w 1162"/>
                  <a:gd name="T5" fmla="*/ 0 h 1124"/>
                  <a:gd name="T6" fmla="*/ 795 w 1162"/>
                  <a:gd name="T7" fmla="*/ 27 h 1124"/>
                  <a:gd name="T8" fmla="*/ 629 w 1162"/>
                  <a:gd name="T9" fmla="*/ 237 h 1124"/>
                  <a:gd name="T10" fmla="*/ 603 w 1162"/>
                  <a:gd name="T11" fmla="*/ 237 h 1124"/>
                  <a:gd name="T12" fmla="*/ 540 w 1162"/>
                  <a:gd name="T13" fmla="*/ 237 h 1124"/>
                  <a:gd name="T14" fmla="*/ 221 w 1162"/>
                  <a:gd name="T15" fmla="*/ 237 h 1124"/>
                  <a:gd name="T16" fmla="*/ 202 w 1162"/>
                  <a:gd name="T17" fmla="*/ 145 h 1124"/>
                  <a:gd name="T18" fmla="*/ 17 w 1162"/>
                  <a:gd name="T19" fmla="*/ 114 h 1124"/>
                  <a:gd name="T20" fmla="*/ 0 w 1162"/>
                  <a:gd name="T21" fmla="*/ 214 h 1124"/>
                  <a:gd name="T22" fmla="*/ 117 w 1162"/>
                  <a:gd name="T23" fmla="*/ 233 h 1124"/>
                  <a:gd name="T24" fmla="*/ 241 w 1162"/>
                  <a:gd name="T25" fmla="*/ 833 h 1124"/>
                  <a:gd name="T26" fmla="*/ 187 w 1162"/>
                  <a:gd name="T27" fmla="*/ 1006 h 1124"/>
                  <a:gd name="T28" fmla="*/ 262 w 1162"/>
                  <a:gd name="T29" fmla="*/ 1006 h 1124"/>
                  <a:gd name="T30" fmla="*/ 256 w 1162"/>
                  <a:gd name="T31" fmla="*/ 1040 h 1124"/>
                  <a:gd name="T32" fmla="*/ 335 w 1162"/>
                  <a:gd name="T33" fmla="*/ 1124 h 1124"/>
                  <a:gd name="T34" fmla="*/ 414 w 1162"/>
                  <a:gd name="T35" fmla="*/ 1040 h 1124"/>
                  <a:gd name="T36" fmla="*/ 407 w 1162"/>
                  <a:gd name="T37" fmla="*/ 1006 h 1124"/>
                  <a:gd name="T38" fmla="*/ 824 w 1162"/>
                  <a:gd name="T39" fmla="*/ 1006 h 1124"/>
                  <a:gd name="T40" fmla="*/ 818 w 1162"/>
                  <a:gd name="T41" fmla="*/ 1040 h 1124"/>
                  <a:gd name="T42" fmla="*/ 897 w 1162"/>
                  <a:gd name="T43" fmla="*/ 1124 h 1124"/>
                  <a:gd name="T44" fmla="*/ 976 w 1162"/>
                  <a:gd name="T45" fmla="*/ 1040 h 1124"/>
                  <a:gd name="T46" fmla="*/ 969 w 1162"/>
                  <a:gd name="T47" fmla="*/ 1006 h 1124"/>
                  <a:gd name="T48" fmla="*/ 1036 w 1162"/>
                  <a:gd name="T49" fmla="*/ 1006 h 1124"/>
                  <a:gd name="T50" fmla="*/ 1036 w 1162"/>
                  <a:gd name="T51" fmla="*/ 906 h 1124"/>
                  <a:gd name="T52" fmla="*/ 324 w 1162"/>
                  <a:gd name="T53" fmla="*/ 906 h 1124"/>
                  <a:gd name="T54" fmla="*/ 335 w 1162"/>
                  <a:gd name="T55" fmla="*/ 873 h 1124"/>
                  <a:gd name="T56" fmla="*/ 708 w 1162"/>
                  <a:gd name="T57" fmla="*/ 717 h 1124"/>
                  <a:gd name="T58" fmla="*/ 777 w 1162"/>
                  <a:gd name="T59" fmla="*/ 767 h 1124"/>
                  <a:gd name="T60" fmla="*/ 928 w 1162"/>
                  <a:gd name="T61" fmla="*/ 767 h 1124"/>
                  <a:gd name="T62" fmla="*/ 1001 w 1162"/>
                  <a:gd name="T63" fmla="*/ 693 h 1124"/>
                  <a:gd name="T64" fmla="*/ 1001 w 1162"/>
                  <a:gd name="T65" fmla="*/ 594 h 1124"/>
                  <a:gd name="T66" fmla="*/ 1000 w 1162"/>
                  <a:gd name="T67" fmla="*/ 445 h 1124"/>
                  <a:gd name="T68" fmla="*/ 1042 w 1162"/>
                  <a:gd name="T69" fmla="*/ 444 h 1124"/>
                  <a:gd name="T70" fmla="*/ 1088 w 1162"/>
                  <a:gd name="T71" fmla="*/ 444 h 1124"/>
                  <a:gd name="T72" fmla="*/ 1089 w 1162"/>
                  <a:gd name="T73" fmla="*/ 444 h 1124"/>
                  <a:gd name="T74" fmla="*/ 1162 w 1162"/>
                  <a:gd name="T75" fmla="*/ 371 h 1124"/>
                  <a:gd name="T76" fmla="*/ 1143 w 1162"/>
                  <a:gd name="T77" fmla="*/ 321 h 1124"/>
                  <a:gd name="T78" fmla="*/ 927 w 1162"/>
                  <a:gd name="T79" fmla="*/ 378 h 1124"/>
                  <a:gd name="T80" fmla="*/ 927 w 1162"/>
                  <a:gd name="T81" fmla="*/ 700 h 1124"/>
                  <a:gd name="T82" fmla="*/ 777 w 1162"/>
                  <a:gd name="T83" fmla="*/ 700 h 1124"/>
                  <a:gd name="T84" fmla="*/ 777 w 1162"/>
                  <a:gd name="T85" fmla="*/ 378 h 1124"/>
                  <a:gd name="T86" fmla="*/ 617 w 1162"/>
                  <a:gd name="T87" fmla="*/ 378 h 1124"/>
                  <a:gd name="T88" fmla="*/ 852 w 1162"/>
                  <a:gd name="T89" fmla="*/ 80 h 1124"/>
                  <a:gd name="T90" fmla="*/ 1088 w 1162"/>
                  <a:gd name="T91" fmla="*/ 378 h 1124"/>
                  <a:gd name="T92" fmla="*/ 927 w 1162"/>
                  <a:gd name="T93" fmla="*/ 37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62" h="1124">
                    <a:moveTo>
                      <a:pt x="1143" y="321"/>
                    </a:moveTo>
                    <a:lnTo>
                      <a:pt x="910" y="27"/>
                    </a:lnTo>
                    <a:cubicBezTo>
                      <a:pt x="896" y="10"/>
                      <a:pt x="875" y="0"/>
                      <a:pt x="852" y="0"/>
                    </a:cubicBezTo>
                    <a:cubicBezTo>
                      <a:pt x="830" y="0"/>
                      <a:pt x="809" y="10"/>
                      <a:pt x="795" y="27"/>
                    </a:cubicBezTo>
                    <a:lnTo>
                      <a:pt x="629" y="237"/>
                    </a:lnTo>
                    <a:lnTo>
                      <a:pt x="603" y="237"/>
                    </a:lnTo>
                    <a:lnTo>
                      <a:pt x="540" y="237"/>
                    </a:lnTo>
                    <a:lnTo>
                      <a:pt x="221" y="237"/>
                    </a:lnTo>
                    <a:lnTo>
                      <a:pt x="202" y="145"/>
                    </a:lnTo>
                    <a:lnTo>
                      <a:pt x="17" y="114"/>
                    </a:lnTo>
                    <a:lnTo>
                      <a:pt x="0" y="214"/>
                    </a:lnTo>
                    <a:lnTo>
                      <a:pt x="117" y="233"/>
                    </a:lnTo>
                    <a:lnTo>
                      <a:pt x="241" y="833"/>
                    </a:lnTo>
                    <a:lnTo>
                      <a:pt x="187" y="1006"/>
                    </a:lnTo>
                    <a:lnTo>
                      <a:pt x="262" y="1006"/>
                    </a:lnTo>
                    <a:cubicBezTo>
                      <a:pt x="258" y="1017"/>
                      <a:pt x="256" y="1028"/>
                      <a:pt x="256" y="1040"/>
                    </a:cubicBezTo>
                    <a:cubicBezTo>
                      <a:pt x="256" y="1087"/>
                      <a:pt x="291" y="1124"/>
                      <a:pt x="335" y="1124"/>
                    </a:cubicBezTo>
                    <a:cubicBezTo>
                      <a:pt x="378" y="1124"/>
                      <a:pt x="414" y="1087"/>
                      <a:pt x="414" y="1040"/>
                    </a:cubicBezTo>
                    <a:cubicBezTo>
                      <a:pt x="414" y="1028"/>
                      <a:pt x="411" y="1017"/>
                      <a:pt x="407" y="1006"/>
                    </a:cubicBezTo>
                    <a:lnTo>
                      <a:pt x="824" y="1006"/>
                    </a:lnTo>
                    <a:cubicBezTo>
                      <a:pt x="820" y="1017"/>
                      <a:pt x="818" y="1028"/>
                      <a:pt x="818" y="1040"/>
                    </a:cubicBezTo>
                    <a:cubicBezTo>
                      <a:pt x="818" y="1087"/>
                      <a:pt x="853" y="1124"/>
                      <a:pt x="897" y="1124"/>
                    </a:cubicBezTo>
                    <a:cubicBezTo>
                      <a:pt x="941" y="1124"/>
                      <a:pt x="976" y="1087"/>
                      <a:pt x="976" y="1040"/>
                    </a:cubicBezTo>
                    <a:cubicBezTo>
                      <a:pt x="976" y="1028"/>
                      <a:pt x="974" y="1017"/>
                      <a:pt x="969" y="1006"/>
                    </a:cubicBezTo>
                    <a:lnTo>
                      <a:pt x="1036" y="1006"/>
                    </a:lnTo>
                    <a:lnTo>
                      <a:pt x="1036" y="906"/>
                    </a:lnTo>
                    <a:lnTo>
                      <a:pt x="324" y="906"/>
                    </a:lnTo>
                    <a:lnTo>
                      <a:pt x="335" y="873"/>
                    </a:lnTo>
                    <a:lnTo>
                      <a:pt x="708" y="717"/>
                    </a:lnTo>
                    <a:cubicBezTo>
                      <a:pt x="718" y="746"/>
                      <a:pt x="745" y="767"/>
                      <a:pt x="777" y="767"/>
                    </a:cubicBezTo>
                    <a:lnTo>
                      <a:pt x="928" y="767"/>
                    </a:lnTo>
                    <a:cubicBezTo>
                      <a:pt x="968" y="767"/>
                      <a:pt x="1001" y="734"/>
                      <a:pt x="1001" y="693"/>
                    </a:cubicBezTo>
                    <a:lnTo>
                      <a:pt x="1001" y="594"/>
                    </a:lnTo>
                    <a:lnTo>
                      <a:pt x="1000" y="445"/>
                    </a:lnTo>
                    <a:lnTo>
                      <a:pt x="1042" y="444"/>
                    </a:lnTo>
                    <a:lnTo>
                      <a:pt x="1088" y="444"/>
                    </a:lnTo>
                    <a:cubicBezTo>
                      <a:pt x="1088" y="444"/>
                      <a:pt x="1089" y="444"/>
                      <a:pt x="1089" y="444"/>
                    </a:cubicBezTo>
                    <a:cubicBezTo>
                      <a:pt x="1129" y="444"/>
                      <a:pt x="1162" y="412"/>
                      <a:pt x="1162" y="371"/>
                    </a:cubicBezTo>
                    <a:cubicBezTo>
                      <a:pt x="1162" y="352"/>
                      <a:pt x="1155" y="334"/>
                      <a:pt x="1143" y="321"/>
                    </a:cubicBezTo>
                    <a:close/>
                    <a:moveTo>
                      <a:pt x="927" y="378"/>
                    </a:moveTo>
                    <a:lnTo>
                      <a:pt x="927" y="700"/>
                    </a:lnTo>
                    <a:lnTo>
                      <a:pt x="777" y="700"/>
                    </a:lnTo>
                    <a:lnTo>
                      <a:pt x="777" y="378"/>
                    </a:lnTo>
                    <a:lnTo>
                      <a:pt x="617" y="378"/>
                    </a:lnTo>
                    <a:lnTo>
                      <a:pt x="852" y="80"/>
                    </a:lnTo>
                    <a:lnTo>
                      <a:pt x="1088" y="378"/>
                    </a:lnTo>
                    <a:lnTo>
                      <a:pt x="927" y="3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4" name="ïsḷïḓé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10044531" y="4217551"/>
                <a:ext cx="436420" cy="519830"/>
              </a:xfrm>
              <a:custGeom>
                <a:avLst/>
                <a:gdLst>
                  <a:gd name="connsiteX0" fmla="*/ 251911 w 462441"/>
                  <a:gd name="connsiteY0" fmla="*/ 300494 h 550823"/>
                  <a:gd name="connsiteX1" fmla="*/ 462441 w 462441"/>
                  <a:gd name="connsiteY1" fmla="*/ 354689 h 550823"/>
                  <a:gd name="connsiteX2" fmla="*/ 370738 w 462441"/>
                  <a:gd name="connsiteY2" fmla="*/ 550823 h 550823"/>
                  <a:gd name="connsiteX3" fmla="*/ 341031 w 462441"/>
                  <a:gd name="connsiteY3" fmla="*/ 488886 h 550823"/>
                  <a:gd name="connsiteX4" fmla="*/ 47839 w 462441"/>
                  <a:gd name="connsiteY4" fmla="*/ 348237 h 550823"/>
                  <a:gd name="connsiteX5" fmla="*/ 285493 w 462441"/>
                  <a:gd name="connsiteY5" fmla="*/ 370173 h 550823"/>
                  <a:gd name="connsiteX6" fmla="*/ 166586 w 462441"/>
                  <a:gd name="connsiteY6" fmla="*/ 92985 h 550823"/>
                  <a:gd name="connsiteX7" fmla="*/ 196302 w 462441"/>
                  <a:gd name="connsiteY7" fmla="*/ 92985 h 550823"/>
                  <a:gd name="connsiteX8" fmla="*/ 196302 w 462441"/>
                  <a:gd name="connsiteY8" fmla="*/ 109739 h 550823"/>
                  <a:gd name="connsiteX9" fmla="*/ 207930 w 462441"/>
                  <a:gd name="connsiteY9" fmla="*/ 114894 h 550823"/>
                  <a:gd name="connsiteX10" fmla="*/ 207930 w 462441"/>
                  <a:gd name="connsiteY10" fmla="*/ 108450 h 550823"/>
                  <a:gd name="connsiteX11" fmla="*/ 237645 w 462441"/>
                  <a:gd name="connsiteY11" fmla="*/ 108450 h 550823"/>
                  <a:gd name="connsiteX12" fmla="*/ 237645 w 462441"/>
                  <a:gd name="connsiteY12" fmla="*/ 152268 h 550823"/>
                  <a:gd name="connsiteX13" fmla="*/ 207930 w 462441"/>
                  <a:gd name="connsiteY13" fmla="*/ 152268 h 550823"/>
                  <a:gd name="connsiteX14" fmla="*/ 200178 w 462441"/>
                  <a:gd name="connsiteY14" fmla="*/ 145824 h 550823"/>
                  <a:gd name="connsiteX15" fmla="*/ 193718 w 462441"/>
                  <a:gd name="connsiteY15" fmla="*/ 140669 h 550823"/>
                  <a:gd name="connsiteX16" fmla="*/ 184674 w 462441"/>
                  <a:gd name="connsiteY16" fmla="*/ 138091 h 550823"/>
                  <a:gd name="connsiteX17" fmla="*/ 174338 w 462441"/>
                  <a:gd name="connsiteY17" fmla="*/ 136803 h 550823"/>
                  <a:gd name="connsiteX18" fmla="*/ 160126 w 462441"/>
                  <a:gd name="connsiteY18" fmla="*/ 140669 h 550823"/>
                  <a:gd name="connsiteX19" fmla="*/ 156250 w 462441"/>
                  <a:gd name="connsiteY19" fmla="*/ 149690 h 550823"/>
                  <a:gd name="connsiteX20" fmla="*/ 185966 w 462441"/>
                  <a:gd name="connsiteY20" fmla="*/ 167733 h 550823"/>
                  <a:gd name="connsiteX21" fmla="*/ 214389 w 462441"/>
                  <a:gd name="connsiteY21" fmla="*/ 176754 h 550823"/>
                  <a:gd name="connsiteX22" fmla="*/ 231185 w 462441"/>
                  <a:gd name="connsiteY22" fmla="*/ 190930 h 550823"/>
                  <a:gd name="connsiteX23" fmla="*/ 238937 w 462441"/>
                  <a:gd name="connsiteY23" fmla="*/ 205107 h 550823"/>
                  <a:gd name="connsiteX24" fmla="*/ 240229 w 462441"/>
                  <a:gd name="connsiteY24" fmla="*/ 216706 h 550823"/>
                  <a:gd name="connsiteX25" fmla="*/ 237645 w 462441"/>
                  <a:gd name="connsiteY25" fmla="*/ 232171 h 550823"/>
                  <a:gd name="connsiteX26" fmla="*/ 227309 w 462441"/>
                  <a:gd name="connsiteY26" fmla="*/ 245058 h 550823"/>
                  <a:gd name="connsiteX27" fmla="*/ 214389 w 462441"/>
                  <a:gd name="connsiteY27" fmla="*/ 254079 h 550823"/>
                  <a:gd name="connsiteX28" fmla="*/ 196302 w 462441"/>
                  <a:gd name="connsiteY28" fmla="*/ 257946 h 550823"/>
                  <a:gd name="connsiteX29" fmla="*/ 196302 w 462441"/>
                  <a:gd name="connsiteY29" fmla="*/ 272122 h 550823"/>
                  <a:gd name="connsiteX30" fmla="*/ 166586 w 462441"/>
                  <a:gd name="connsiteY30" fmla="*/ 272122 h 550823"/>
                  <a:gd name="connsiteX31" fmla="*/ 166586 w 462441"/>
                  <a:gd name="connsiteY31" fmla="*/ 254079 h 550823"/>
                  <a:gd name="connsiteX32" fmla="*/ 161418 w 462441"/>
                  <a:gd name="connsiteY32" fmla="*/ 252791 h 550823"/>
                  <a:gd name="connsiteX33" fmla="*/ 157542 w 462441"/>
                  <a:gd name="connsiteY33" fmla="*/ 250213 h 550823"/>
                  <a:gd name="connsiteX34" fmla="*/ 157542 w 462441"/>
                  <a:gd name="connsiteY34" fmla="*/ 256657 h 550823"/>
                  <a:gd name="connsiteX35" fmla="*/ 127826 w 462441"/>
                  <a:gd name="connsiteY35" fmla="*/ 256657 h 550823"/>
                  <a:gd name="connsiteX36" fmla="*/ 127826 w 462441"/>
                  <a:gd name="connsiteY36" fmla="*/ 212839 h 550823"/>
                  <a:gd name="connsiteX37" fmla="*/ 157542 w 462441"/>
                  <a:gd name="connsiteY37" fmla="*/ 212839 h 550823"/>
                  <a:gd name="connsiteX38" fmla="*/ 165294 w 462441"/>
                  <a:gd name="connsiteY38" fmla="*/ 219283 h 550823"/>
                  <a:gd name="connsiteX39" fmla="*/ 173046 w 462441"/>
                  <a:gd name="connsiteY39" fmla="*/ 224438 h 550823"/>
                  <a:gd name="connsiteX40" fmla="*/ 180798 w 462441"/>
                  <a:gd name="connsiteY40" fmla="*/ 227016 h 550823"/>
                  <a:gd name="connsiteX41" fmla="*/ 192426 w 462441"/>
                  <a:gd name="connsiteY41" fmla="*/ 228304 h 550823"/>
                  <a:gd name="connsiteX42" fmla="*/ 205346 w 462441"/>
                  <a:gd name="connsiteY42" fmla="*/ 225727 h 550823"/>
                  <a:gd name="connsiteX43" fmla="*/ 210514 w 462441"/>
                  <a:gd name="connsiteY43" fmla="*/ 216706 h 550823"/>
                  <a:gd name="connsiteX44" fmla="*/ 207930 w 462441"/>
                  <a:gd name="connsiteY44" fmla="*/ 208973 h 550823"/>
                  <a:gd name="connsiteX45" fmla="*/ 201470 w 462441"/>
                  <a:gd name="connsiteY45" fmla="*/ 203818 h 550823"/>
                  <a:gd name="connsiteX46" fmla="*/ 191134 w 462441"/>
                  <a:gd name="connsiteY46" fmla="*/ 199952 h 550823"/>
                  <a:gd name="connsiteX47" fmla="*/ 180798 w 462441"/>
                  <a:gd name="connsiteY47" fmla="*/ 197374 h 550823"/>
                  <a:gd name="connsiteX48" fmla="*/ 152374 w 462441"/>
                  <a:gd name="connsiteY48" fmla="*/ 188353 h 550823"/>
                  <a:gd name="connsiteX49" fmla="*/ 135578 w 462441"/>
                  <a:gd name="connsiteY49" fmla="*/ 176754 h 550823"/>
                  <a:gd name="connsiteX50" fmla="*/ 127826 w 462441"/>
                  <a:gd name="connsiteY50" fmla="*/ 162578 h 550823"/>
                  <a:gd name="connsiteX51" fmla="*/ 126534 w 462441"/>
                  <a:gd name="connsiteY51" fmla="*/ 149690 h 550823"/>
                  <a:gd name="connsiteX52" fmla="*/ 129118 w 462441"/>
                  <a:gd name="connsiteY52" fmla="*/ 134225 h 550823"/>
                  <a:gd name="connsiteX53" fmla="*/ 136870 w 462441"/>
                  <a:gd name="connsiteY53" fmla="*/ 121338 h 550823"/>
                  <a:gd name="connsiteX54" fmla="*/ 149790 w 462441"/>
                  <a:gd name="connsiteY54" fmla="*/ 112316 h 550823"/>
                  <a:gd name="connsiteX55" fmla="*/ 166586 w 462441"/>
                  <a:gd name="connsiteY55" fmla="*/ 107161 h 550823"/>
                  <a:gd name="connsiteX56" fmla="*/ 183407 w 462441"/>
                  <a:gd name="connsiteY56" fmla="*/ 0 h 550823"/>
                  <a:gd name="connsiteX57" fmla="*/ 365521 w 462441"/>
                  <a:gd name="connsiteY57" fmla="*/ 181908 h 550823"/>
                  <a:gd name="connsiteX58" fmla="*/ 328065 w 462441"/>
                  <a:gd name="connsiteY58" fmla="*/ 294150 h 550823"/>
                  <a:gd name="connsiteX59" fmla="*/ 321607 w 462441"/>
                  <a:gd name="connsiteY59" fmla="*/ 300600 h 550823"/>
                  <a:gd name="connsiteX60" fmla="*/ 288026 w 462441"/>
                  <a:gd name="connsiteY60" fmla="*/ 290279 h 550823"/>
                  <a:gd name="connsiteX61" fmla="*/ 293192 w 462441"/>
                  <a:gd name="connsiteY61" fmla="*/ 285119 h 550823"/>
                  <a:gd name="connsiteX62" fmla="*/ 334523 w 462441"/>
                  <a:gd name="connsiteY62" fmla="*/ 181908 h 550823"/>
                  <a:gd name="connsiteX63" fmla="*/ 183407 w 462441"/>
                  <a:gd name="connsiteY63" fmla="*/ 32253 h 550823"/>
                  <a:gd name="connsiteX64" fmla="*/ 32290 w 462441"/>
                  <a:gd name="connsiteY64" fmla="*/ 181908 h 550823"/>
                  <a:gd name="connsiteX65" fmla="*/ 183407 w 462441"/>
                  <a:gd name="connsiteY65" fmla="*/ 332854 h 550823"/>
                  <a:gd name="connsiteX66" fmla="*/ 238945 w 462441"/>
                  <a:gd name="connsiteY66" fmla="*/ 322533 h 550823"/>
                  <a:gd name="connsiteX67" fmla="*/ 250569 w 462441"/>
                  <a:gd name="connsiteY67" fmla="*/ 352206 h 550823"/>
                  <a:gd name="connsiteX68" fmla="*/ 183407 w 462441"/>
                  <a:gd name="connsiteY68" fmla="*/ 365107 h 550823"/>
                  <a:gd name="connsiteX69" fmla="*/ 0 w 462441"/>
                  <a:gd name="connsiteY69" fmla="*/ 181908 h 550823"/>
                  <a:gd name="connsiteX70" fmla="*/ 183407 w 462441"/>
                  <a:gd name="connsiteY70" fmla="*/ 0 h 5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62441" h="550823">
                    <a:moveTo>
                      <a:pt x="251911" y="300494"/>
                    </a:moveTo>
                    <a:lnTo>
                      <a:pt x="462441" y="354689"/>
                    </a:lnTo>
                    <a:lnTo>
                      <a:pt x="370738" y="550823"/>
                    </a:lnTo>
                    <a:lnTo>
                      <a:pt x="341031" y="488886"/>
                    </a:lnTo>
                    <a:cubicBezTo>
                      <a:pt x="341031" y="488886"/>
                      <a:pt x="174416" y="568888"/>
                      <a:pt x="47839" y="348237"/>
                    </a:cubicBezTo>
                    <a:cubicBezTo>
                      <a:pt x="186040" y="432110"/>
                      <a:pt x="285493" y="370173"/>
                      <a:pt x="285493" y="370173"/>
                    </a:cubicBezTo>
                    <a:close/>
                    <a:moveTo>
                      <a:pt x="166586" y="92985"/>
                    </a:moveTo>
                    <a:lnTo>
                      <a:pt x="196302" y="92985"/>
                    </a:lnTo>
                    <a:lnTo>
                      <a:pt x="196302" y="109739"/>
                    </a:lnTo>
                    <a:cubicBezTo>
                      <a:pt x="200178" y="111028"/>
                      <a:pt x="204054" y="112316"/>
                      <a:pt x="207930" y="114894"/>
                    </a:cubicBezTo>
                    <a:lnTo>
                      <a:pt x="207930" y="108450"/>
                    </a:lnTo>
                    <a:lnTo>
                      <a:pt x="237645" y="108450"/>
                    </a:lnTo>
                    <a:lnTo>
                      <a:pt x="237645" y="152268"/>
                    </a:lnTo>
                    <a:lnTo>
                      <a:pt x="207930" y="152268"/>
                    </a:lnTo>
                    <a:cubicBezTo>
                      <a:pt x="205346" y="149690"/>
                      <a:pt x="202762" y="147113"/>
                      <a:pt x="200178" y="145824"/>
                    </a:cubicBezTo>
                    <a:cubicBezTo>
                      <a:pt x="198886" y="143246"/>
                      <a:pt x="196302" y="141958"/>
                      <a:pt x="193718" y="140669"/>
                    </a:cubicBezTo>
                    <a:cubicBezTo>
                      <a:pt x="191134" y="139380"/>
                      <a:pt x="188550" y="138091"/>
                      <a:pt x="184674" y="138091"/>
                    </a:cubicBezTo>
                    <a:cubicBezTo>
                      <a:pt x="182090" y="136803"/>
                      <a:pt x="178214" y="136803"/>
                      <a:pt x="174338" y="136803"/>
                    </a:cubicBezTo>
                    <a:cubicBezTo>
                      <a:pt x="167878" y="136803"/>
                      <a:pt x="164002" y="138091"/>
                      <a:pt x="160126" y="140669"/>
                    </a:cubicBezTo>
                    <a:cubicBezTo>
                      <a:pt x="157542" y="143246"/>
                      <a:pt x="156250" y="147113"/>
                      <a:pt x="156250" y="149690"/>
                    </a:cubicBezTo>
                    <a:cubicBezTo>
                      <a:pt x="156250" y="158712"/>
                      <a:pt x="165294" y="165155"/>
                      <a:pt x="185966" y="167733"/>
                    </a:cubicBezTo>
                    <a:cubicBezTo>
                      <a:pt x="197594" y="170310"/>
                      <a:pt x="207930" y="172888"/>
                      <a:pt x="214389" y="176754"/>
                    </a:cubicBezTo>
                    <a:cubicBezTo>
                      <a:pt x="222141" y="180620"/>
                      <a:pt x="227309" y="185775"/>
                      <a:pt x="231185" y="190930"/>
                    </a:cubicBezTo>
                    <a:cubicBezTo>
                      <a:pt x="235061" y="196085"/>
                      <a:pt x="237645" y="199952"/>
                      <a:pt x="238937" y="205107"/>
                    </a:cubicBezTo>
                    <a:cubicBezTo>
                      <a:pt x="240229" y="210262"/>
                      <a:pt x="240229" y="214128"/>
                      <a:pt x="240229" y="216706"/>
                    </a:cubicBezTo>
                    <a:cubicBezTo>
                      <a:pt x="240229" y="221861"/>
                      <a:pt x="238937" y="227016"/>
                      <a:pt x="237645" y="232171"/>
                    </a:cubicBezTo>
                    <a:cubicBezTo>
                      <a:pt x="235061" y="237326"/>
                      <a:pt x="232477" y="241192"/>
                      <a:pt x="227309" y="245058"/>
                    </a:cubicBezTo>
                    <a:cubicBezTo>
                      <a:pt x="223433" y="248924"/>
                      <a:pt x="219557" y="251502"/>
                      <a:pt x="214389" y="254079"/>
                    </a:cubicBezTo>
                    <a:cubicBezTo>
                      <a:pt x="207930" y="256657"/>
                      <a:pt x="202762" y="257946"/>
                      <a:pt x="196302" y="257946"/>
                    </a:cubicBezTo>
                    <a:lnTo>
                      <a:pt x="196302" y="272122"/>
                    </a:lnTo>
                    <a:lnTo>
                      <a:pt x="166586" y="272122"/>
                    </a:lnTo>
                    <a:lnTo>
                      <a:pt x="166586" y="254079"/>
                    </a:lnTo>
                    <a:cubicBezTo>
                      <a:pt x="164002" y="254079"/>
                      <a:pt x="162710" y="252791"/>
                      <a:pt x="161418" y="252791"/>
                    </a:cubicBezTo>
                    <a:cubicBezTo>
                      <a:pt x="160126" y="251502"/>
                      <a:pt x="158834" y="251502"/>
                      <a:pt x="157542" y="250213"/>
                    </a:cubicBezTo>
                    <a:lnTo>
                      <a:pt x="157542" y="256657"/>
                    </a:lnTo>
                    <a:lnTo>
                      <a:pt x="127826" y="256657"/>
                    </a:lnTo>
                    <a:lnTo>
                      <a:pt x="127826" y="212839"/>
                    </a:lnTo>
                    <a:lnTo>
                      <a:pt x="157542" y="212839"/>
                    </a:lnTo>
                    <a:cubicBezTo>
                      <a:pt x="160126" y="215417"/>
                      <a:pt x="162710" y="217994"/>
                      <a:pt x="165294" y="219283"/>
                    </a:cubicBezTo>
                    <a:cubicBezTo>
                      <a:pt x="167878" y="221861"/>
                      <a:pt x="170462" y="223149"/>
                      <a:pt x="173046" y="224438"/>
                    </a:cubicBezTo>
                    <a:cubicBezTo>
                      <a:pt x="175630" y="225727"/>
                      <a:pt x="178214" y="227016"/>
                      <a:pt x="180798" y="227016"/>
                    </a:cubicBezTo>
                    <a:cubicBezTo>
                      <a:pt x="184674" y="228304"/>
                      <a:pt x="188550" y="228304"/>
                      <a:pt x="192426" y="228304"/>
                    </a:cubicBezTo>
                    <a:cubicBezTo>
                      <a:pt x="197594" y="228304"/>
                      <a:pt x="201470" y="227016"/>
                      <a:pt x="205346" y="225727"/>
                    </a:cubicBezTo>
                    <a:cubicBezTo>
                      <a:pt x="209222" y="223149"/>
                      <a:pt x="210514" y="220572"/>
                      <a:pt x="210514" y="216706"/>
                    </a:cubicBezTo>
                    <a:cubicBezTo>
                      <a:pt x="210514" y="214128"/>
                      <a:pt x="210514" y="211550"/>
                      <a:pt x="207930" y="208973"/>
                    </a:cubicBezTo>
                    <a:cubicBezTo>
                      <a:pt x="206638" y="206395"/>
                      <a:pt x="204054" y="205107"/>
                      <a:pt x="201470" y="203818"/>
                    </a:cubicBezTo>
                    <a:cubicBezTo>
                      <a:pt x="197594" y="201240"/>
                      <a:pt x="195010" y="199952"/>
                      <a:pt x="191134" y="199952"/>
                    </a:cubicBezTo>
                    <a:cubicBezTo>
                      <a:pt x="188550" y="198663"/>
                      <a:pt x="184674" y="197374"/>
                      <a:pt x="180798" y="197374"/>
                    </a:cubicBezTo>
                    <a:cubicBezTo>
                      <a:pt x="169170" y="196085"/>
                      <a:pt x="158834" y="192219"/>
                      <a:pt x="152374" y="188353"/>
                    </a:cubicBezTo>
                    <a:cubicBezTo>
                      <a:pt x="144622" y="184487"/>
                      <a:pt x="139454" y="180620"/>
                      <a:pt x="135578" y="176754"/>
                    </a:cubicBezTo>
                    <a:cubicBezTo>
                      <a:pt x="131702" y="171599"/>
                      <a:pt x="129118" y="167733"/>
                      <a:pt x="127826" y="162578"/>
                    </a:cubicBezTo>
                    <a:cubicBezTo>
                      <a:pt x="126534" y="157423"/>
                      <a:pt x="126534" y="153557"/>
                      <a:pt x="126534" y="149690"/>
                    </a:cubicBezTo>
                    <a:cubicBezTo>
                      <a:pt x="126534" y="144535"/>
                      <a:pt x="126534" y="139380"/>
                      <a:pt x="129118" y="134225"/>
                    </a:cubicBezTo>
                    <a:cubicBezTo>
                      <a:pt x="130410" y="129070"/>
                      <a:pt x="134286" y="125204"/>
                      <a:pt x="136870" y="121338"/>
                    </a:cubicBezTo>
                    <a:cubicBezTo>
                      <a:pt x="140746" y="117471"/>
                      <a:pt x="144622" y="114894"/>
                      <a:pt x="149790" y="112316"/>
                    </a:cubicBezTo>
                    <a:cubicBezTo>
                      <a:pt x="154958" y="109739"/>
                      <a:pt x="160126" y="108450"/>
                      <a:pt x="166586" y="107161"/>
                    </a:cubicBezTo>
                    <a:close/>
                    <a:moveTo>
                      <a:pt x="183407" y="0"/>
                    </a:moveTo>
                    <a:cubicBezTo>
                      <a:pt x="284151" y="0"/>
                      <a:pt x="365521" y="81278"/>
                      <a:pt x="365521" y="181908"/>
                    </a:cubicBezTo>
                    <a:cubicBezTo>
                      <a:pt x="365521" y="224483"/>
                      <a:pt x="351314" y="263187"/>
                      <a:pt x="328065" y="294150"/>
                    </a:cubicBezTo>
                    <a:cubicBezTo>
                      <a:pt x="325482" y="296730"/>
                      <a:pt x="324190" y="299310"/>
                      <a:pt x="321607" y="300600"/>
                    </a:cubicBezTo>
                    <a:lnTo>
                      <a:pt x="288026" y="290279"/>
                    </a:lnTo>
                    <a:cubicBezTo>
                      <a:pt x="289317" y="288989"/>
                      <a:pt x="291900" y="286409"/>
                      <a:pt x="293192" y="285119"/>
                    </a:cubicBezTo>
                    <a:cubicBezTo>
                      <a:pt x="319024" y="258026"/>
                      <a:pt x="334523" y="221902"/>
                      <a:pt x="334523" y="181908"/>
                    </a:cubicBezTo>
                    <a:cubicBezTo>
                      <a:pt x="334523" y="99340"/>
                      <a:pt x="266069" y="32253"/>
                      <a:pt x="183407" y="32253"/>
                    </a:cubicBezTo>
                    <a:cubicBezTo>
                      <a:pt x="100745" y="32253"/>
                      <a:pt x="32290" y="99340"/>
                      <a:pt x="32290" y="181908"/>
                    </a:cubicBezTo>
                    <a:cubicBezTo>
                      <a:pt x="32290" y="265767"/>
                      <a:pt x="100745" y="332854"/>
                      <a:pt x="183407" y="332854"/>
                    </a:cubicBezTo>
                    <a:cubicBezTo>
                      <a:pt x="202780" y="332854"/>
                      <a:pt x="220863" y="328983"/>
                      <a:pt x="238945" y="322533"/>
                    </a:cubicBezTo>
                    <a:lnTo>
                      <a:pt x="250569" y="352206"/>
                    </a:lnTo>
                    <a:cubicBezTo>
                      <a:pt x="229904" y="359946"/>
                      <a:pt x="206655" y="365107"/>
                      <a:pt x="183407" y="365107"/>
                    </a:cubicBezTo>
                    <a:cubicBezTo>
                      <a:pt x="82662" y="365107"/>
                      <a:pt x="0" y="282539"/>
                      <a:pt x="0" y="181908"/>
                    </a:cubicBezTo>
                    <a:cubicBezTo>
                      <a:pt x="0" y="81278"/>
                      <a:pt x="82662" y="0"/>
                      <a:pt x="183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4806107" y="2917506"/>
            <a:ext cx="3317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Ngày một tháng Một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cxnSp>
        <p:nvCxnSpPr>
          <p:cNvPr id="23" name="Curved Connector 22"/>
          <p:cNvCxnSpPr>
            <a:stCxn id="5" idx="1"/>
          </p:cNvCxnSpPr>
          <p:nvPr/>
        </p:nvCxnSpPr>
        <p:spPr>
          <a:xfrm rot="10800000">
            <a:off x="6223000" y="4217652"/>
            <a:ext cx="1378854" cy="1320175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20538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805" t="29506" r="56111" b="36667"/>
          <a:stretch/>
        </p:blipFill>
        <p:spPr>
          <a:xfrm>
            <a:off x="1076979" y="114300"/>
            <a:ext cx="4691697" cy="27825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8333" t="29506" r="10278" b="36667"/>
          <a:stretch/>
        </p:blipFill>
        <p:spPr>
          <a:xfrm>
            <a:off x="6621766" y="123005"/>
            <a:ext cx="4590146" cy="27825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222" t="33704" r="56250" b="33457"/>
          <a:stretch/>
        </p:blipFill>
        <p:spPr>
          <a:xfrm>
            <a:off x="0" y="4156719"/>
            <a:ext cx="4610457" cy="27012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8472" t="34198" r="10139" b="33703"/>
          <a:stretch/>
        </p:blipFill>
        <p:spPr>
          <a:xfrm>
            <a:off x="7601854" y="4217651"/>
            <a:ext cx="4590146" cy="26403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组合 1">
            <a:extLst>
              <a:ext uri="{FF2B5EF4-FFF2-40B4-BE49-F238E27FC236}">
                <a16:creationId xmlns:a16="http://schemas.microsoft.com/office/drawing/2014/main" id="{ACAC9BA5-DF35-4656-8527-5265FEBFB68E}"/>
              </a:ext>
            </a:extLst>
          </p:cNvPr>
          <p:cNvGrpSpPr/>
          <p:nvPr/>
        </p:nvGrpSpPr>
        <p:grpSpPr>
          <a:xfrm>
            <a:off x="3746501" y="2997200"/>
            <a:ext cx="4660900" cy="1259897"/>
            <a:chOff x="5888736" y="3851849"/>
            <a:chExt cx="5630164" cy="1905487"/>
          </a:xfrm>
        </p:grpSpPr>
        <p:sp>
          <p:nvSpPr>
            <p:cNvPr id="7" name="ïSḷiḍe">
              <a:extLst>
                <a:ext uri="{FF2B5EF4-FFF2-40B4-BE49-F238E27FC236}">
                  <a16:creationId xmlns:a16="http://schemas.microsoft.com/office/drawing/2014/main" id="{0812BDCD-26B8-4FCE-81F9-BF8F45000578}"/>
                </a:ext>
              </a:extLst>
            </p:cNvPr>
            <p:cNvSpPr/>
            <p:nvPr/>
          </p:nvSpPr>
          <p:spPr>
            <a:xfrm>
              <a:off x="5888736" y="3851849"/>
              <a:ext cx="5630164" cy="1905487"/>
            </a:xfrm>
            <a:prstGeom prst="roundRect">
              <a:avLst>
                <a:gd name="adj" fmla="val 8620"/>
              </a:avLst>
            </a:prstGeom>
            <a:noFill/>
            <a:ln w="28575">
              <a:solidFill>
                <a:schemeClr val="bg1">
                  <a:lumMod val="95000"/>
                </a:schemeClr>
              </a:solidFill>
              <a:prstDash val="solid"/>
              <a:round/>
              <a:headEnd/>
              <a:tailE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endParaRPr>
            </a:p>
          </p:txBody>
        </p:sp>
        <p:grpSp>
          <p:nvGrpSpPr>
            <p:cNvPr id="8" name="îṡlide">
              <a:extLst>
                <a:ext uri="{FF2B5EF4-FFF2-40B4-BE49-F238E27FC236}">
                  <a16:creationId xmlns:a16="http://schemas.microsoft.com/office/drawing/2014/main" id="{222FFE05-2065-493A-87BE-95B331E89C51}"/>
                </a:ext>
              </a:extLst>
            </p:cNvPr>
            <p:cNvGrpSpPr/>
            <p:nvPr/>
          </p:nvGrpSpPr>
          <p:grpSpPr>
            <a:xfrm>
              <a:off x="6214312" y="4217551"/>
              <a:ext cx="4363582" cy="519830"/>
              <a:chOff x="6117369" y="4217551"/>
              <a:chExt cx="4363582" cy="519830"/>
            </a:xfrm>
          </p:grpSpPr>
          <p:sp>
            <p:nvSpPr>
              <p:cNvPr id="18" name="iṩlîḍè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6117369" y="4217551"/>
                <a:ext cx="447941" cy="519830"/>
              </a:xfrm>
              <a:custGeom>
                <a:avLst/>
                <a:gdLst>
                  <a:gd name="T0" fmla="*/ 105 w 450"/>
                  <a:gd name="T1" fmla="*/ 204 h 523"/>
                  <a:gd name="T2" fmla="*/ 116 w 450"/>
                  <a:gd name="T3" fmla="*/ 223 h 523"/>
                  <a:gd name="T4" fmla="*/ 236 w 450"/>
                  <a:gd name="T5" fmla="*/ 328 h 523"/>
                  <a:gd name="T6" fmla="*/ 354 w 450"/>
                  <a:gd name="T7" fmla="*/ 222 h 523"/>
                  <a:gd name="T8" fmla="*/ 364 w 450"/>
                  <a:gd name="T9" fmla="*/ 203 h 523"/>
                  <a:gd name="T10" fmla="*/ 367 w 450"/>
                  <a:gd name="T11" fmla="*/ 198 h 523"/>
                  <a:gd name="T12" fmla="*/ 362 w 450"/>
                  <a:gd name="T13" fmla="*/ 160 h 523"/>
                  <a:gd name="T14" fmla="*/ 362 w 450"/>
                  <a:gd name="T15" fmla="*/ 158 h 523"/>
                  <a:gd name="T16" fmla="*/ 234 w 450"/>
                  <a:gd name="T17" fmla="*/ 0 h 523"/>
                  <a:gd name="T18" fmla="*/ 108 w 450"/>
                  <a:gd name="T19" fmla="*/ 159 h 523"/>
                  <a:gd name="T20" fmla="*/ 108 w 450"/>
                  <a:gd name="T21" fmla="*/ 161 h 523"/>
                  <a:gd name="T22" fmla="*/ 103 w 450"/>
                  <a:gd name="T23" fmla="*/ 198 h 523"/>
                  <a:gd name="T24" fmla="*/ 105 w 450"/>
                  <a:gd name="T25" fmla="*/ 204 h 523"/>
                  <a:gd name="T26" fmla="*/ 351 w 450"/>
                  <a:gd name="T27" fmla="*/ 190 h 523"/>
                  <a:gd name="T28" fmla="*/ 348 w 450"/>
                  <a:gd name="T29" fmla="*/ 197 h 523"/>
                  <a:gd name="T30" fmla="*/ 342 w 450"/>
                  <a:gd name="T31" fmla="*/ 210 h 523"/>
                  <a:gd name="T32" fmla="*/ 338 w 450"/>
                  <a:gd name="T33" fmla="*/ 215 h 523"/>
                  <a:gd name="T34" fmla="*/ 236 w 450"/>
                  <a:gd name="T35" fmla="*/ 310 h 523"/>
                  <a:gd name="T36" fmla="*/ 131 w 450"/>
                  <a:gd name="T37" fmla="*/ 215 h 523"/>
                  <a:gd name="T38" fmla="*/ 127 w 450"/>
                  <a:gd name="T39" fmla="*/ 210 h 523"/>
                  <a:gd name="T40" fmla="*/ 121 w 450"/>
                  <a:gd name="T41" fmla="*/ 197 h 523"/>
                  <a:gd name="T42" fmla="*/ 118 w 450"/>
                  <a:gd name="T43" fmla="*/ 191 h 523"/>
                  <a:gd name="T44" fmla="*/ 119 w 450"/>
                  <a:gd name="T45" fmla="*/ 174 h 523"/>
                  <a:gd name="T46" fmla="*/ 119 w 450"/>
                  <a:gd name="T47" fmla="*/ 174 h 523"/>
                  <a:gd name="T48" fmla="*/ 124 w 450"/>
                  <a:gd name="T49" fmla="*/ 170 h 523"/>
                  <a:gd name="T50" fmla="*/ 144 w 450"/>
                  <a:gd name="T51" fmla="*/ 173 h 523"/>
                  <a:gd name="T52" fmla="*/ 149 w 450"/>
                  <a:gd name="T53" fmla="*/ 170 h 523"/>
                  <a:gd name="T54" fmla="*/ 162 w 450"/>
                  <a:gd name="T55" fmla="*/ 141 h 523"/>
                  <a:gd name="T56" fmla="*/ 275 w 450"/>
                  <a:gd name="T57" fmla="*/ 156 h 523"/>
                  <a:gd name="T58" fmla="*/ 308 w 450"/>
                  <a:gd name="T59" fmla="*/ 153 h 523"/>
                  <a:gd name="T60" fmla="*/ 316 w 450"/>
                  <a:gd name="T61" fmla="*/ 172 h 523"/>
                  <a:gd name="T62" fmla="*/ 320 w 450"/>
                  <a:gd name="T63" fmla="*/ 175 h 523"/>
                  <a:gd name="T64" fmla="*/ 321 w 450"/>
                  <a:gd name="T65" fmla="*/ 175 h 523"/>
                  <a:gd name="T66" fmla="*/ 345 w 450"/>
                  <a:gd name="T67" fmla="*/ 168 h 523"/>
                  <a:gd name="T68" fmla="*/ 350 w 450"/>
                  <a:gd name="T69" fmla="*/ 173 h 523"/>
                  <a:gd name="T70" fmla="*/ 350 w 450"/>
                  <a:gd name="T71" fmla="*/ 173 h 523"/>
                  <a:gd name="T72" fmla="*/ 351 w 450"/>
                  <a:gd name="T73" fmla="*/ 190 h 523"/>
                  <a:gd name="T74" fmla="*/ 450 w 450"/>
                  <a:gd name="T75" fmla="*/ 513 h 523"/>
                  <a:gd name="T76" fmla="*/ 441 w 450"/>
                  <a:gd name="T77" fmla="*/ 522 h 523"/>
                  <a:gd name="T78" fmla="*/ 30 w 450"/>
                  <a:gd name="T79" fmla="*/ 523 h 523"/>
                  <a:gd name="T80" fmla="*/ 21 w 450"/>
                  <a:gd name="T81" fmla="*/ 515 h 523"/>
                  <a:gd name="T82" fmla="*/ 50 w 450"/>
                  <a:gd name="T83" fmla="*/ 376 h 523"/>
                  <a:gd name="T84" fmla="*/ 62 w 450"/>
                  <a:gd name="T85" fmla="*/ 394 h 523"/>
                  <a:gd name="T86" fmla="*/ 63 w 450"/>
                  <a:gd name="T87" fmla="*/ 395 h 523"/>
                  <a:gd name="T88" fmla="*/ 64 w 450"/>
                  <a:gd name="T89" fmla="*/ 396 h 523"/>
                  <a:gd name="T90" fmla="*/ 108 w 450"/>
                  <a:gd name="T91" fmla="*/ 413 h 523"/>
                  <a:gd name="T92" fmla="*/ 176 w 450"/>
                  <a:gd name="T93" fmla="*/ 375 h 523"/>
                  <a:gd name="T94" fmla="*/ 183 w 450"/>
                  <a:gd name="T95" fmla="*/ 359 h 523"/>
                  <a:gd name="T96" fmla="*/ 179 w 450"/>
                  <a:gd name="T97" fmla="*/ 343 h 523"/>
                  <a:gd name="T98" fmla="*/ 235 w 450"/>
                  <a:gd name="T99" fmla="*/ 352 h 523"/>
                  <a:gd name="T100" fmla="*/ 343 w 450"/>
                  <a:gd name="T101" fmla="*/ 311 h 523"/>
                  <a:gd name="T102" fmla="*/ 354 w 450"/>
                  <a:gd name="T103" fmla="*/ 309 h 523"/>
                  <a:gd name="T104" fmla="*/ 450 w 450"/>
                  <a:gd name="T105" fmla="*/ 513 h 523"/>
                  <a:gd name="T106" fmla="*/ 76 w 450"/>
                  <a:gd name="T107" fmla="*/ 384 h 523"/>
                  <a:gd name="T108" fmla="*/ 1 w 450"/>
                  <a:gd name="T109" fmla="*/ 205 h 523"/>
                  <a:gd name="T110" fmla="*/ 71 w 450"/>
                  <a:gd name="T111" fmla="*/ 158 h 523"/>
                  <a:gd name="T112" fmla="*/ 86 w 450"/>
                  <a:gd name="T113" fmla="*/ 213 h 523"/>
                  <a:gd name="T114" fmla="*/ 55 w 450"/>
                  <a:gd name="T115" fmla="*/ 224 h 523"/>
                  <a:gd name="T116" fmla="*/ 105 w 450"/>
                  <a:gd name="T117" fmla="*/ 332 h 523"/>
                  <a:gd name="T118" fmla="*/ 132 w 450"/>
                  <a:gd name="T119" fmla="*/ 315 h 523"/>
                  <a:gd name="T120" fmla="*/ 164 w 450"/>
                  <a:gd name="T121" fmla="*/ 362 h 523"/>
                  <a:gd name="T122" fmla="*/ 76 w 450"/>
                  <a:gd name="T123" fmla="*/ 384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0" h="523">
                    <a:moveTo>
                      <a:pt x="105" y="204"/>
                    </a:moveTo>
                    <a:cubicBezTo>
                      <a:pt x="109" y="213"/>
                      <a:pt x="112" y="219"/>
                      <a:pt x="116" y="223"/>
                    </a:cubicBezTo>
                    <a:cubicBezTo>
                      <a:pt x="135" y="285"/>
                      <a:pt x="184" y="328"/>
                      <a:pt x="236" y="328"/>
                    </a:cubicBezTo>
                    <a:cubicBezTo>
                      <a:pt x="287" y="327"/>
                      <a:pt x="336" y="284"/>
                      <a:pt x="354" y="222"/>
                    </a:cubicBezTo>
                    <a:cubicBezTo>
                      <a:pt x="358" y="218"/>
                      <a:pt x="361" y="212"/>
                      <a:pt x="364" y="203"/>
                    </a:cubicBezTo>
                    <a:cubicBezTo>
                      <a:pt x="365" y="201"/>
                      <a:pt x="366" y="199"/>
                      <a:pt x="367" y="198"/>
                    </a:cubicBezTo>
                    <a:cubicBezTo>
                      <a:pt x="374" y="183"/>
                      <a:pt x="371" y="167"/>
                      <a:pt x="362" y="160"/>
                    </a:cubicBezTo>
                    <a:lnTo>
                      <a:pt x="362" y="158"/>
                    </a:lnTo>
                    <a:cubicBezTo>
                      <a:pt x="361" y="82"/>
                      <a:pt x="351" y="0"/>
                      <a:pt x="234" y="0"/>
                    </a:cubicBezTo>
                    <a:cubicBezTo>
                      <a:pt x="117" y="0"/>
                      <a:pt x="107" y="79"/>
                      <a:pt x="108" y="159"/>
                    </a:cubicBezTo>
                    <a:cubicBezTo>
                      <a:pt x="108" y="160"/>
                      <a:pt x="108" y="160"/>
                      <a:pt x="108" y="161"/>
                    </a:cubicBezTo>
                    <a:cubicBezTo>
                      <a:pt x="98" y="168"/>
                      <a:pt x="95" y="184"/>
                      <a:pt x="103" y="198"/>
                    </a:cubicBezTo>
                    <a:cubicBezTo>
                      <a:pt x="103" y="200"/>
                      <a:pt x="104" y="202"/>
                      <a:pt x="105" y="204"/>
                    </a:cubicBezTo>
                    <a:close/>
                    <a:moveTo>
                      <a:pt x="351" y="190"/>
                    </a:moveTo>
                    <a:cubicBezTo>
                      <a:pt x="350" y="192"/>
                      <a:pt x="349" y="194"/>
                      <a:pt x="348" y="197"/>
                    </a:cubicBezTo>
                    <a:cubicBezTo>
                      <a:pt x="347" y="200"/>
                      <a:pt x="344" y="208"/>
                      <a:pt x="342" y="210"/>
                    </a:cubicBezTo>
                    <a:cubicBezTo>
                      <a:pt x="340" y="211"/>
                      <a:pt x="339" y="213"/>
                      <a:pt x="338" y="215"/>
                    </a:cubicBezTo>
                    <a:cubicBezTo>
                      <a:pt x="323" y="271"/>
                      <a:pt x="280" y="310"/>
                      <a:pt x="236" y="310"/>
                    </a:cubicBezTo>
                    <a:cubicBezTo>
                      <a:pt x="190" y="310"/>
                      <a:pt x="148" y="271"/>
                      <a:pt x="131" y="215"/>
                    </a:cubicBezTo>
                    <a:cubicBezTo>
                      <a:pt x="131" y="213"/>
                      <a:pt x="129" y="211"/>
                      <a:pt x="127" y="210"/>
                    </a:cubicBezTo>
                    <a:cubicBezTo>
                      <a:pt x="126" y="208"/>
                      <a:pt x="123" y="201"/>
                      <a:pt x="121" y="197"/>
                    </a:cubicBezTo>
                    <a:cubicBezTo>
                      <a:pt x="120" y="195"/>
                      <a:pt x="119" y="193"/>
                      <a:pt x="118" y="191"/>
                    </a:cubicBezTo>
                    <a:cubicBezTo>
                      <a:pt x="114" y="183"/>
                      <a:pt x="115" y="175"/>
                      <a:pt x="119" y="174"/>
                    </a:cubicBezTo>
                    <a:lnTo>
                      <a:pt x="119" y="174"/>
                    </a:lnTo>
                    <a:cubicBezTo>
                      <a:pt x="121" y="173"/>
                      <a:pt x="123" y="171"/>
                      <a:pt x="124" y="170"/>
                    </a:cubicBezTo>
                    <a:lnTo>
                      <a:pt x="144" y="173"/>
                    </a:lnTo>
                    <a:cubicBezTo>
                      <a:pt x="146" y="173"/>
                      <a:pt x="148" y="172"/>
                      <a:pt x="149" y="170"/>
                    </a:cubicBezTo>
                    <a:lnTo>
                      <a:pt x="162" y="141"/>
                    </a:lnTo>
                    <a:cubicBezTo>
                      <a:pt x="176" y="144"/>
                      <a:pt x="231" y="157"/>
                      <a:pt x="275" y="156"/>
                    </a:cubicBezTo>
                    <a:cubicBezTo>
                      <a:pt x="288" y="156"/>
                      <a:pt x="299" y="155"/>
                      <a:pt x="308" y="153"/>
                    </a:cubicBezTo>
                    <a:lnTo>
                      <a:pt x="316" y="172"/>
                    </a:lnTo>
                    <a:cubicBezTo>
                      <a:pt x="317" y="174"/>
                      <a:pt x="318" y="175"/>
                      <a:pt x="320" y="175"/>
                    </a:cubicBezTo>
                    <a:cubicBezTo>
                      <a:pt x="320" y="175"/>
                      <a:pt x="321" y="175"/>
                      <a:pt x="321" y="175"/>
                    </a:cubicBezTo>
                    <a:lnTo>
                      <a:pt x="345" y="168"/>
                    </a:lnTo>
                    <a:cubicBezTo>
                      <a:pt x="346" y="170"/>
                      <a:pt x="348" y="172"/>
                      <a:pt x="350" y="173"/>
                    </a:cubicBezTo>
                    <a:lnTo>
                      <a:pt x="350" y="173"/>
                    </a:lnTo>
                    <a:cubicBezTo>
                      <a:pt x="354" y="175"/>
                      <a:pt x="355" y="182"/>
                      <a:pt x="351" y="190"/>
                    </a:cubicBezTo>
                    <a:close/>
                    <a:moveTo>
                      <a:pt x="450" y="513"/>
                    </a:moveTo>
                    <a:cubicBezTo>
                      <a:pt x="450" y="518"/>
                      <a:pt x="446" y="522"/>
                      <a:pt x="441" y="522"/>
                    </a:cubicBezTo>
                    <a:lnTo>
                      <a:pt x="30" y="523"/>
                    </a:lnTo>
                    <a:cubicBezTo>
                      <a:pt x="25" y="523"/>
                      <a:pt x="22" y="519"/>
                      <a:pt x="21" y="515"/>
                    </a:cubicBezTo>
                    <a:cubicBezTo>
                      <a:pt x="21" y="459"/>
                      <a:pt x="31" y="412"/>
                      <a:pt x="50" y="376"/>
                    </a:cubicBezTo>
                    <a:cubicBezTo>
                      <a:pt x="54" y="382"/>
                      <a:pt x="58" y="388"/>
                      <a:pt x="62" y="394"/>
                    </a:cubicBezTo>
                    <a:lnTo>
                      <a:pt x="63" y="395"/>
                    </a:lnTo>
                    <a:lnTo>
                      <a:pt x="64" y="396"/>
                    </a:lnTo>
                    <a:cubicBezTo>
                      <a:pt x="65" y="397"/>
                      <a:pt x="81" y="413"/>
                      <a:pt x="108" y="413"/>
                    </a:cubicBezTo>
                    <a:cubicBezTo>
                      <a:pt x="132" y="413"/>
                      <a:pt x="155" y="400"/>
                      <a:pt x="176" y="375"/>
                    </a:cubicBezTo>
                    <a:cubicBezTo>
                      <a:pt x="180" y="371"/>
                      <a:pt x="182" y="365"/>
                      <a:pt x="183" y="359"/>
                    </a:cubicBezTo>
                    <a:cubicBezTo>
                      <a:pt x="183" y="354"/>
                      <a:pt x="182" y="349"/>
                      <a:pt x="179" y="343"/>
                    </a:cubicBezTo>
                    <a:cubicBezTo>
                      <a:pt x="197" y="349"/>
                      <a:pt x="216" y="352"/>
                      <a:pt x="235" y="352"/>
                    </a:cubicBezTo>
                    <a:cubicBezTo>
                      <a:pt x="279" y="352"/>
                      <a:pt x="319" y="337"/>
                      <a:pt x="343" y="311"/>
                    </a:cubicBezTo>
                    <a:cubicBezTo>
                      <a:pt x="345" y="308"/>
                      <a:pt x="350" y="307"/>
                      <a:pt x="354" y="309"/>
                    </a:cubicBezTo>
                    <a:cubicBezTo>
                      <a:pt x="415" y="347"/>
                      <a:pt x="450" y="420"/>
                      <a:pt x="450" y="513"/>
                    </a:cubicBezTo>
                    <a:close/>
                    <a:moveTo>
                      <a:pt x="76" y="384"/>
                    </a:moveTo>
                    <a:cubicBezTo>
                      <a:pt x="0" y="295"/>
                      <a:pt x="1" y="205"/>
                      <a:pt x="1" y="205"/>
                    </a:cubicBezTo>
                    <a:cubicBezTo>
                      <a:pt x="4" y="156"/>
                      <a:pt x="61" y="154"/>
                      <a:pt x="71" y="158"/>
                    </a:cubicBezTo>
                    <a:cubicBezTo>
                      <a:pt x="84" y="164"/>
                      <a:pt x="87" y="207"/>
                      <a:pt x="86" y="213"/>
                    </a:cubicBezTo>
                    <a:cubicBezTo>
                      <a:pt x="84" y="221"/>
                      <a:pt x="55" y="224"/>
                      <a:pt x="55" y="224"/>
                    </a:cubicBezTo>
                    <a:cubicBezTo>
                      <a:pt x="66" y="272"/>
                      <a:pt x="105" y="332"/>
                      <a:pt x="105" y="332"/>
                    </a:cubicBezTo>
                    <a:cubicBezTo>
                      <a:pt x="116" y="319"/>
                      <a:pt x="132" y="315"/>
                      <a:pt x="132" y="315"/>
                    </a:cubicBezTo>
                    <a:cubicBezTo>
                      <a:pt x="164" y="327"/>
                      <a:pt x="164" y="362"/>
                      <a:pt x="164" y="362"/>
                    </a:cubicBezTo>
                    <a:cubicBezTo>
                      <a:pt x="114" y="421"/>
                      <a:pt x="91" y="401"/>
                      <a:pt x="76" y="38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6" name="iŝlíďe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8042125" y="4221985"/>
                <a:ext cx="519830" cy="502097"/>
              </a:xfrm>
              <a:custGeom>
                <a:avLst/>
                <a:gdLst>
                  <a:gd name="T0" fmla="*/ 1143 w 1162"/>
                  <a:gd name="T1" fmla="*/ 321 h 1124"/>
                  <a:gd name="T2" fmla="*/ 910 w 1162"/>
                  <a:gd name="T3" fmla="*/ 27 h 1124"/>
                  <a:gd name="T4" fmla="*/ 852 w 1162"/>
                  <a:gd name="T5" fmla="*/ 0 h 1124"/>
                  <a:gd name="T6" fmla="*/ 795 w 1162"/>
                  <a:gd name="T7" fmla="*/ 27 h 1124"/>
                  <a:gd name="T8" fmla="*/ 629 w 1162"/>
                  <a:gd name="T9" fmla="*/ 237 h 1124"/>
                  <a:gd name="T10" fmla="*/ 603 w 1162"/>
                  <a:gd name="T11" fmla="*/ 237 h 1124"/>
                  <a:gd name="T12" fmla="*/ 540 w 1162"/>
                  <a:gd name="T13" fmla="*/ 237 h 1124"/>
                  <a:gd name="T14" fmla="*/ 221 w 1162"/>
                  <a:gd name="T15" fmla="*/ 237 h 1124"/>
                  <a:gd name="T16" fmla="*/ 202 w 1162"/>
                  <a:gd name="T17" fmla="*/ 145 h 1124"/>
                  <a:gd name="T18" fmla="*/ 17 w 1162"/>
                  <a:gd name="T19" fmla="*/ 114 h 1124"/>
                  <a:gd name="T20" fmla="*/ 0 w 1162"/>
                  <a:gd name="T21" fmla="*/ 214 h 1124"/>
                  <a:gd name="T22" fmla="*/ 117 w 1162"/>
                  <a:gd name="T23" fmla="*/ 233 h 1124"/>
                  <a:gd name="T24" fmla="*/ 241 w 1162"/>
                  <a:gd name="T25" fmla="*/ 833 h 1124"/>
                  <a:gd name="T26" fmla="*/ 187 w 1162"/>
                  <a:gd name="T27" fmla="*/ 1006 h 1124"/>
                  <a:gd name="T28" fmla="*/ 262 w 1162"/>
                  <a:gd name="T29" fmla="*/ 1006 h 1124"/>
                  <a:gd name="T30" fmla="*/ 256 w 1162"/>
                  <a:gd name="T31" fmla="*/ 1040 h 1124"/>
                  <a:gd name="T32" fmla="*/ 335 w 1162"/>
                  <a:gd name="T33" fmla="*/ 1124 h 1124"/>
                  <a:gd name="T34" fmla="*/ 414 w 1162"/>
                  <a:gd name="T35" fmla="*/ 1040 h 1124"/>
                  <a:gd name="T36" fmla="*/ 407 w 1162"/>
                  <a:gd name="T37" fmla="*/ 1006 h 1124"/>
                  <a:gd name="T38" fmla="*/ 824 w 1162"/>
                  <a:gd name="T39" fmla="*/ 1006 h 1124"/>
                  <a:gd name="T40" fmla="*/ 818 w 1162"/>
                  <a:gd name="T41" fmla="*/ 1040 h 1124"/>
                  <a:gd name="T42" fmla="*/ 897 w 1162"/>
                  <a:gd name="T43" fmla="*/ 1124 h 1124"/>
                  <a:gd name="T44" fmla="*/ 976 w 1162"/>
                  <a:gd name="T45" fmla="*/ 1040 h 1124"/>
                  <a:gd name="T46" fmla="*/ 969 w 1162"/>
                  <a:gd name="T47" fmla="*/ 1006 h 1124"/>
                  <a:gd name="T48" fmla="*/ 1036 w 1162"/>
                  <a:gd name="T49" fmla="*/ 1006 h 1124"/>
                  <a:gd name="T50" fmla="*/ 1036 w 1162"/>
                  <a:gd name="T51" fmla="*/ 906 h 1124"/>
                  <a:gd name="T52" fmla="*/ 324 w 1162"/>
                  <a:gd name="T53" fmla="*/ 906 h 1124"/>
                  <a:gd name="T54" fmla="*/ 335 w 1162"/>
                  <a:gd name="T55" fmla="*/ 873 h 1124"/>
                  <a:gd name="T56" fmla="*/ 708 w 1162"/>
                  <a:gd name="T57" fmla="*/ 717 h 1124"/>
                  <a:gd name="T58" fmla="*/ 777 w 1162"/>
                  <a:gd name="T59" fmla="*/ 767 h 1124"/>
                  <a:gd name="T60" fmla="*/ 928 w 1162"/>
                  <a:gd name="T61" fmla="*/ 767 h 1124"/>
                  <a:gd name="T62" fmla="*/ 1001 w 1162"/>
                  <a:gd name="T63" fmla="*/ 693 h 1124"/>
                  <a:gd name="T64" fmla="*/ 1001 w 1162"/>
                  <a:gd name="T65" fmla="*/ 594 h 1124"/>
                  <a:gd name="T66" fmla="*/ 1000 w 1162"/>
                  <a:gd name="T67" fmla="*/ 445 h 1124"/>
                  <a:gd name="T68" fmla="*/ 1042 w 1162"/>
                  <a:gd name="T69" fmla="*/ 444 h 1124"/>
                  <a:gd name="T70" fmla="*/ 1088 w 1162"/>
                  <a:gd name="T71" fmla="*/ 444 h 1124"/>
                  <a:gd name="T72" fmla="*/ 1089 w 1162"/>
                  <a:gd name="T73" fmla="*/ 444 h 1124"/>
                  <a:gd name="T74" fmla="*/ 1162 w 1162"/>
                  <a:gd name="T75" fmla="*/ 371 h 1124"/>
                  <a:gd name="T76" fmla="*/ 1143 w 1162"/>
                  <a:gd name="T77" fmla="*/ 321 h 1124"/>
                  <a:gd name="T78" fmla="*/ 927 w 1162"/>
                  <a:gd name="T79" fmla="*/ 378 h 1124"/>
                  <a:gd name="T80" fmla="*/ 927 w 1162"/>
                  <a:gd name="T81" fmla="*/ 700 h 1124"/>
                  <a:gd name="T82" fmla="*/ 777 w 1162"/>
                  <a:gd name="T83" fmla="*/ 700 h 1124"/>
                  <a:gd name="T84" fmla="*/ 777 w 1162"/>
                  <a:gd name="T85" fmla="*/ 378 h 1124"/>
                  <a:gd name="T86" fmla="*/ 617 w 1162"/>
                  <a:gd name="T87" fmla="*/ 378 h 1124"/>
                  <a:gd name="T88" fmla="*/ 852 w 1162"/>
                  <a:gd name="T89" fmla="*/ 80 h 1124"/>
                  <a:gd name="T90" fmla="*/ 1088 w 1162"/>
                  <a:gd name="T91" fmla="*/ 378 h 1124"/>
                  <a:gd name="T92" fmla="*/ 927 w 1162"/>
                  <a:gd name="T93" fmla="*/ 378 h 1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62" h="1124">
                    <a:moveTo>
                      <a:pt x="1143" y="321"/>
                    </a:moveTo>
                    <a:lnTo>
                      <a:pt x="910" y="27"/>
                    </a:lnTo>
                    <a:cubicBezTo>
                      <a:pt x="896" y="10"/>
                      <a:pt x="875" y="0"/>
                      <a:pt x="852" y="0"/>
                    </a:cubicBezTo>
                    <a:cubicBezTo>
                      <a:pt x="830" y="0"/>
                      <a:pt x="809" y="10"/>
                      <a:pt x="795" y="27"/>
                    </a:cubicBezTo>
                    <a:lnTo>
                      <a:pt x="629" y="237"/>
                    </a:lnTo>
                    <a:lnTo>
                      <a:pt x="603" y="237"/>
                    </a:lnTo>
                    <a:lnTo>
                      <a:pt x="540" y="237"/>
                    </a:lnTo>
                    <a:lnTo>
                      <a:pt x="221" y="237"/>
                    </a:lnTo>
                    <a:lnTo>
                      <a:pt x="202" y="145"/>
                    </a:lnTo>
                    <a:lnTo>
                      <a:pt x="17" y="114"/>
                    </a:lnTo>
                    <a:lnTo>
                      <a:pt x="0" y="214"/>
                    </a:lnTo>
                    <a:lnTo>
                      <a:pt x="117" y="233"/>
                    </a:lnTo>
                    <a:lnTo>
                      <a:pt x="241" y="833"/>
                    </a:lnTo>
                    <a:lnTo>
                      <a:pt x="187" y="1006"/>
                    </a:lnTo>
                    <a:lnTo>
                      <a:pt x="262" y="1006"/>
                    </a:lnTo>
                    <a:cubicBezTo>
                      <a:pt x="258" y="1017"/>
                      <a:pt x="256" y="1028"/>
                      <a:pt x="256" y="1040"/>
                    </a:cubicBezTo>
                    <a:cubicBezTo>
                      <a:pt x="256" y="1087"/>
                      <a:pt x="291" y="1124"/>
                      <a:pt x="335" y="1124"/>
                    </a:cubicBezTo>
                    <a:cubicBezTo>
                      <a:pt x="378" y="1124"/>
                      <a:pt x="414" y="1087"/>
                      <a:pt x="414" y="1040"/>
                    </a:cubicBezTo>
                    <a:cubicBezTo>
                      <a:pt x="414" y="1028"/>
                      <a:pt x="411" y="1017"/>
                      <a:pt x="407" y="1006"/>
                    </a:cubicBezTo>
                    <a:lnTo>
                      <a:pt x="824" y="1006"/>
                    </a:lnTo>
                    <a:cubicBezTo>
                      <a:pt x="820" y="1017"/>
                      <a:pt x="818" y="1028"/>
                      <a:pt x="818" y="1040"/>
                    </a:cubicBezTo>
                    <a:cubicBezTo>
                      <a:pt x="818" y="1087"/>
                      <a:pt x="853" y="1124"/>
                      <a:pt x="897" y="1124"/>
                    </a:cubicBezTo>
                    <a:cubicBezTo>
                      <a:pt x="941" y="1124"/>
                      <a:pt x="976" y="1087"/>
                      <a:pt x="976" y="1040"/>
                    </a:cubicBezTo>
                    <a:cubicBezTo>
                      <a:pt x="976" y="1028"/>
                      <a:pt x="974" y="1017"/>
                      <a:pt x="969" y="1006"/>
                    </a:cubicBezTo>
                    <a:lnTo>
                      <a:pt x="1036" y="1006"/>
                    </a:lnTo>
                    <a:lnTo>
                      <a:pt x="1036" y="906"/>
                    </a:lnTo>
                    <a:lnTo>
                      <a:pt x="324" y="906"/>
                    </a:lnTo>
                    <a:lnTo>
                      <a:pt x="335" y="873"/>
                    </a:lnTo>
                    <a:lnTo>
                      <a:pt x="708" y="717"/>
                    </a:lnTo>
                    <a:cubicBezTo>
                      <a:pt x="718" y="746"/>
                      <a:pt x="745" y="767"/>
                      <a:pt x="777" y="767"/>
                    </a:cubicBezTo>
                    <a:lnTo>
                      <a:pt x="928" y="767"/>
                    </a:lnTo>
                    <a:cubicBezTo>
                      <a:pt x="968" y="767"/>
                      <a:pt x="1001" y="734"/>
                      <a:pt x="1001" y="693"/>
                    </a:cubicBezTo>
                    <a:lnTo>
                      <a:pt x="1001" y="594"/>
                    </a:lnTo>
                    <a:lnTo>
                      <a:pt x="1000" y="445"/>
                    </a:lnTo>
                    <a:lnTo>
                      <a:pt x="1042" y="444"/>
                    </a:lnTo>
                    <a:lnTo>
                      <a:pt x="1088" y="444"/>
                    </a:lnTo>
                    <a:cubicBezTo>
                      <a:pt x="1088" y="444"/>
                      <a:pt x="1089" y="444"/>
                      <a:pt x="1089" y="444"/>
                    </a:cubicBezTo>
                    <a:cubicBezTo>
                      <a:pt x="1129" y="444"/>
                      <a:pt x="1162" y="412"/>
                      <a:pt x="1162" y="371"/>
                    </a:cubicBezTo>
                    <a:cubicBezTo>
                      <a:pt x="1162" y="352"/>
                      <a:pt x="1155" y="334"/>
                      <a:pt x="1143" y="321"/>
                    </a:cubicBezTo>
                    <a:close/>
                    <a:moveTo>
                      <a:pt x="927" y="378"/>
                    </a:moveTo>
                    <a:lnTo>
                      <a:pt x="927" y="700"/>
                    </a:lnTo>
                    <a:lnTo>
                      <a:pt x="777" y="700"/>
                    </a:lnTo>
                    <a:lnTo>
                      <a:pt x="777" y="378"/>
                    </a:lnTo>
                    <a:lnTo>
                      <a:pt x="617" y="378"/>
                    </a:lnTo>
                    <a:lnTo>
                      <a:pt x="852" y="80"/>
                    </a:lnTo>
                    <a:lnTo>
                      <a:pt x="1088" y="378"/>
                    </a:lnTo>
                    <a:lnTo>
                      <a:pt x="927" y="37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fontScale="92500"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  <p:sp>
            <p:nvSpPr>
              <p:cNvPr id="14" name="ïsḷïḓé">
                <a:extLst>
                  <a:ext uri="{FF2B5EF4-FFF2-40B4-BE49-F238E27FC236}">
                    <a16:creationId xmlns:a16="http://schemas.microsoft.com/office/drawing/2014/main" id="{D04B2993-7250-4AD4-9173-31EEFC030774}"/>
                  </a:ext>
                </a:extLst>
              </p:cNvPr>
              <p:cNvSpPr/>
              <p:nvPr/>
            </p:nvSpPr>
            <p:spPr bwMode="auto">
              <a:xfrm>
                <a:off x="10044531" y="4217551"/>
                <a:ext cx="436420" cy="519830"/>
              </a:xfrm>
              <a:custGeom>
                <a:avLst/>
                <a:gdLst>
                  <a:gd name="connsiteX0" fmla="*/ 251911 w 462441"/>
                  <a:gd name="connsiteY0" fmla="*/ 300494 h 550823"/>
                  <a:gd name="connsiteX1" fmla="*/ 462441 w 462441"/>
                  <a:gd name="connsiteY1" fmla="*/ 354689 h 550823"/>
                  <a:gd name="connsiteX2" fmla="*/ 370738 w 462441"/>
                  <a:gd name="connsiteY2" fmla="*/ 550823 h 550823"/>
                  <a:gd name="connsiteX3" fmla="*/ 341031 w 462441"/>
                  <a:gd name="connsiteY3" fmla="*/ 488886 h 550823"/>
                  <a:gd name="connsiteX4" fmla="*/ 47839 w 462441"/>
                  <a:gd name="connsiteY4" fmla="*/ 348237 h 550823"/>
                  <a:gd name="connsiteX5" fmla="*/ 285493 w 462441"/>
                  <a:gd name="connsiteY5" fmla="*/ 370173 h 550823"/>
                  <a:gd name="connsiteX6" fmla="*/ 166586 w 462441"/>
                  <a:gd name="connsiteY6" fmla="*/ 92985 h 550823"/>
                  <a:gd name="connsiteX7" fmla="*/ 196302 w 462441"/>
                  <a:gd name="connsiteY7" fmla="*/ 92985 h 550823"/>
                  <a:gd name="connsiteX8" fmla="*/ 196302 w 462441"/>
                  <a:gd name="connsiteY8" fmla="*/ 109739 h 550823"/>
                  <a:gd name="connsiteX9" fmla="*/ 207930 w 462441"/>
                  <a:gd name="connsiteY9" fmla="*/ 114894 h 550823"/>
                  <a:gd name="connsiteX10" fmla="*/ 207930 w 462441"/>
                  <a:gd name="connsiteY10" fmla="*/ 108450 h 550823"/>
                  <a:gd name="connsiteX11" fmla="*/ 237645 w 462441"/>
                  <a:gd name="connsiteY11" fmla="*/ 108450 h 550823"/>
                  <a:gd name="connsiteX12" fmla="*/ 237645 w 462441"/>
                  <a:gd name="connsiteY12" fmla="*/ 152268 h 550823"/>
                  <a:gd name="connsiteX13" fmla="*/ 207930 w 462441"/>
                  <a:gd name="connsiteY13" fmla="*/ 152268 h 550823"/>
                  <a:gd name="connsiteX14" fmla="*/ 200178 w 462441"/>
                  <a:gd name="connsiteY14" fmla="*/ 145824 h 550823"/>
                  <a:gd name="connsiteX15" fmla="*/ 193718 w 462441"/>
                  <a:gd name="connsiteY15" fmla="*/ 140669 h 550823"/>
                  <a:gd name="connsiteX16" fmla="*/ 184674 w 462441"/>
                  <a:gd name="connsiteY16" fmla="*/ 138091 h 550823"/>
                  <a:gd name="connsiteX17" fmla="*/ 174338 w 462441"/>
                  <a:gd name="connsiteY17" fmla="*/ 136803 h 550823"/>
                  <a:gd name="connsiteX18" fmla="*/ 160126 w 462441"/>
                  <a:gd name="connsiteY18" fmla="*/ 140669 h 550823"/>
                  <a:gd name="connsiteX19" fmla="*/ 156250 w 462441"/>
                  <a:gd name="connsiteY19" fmla="*/ 149690 h 550823"/>
                  <a:gd name="connsiteX20" fmla="*/ 185966 w 462441"/>
                  <a:gd name="connsiteY20" fmla="*/ 167733 h 550823"/>
                  <a:gd name="connsiteX21" fmla="*/ 214389 w 462441"/>
                  <a:gd name="connsiteY21" fmla="*/ 176754 h 550823"/>
                  <a:gd name="connsiteX22" fmla="*/ 231185 w 462441"/>
                  <a:gd name="connsiteY22" fmla="*/ 190930 h 550823"/>
                  <a:gd name="connsiteX23" fmla="*/ 238937 w 462441"/>
                  <a:gd name="connsiteY23" fmla="*/ 205107 h 550823"/>
                  <a:gd name="connsiteX24" fmla="*/ 240229 w 462441"/>
                  <a:gd name="connsiteY24" fmla="*/ 216706 h 550823"/>
                  <a:gd name="connsiteX25" fmla="*/ 237645 w 462441"/>
                  <a:gd name="connsiteY25" fmla="*/ 232171 h 550823"/>
                  <a:gd name="connsiteX26" fmla="*/ 227309 w 462441"/>
                  <a:gd name="connsiteY26" fmla="*/ 245058 h 550823"/>
                  <a:gd name="connsiteX27" fmla="*/ 214389 w 462441"/>
                  <a:gd name="connsiteY27" fmla="*/ 254079 h 550823"/>
                  <a:gd name="connsiteX28" fmla="*/ 196302 w 462441"/>
                  <a:gd name="connsiteY28" fmla="*/ 257946 h 550823"/>
                  <a:gd name="connsiteX29" fmla="*/ 196302 w 462441"/>
                  <a:gd name="connsiteY29" fmla="*/ 272122 h 550823"/>
                  <a:gd name="connsiteX30" fmla="*/ 166586 w 462441"/>
                  <a:gd name="connsiteY30" fmla="*/ 272122 h 550823"/>
                  <a:gd name="connsiteX31" fmla="*/ 166586 w 462441"/>
                  <a:gd name="connsiteY31" fmla="*/ 254079 h 550823"/>
                  <a:gd name="connsiteX32" fmla="*/ 161418 w 462441"/>
                  <a:gd name="connsiteY32" fmla="*/ 252791 h 550823"/>
                  <a:gd name="connsiteX33" fmla="*/ 157542 w 462441"/>
                  <a:gd name="connsiteY33" fmla="*/ 250213 h 550823"/>
                  <a:gd name="connsiteX34" fmla="*/ 157542 w 462441"/>
                  <a:gd name="connsiteY34" fmla="*/ 256657 h 550823"/>
                  <a:gd name="connsiteX35" fmla="*/ 127826 w 462441"/>
                  <a:gd name="connsiteY35" fmla="*/ 256657 h 550823"/>
                  <a:gd name="connsiteX36" fmla="*/ 127826 w 462441"/>
                  <a:gd name="connsiteY36" fmla="*/ 212839 h 550823"/>
                  <a:gd name="connsiteX37" fmla="*/ 157542 w 462441"/>
                  <a:gd name="connsiteY37" fmla="*/ 212839 h 550823"/>
                  <a:gd name="connsiteX38" fmla="*/ 165294 w 462441"/>
                  <a:gd name="connsiteY38" fmla="*/ 219283 h 550823"/>
                  <a:gd name="connsiteX39" fmla="*/ 173046 w 462441"/>
                  <a:gd name="connsiteY39" fmla="*/ 224438 h 550823"/>
                  <a:gd name="connsiteX40" fmla="*/ 180798 w 462441"/>
                  <a:gd name="connsiteY40" fmla="*/ 227016 h 550823"/>
                  <a:gd name="connsiteX41" fmla="*/ 192426 w 462441"/>
                  <a:gd name="connsiteY41" fmla="*/ 228304 h 550823"/>
                  <a:gd name="connsiteX42" fmla="*/ 205346 w 462441"/>
                  <a:gd name="connsiteY42" fmla="*/ 225727 h 550823"/>
                  <a:gd name="connsiteX43" fmla="*/ 210514 w 462441"/>
                  <a:gd name="connsiteY43" fmla="*/ 216706 h 550823"/>
                  <a:gd name="connsiteX44" fmla="*/ 207930 w 462441"/>
                  <a:gd name="connsiteY44" fmla="*/ 208973 h 550823"/>
                  <a:gd name="connsiteX45" fmla="*/ 201470 w 462441"/>
                  <a:gd name="connsiteY45" fmla="*/ 203818 h 550823"/>
                  <a:gd name="connsiteX46" fmla="*/ 191134 w 462441"/>
                  <a:gd name="connsiteY46" fmla="*/ 199952 h 550823"/>
                  <a:gd name="connsiteX47" fmla="*/ 180798 w 462441"/>
                  <a:gd name="connsiteY47" fmla="*/ 197374 h 550823"/>
                  <a:gd name="connsiteX48" fmla="*/ 152374 w 462441"/>
                  <a:gd name="connsiteY48" fmla="*/ 188353 h 550823"/>
                  <a:gd name="connsiteX49" fmla="*/ 135578 w 462441"/>
                  <a:gd name="connsiteY49" fmla="*/ 176754 h 550823"/>
                  <a:gd name="connsiteX50" fmla="*/ 127826 w 462441"/>
                  <a:gd name="connsiteY50" fmla="*/ 162578 h 550823"/>
                  <a:gd name="connsiteX51" fmla="*/ 126534 w 462441"/>
                  <a:gd name="connsiteY51" fmla="*/ 149690 h 550823"/>
                  <a:gd name="connsiteX52" fmla="*/ 129118 w 462441"/>
                  <a:gd name="connsiteY52" fmla="*/ 134225 h 550823"/>
                  <a:gd name="connsiteX53" fmla="*/ 136870 w 462441"/>
                  <a:gd name="connsiteY53" fmla="*/ 121338 h 550823"/>
                  <a:gd name="connsiteX54" fmla="*/ 149790 w 462441"/>
                  <a:gd name="connsiteY54" fmla="*/ 112316 h 550823"/>
                  <a:gd name="connsiteX55" fmla="*/ 166586 w 462441"/>
                  <a:gd name="connsiteY55" fmla="*/ 107161 h 550823"/>
                  <a:gd name="connsiteX56" fmla="*/ 183407 w 462441"/>
                  <a:gd name="connsiteY56" fmla="*/ 0 h 550823"/>
                  <a:gd name="connsiteX57" fmla="*/ 365521 w 462441"/>
                  <a:gd name="connsiteY57" fmla="*/ 181908 h 550823"/>
                  <a:gd name="connsiteX58" fmla="*/ 328065 w 462441"/>
                  <a:gd name="connsiteY58" fmla="*/ 294150 h 550823"/>
                  <a:gd name="connsiteX59" fmla="*/ 321607 w 462441"/>
                  <a:gd name="connsiteY59" fmla="*/ 300600 h 550823"/>
                  <a:gd name="connsiteX60" fmla="*/ 288026 w 462441"/>
                  <a:gd name="connsiteY60" fmla="*/ 290279 h 550823"/>
                  <a:gd name="connsiteX61" fmla="*/ 293192 w 462441"/>
                  <a:gd name="connsiteY61" fmla="*/ 285119 h 550823"/>
                  <a:gd name="connsiteX62" fmla="*/ 334523 w 462441"/>
                  <a:gd name="connsiteY62" fmla="*/ 181908 h 550823"/>
                  <a:gd name="connsiteX63" fmla="*/ 183407 w 462441"/>
                  <a:gd name="connsiteY63" fmla="*/ 32253 h 550823"/>
                  <a:gd name="connsiteX64" fmla="*/ 32290 w 462441"/>
                  <a:gd name="connsiteY64" fmla="*/ 181908 h 550823"/>
                  <a:gd name="connsiteX65" fmla="*/ 183407 w 462441"/>
                  <a:gd name="connsiteY65" fmla="*/ 332854 h 550823"/>
                  <a:gd name="connsiteX66" fmla="*/ 238945 w 462441"/>
                  <a:gd name="connsiteY66" fmla="*/ 322533 h 550823"/>
                  <a:gd name="connsiteX67" fmla="*/ 250569 w 462441"/>
                  <a:gd name="connsiteY67" fmla="*/ 352206 h 550823"/>
                  <a:gd name="connsiteX68" fmla="*/ 183407 w 462441"/>
                  <a:gd name="connsiteY68" fmla="*/ 365107 h 550823"/>
                  <a:gd name="connsiteX69" fmla="*/ 0 w 462441"/>
                  <a:gd name="connsiteY69" fmla="*/ 181908 h 550823"/>
                  <a:gd name="connsiteX70" fmla="*/ 183407 w 462441"/>
                  <a:gd name="connsiteY70" fmla="*/ 0 h 550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462441" h="550823">
                    <a:moveTo>
                      <a:pt x="251911" y="300494"/>
                    </a:moveTo>
                    <a:lnTo>
                      <a:pt x="462441" y="354689"/>
                    </a:lnTo>
                    <a:lnTo>
                      <a:pt x="370738" y="550823"/>
                    </a:lnTo>
                    <a:lnTo>
                      <a:pt x="341031" y="488886"/>
                    </a:lnTo>
                    <a:cubicBezTo>
                      <a:pt x="341031" y="488886"/>
                      <a:pt x="174416" y="568888"/>
                      <a:pt x="47839" y="348237"/>
                    </a:cubicBezTo>
                    <a:cubicBezTo>
                      <a:pt x="186040" y="432110"/>
                      <a:pt x="285493" y="370173"/>
                      <a:pt x="285493" y="370173"/>
                    </a:cubicBezTo>
                    <a:close/>
                    <a:moveTo>
                      <a:pt x="166586" y="92985"/>
                    </a:moveTo>
                    <a:lnTo>
                      <a:pt x="196302" y="92985"/>
                    </a:lnTo>
                    <a:lnTo>
                      <a:pt x="196302" y="109739"/>
                    </a:lnTo>
                    <a:cubicBezTo>
                      <a:pt x="200178" y="111028"/>
                      <a:pt x="204054" y="112316"/>
                      <a:pt x="207930" y="114894"/>
                    </a:cubicBezTo>
                    <a:lnTo>
                      <a:pt x="207930" y="108450"/>
                    </a:lnTo>
                    <a:lnTo>
                      <a:pt x="237645" y="108450"/>
                    </a:lnTo>
                    <a:lnTo>
                      <a:pt x="237645" y="152268"/>
                    </a:lnTo>
                    <a:lnTo>
                      <a:pt x="207930" y="152268"/>
                    </a:lnTo>
                    <a:cubicBezTo>
                      <a:pt x="205346" y="149690"/>
                      <a:pt x="202762" y="147113"/>
                      <a:pt x="200178" y="145824"/>
                    </a:cubicBezTo>
                    <a:cubicBezTo>
                      <a:pt x="198886" y="143246"/>
                      <a:pt x="196302" y="141958"/>
                      <a:pt x="193718" y="140669"/>
                    </a:cubicBezTo>
                    <a:cubicBezTo>
                      <a:pt x="191134" y="139380"/>
                      <a:pt x="188550" y="138091"/>
                      <a:pt x="184674" y="138091"/>
                    </a:cubicBezTo>
                    <a:cubicBezTo>
                      <a:pt x="182090" y="136803"/>
                      <a:pt x="178214" y="136803"/>
                      <a:pt x="174338" y="136803"/>
                    </a:cubicBezTo>
                    <a:cubicBezTo>
                      <a:pt x="167878" y="136803"/>
                      <a:pt x="164002" y="138091"/>
                      <a:pt x="160126" y="140669"/>
                    </a:cubicBezTo>
                    <a:cubicBezTo>
                      <a:pt x="157542" y="143246"/>
                      <a:pt x="156250" y="147113"/>
                      <a:pt x="156250" y="149690"/>
                    </a:cubicBezTo>
                    <a:cubicBezTo>
                      <a:pt x="156250" y="158712"/>
                      <a:pt x="165294" y="165155"/>
                      <a:pt x="185966" y="167733"/>
                    </a:cubicBezTo>
                    <a:cubicBezTo>
                      <a:pt x="197594" y="170310"/>
                      <a:pt x="207930" y="172888"/>
                      <a:pt x="214389" y="176754"/>
                    </a:cubicBezTo>
                    <a:cubicBezTo>
                      <a:pt x="222141" y="180620"/>
                      <a:pt x="227309" y="185775"/>
                      <a:pt x="231185" y="190930"/>
                    </a:cubicBezTo>
                    <a:cubicBezTo>
                      <a:pt x="235061" y="196085"/>
                      <a:pt x="237645" y="199952"/>
                      <a:pt x="238937" y="205107"/>
                    </a:cubicBezTo>
                    <a:cubicBezTo>
                      <a:pt x="240229" y="210262"/>
                      <a:pt x="240229" y="214128"/>
                      <a:pt x="240229" y="216706"/>
                    </a:cubicBezTo>
                    <a:cubicBezTo>
                      <a:pt x="240229" y="221861"/>
                      <a:pt x="238937" y="227016"/>
                      <a:pt x="237645" y="232171"/>
                    </a:cubicBezTo>
                    <a:cubicBezTo>
                      <a:pt x="235061" y="237326"/>
                      <a:pt x="232477" y="241192"/>
                      <a:pt x="227309" y="245058"/>
                    </a:cubicBezTo>
                    <a:cubicBezTo>
                      <a:pt x="223433" y="248924"/>
                      <a:pt x="219557" y="251502"/>
                      <a:pt x="214389" y="254079"/>
                    </a:cubicBezTo>
                    <a:cubicBezTo>
                      <a:pt x="207930" y="256657"/>
                      <a:pt x="202762" y="257946"/>
                      <a:pt x="196302" y="257946"/>
                    </a:cubicBezTo>
                    <a:lnTo>
                      <a:pt x="196302" y="272122"/>
                    </a:lnTo>
                    <a:lnTo>
                      <a:pt x="166586" y="272122"/>
                    </a:lnTo>
                    <a:lnTo>
                      <a:pt x="166586" y="254079"/>
                    </a:lnTo>
                    <a:cubicBezTo>
                      <a:pt x="164002" y="254079"/>
                      <a:pt x="162710" y="252791"/>
                      <a:pt x="161418" y="252791"/>
                    </a:cubicBezTo>
                    <a:cubicBezTo>
                      <a:pt x="160126" y="251502"/>
                      <a:pt x="158834" y="251502"/>
                      <a:pt x="157542" y="250213"/>
                    </a:cubicBezTo>
                    <a:lnTo>
                      <a:pt x="157542" y="256657"/>
                    </a:lnTo>
                    <a:lnTo>
                      <a:pt x="127826" y="256657"/>
                    </a:lnTo>
                    <a:lnTo>
                      <a:pt x="127826" y="212839"/>
                    </a:lnTo>
                    <a:lnTo>
                      <a:pt x="157542" y="212839"/>
                    </a:lnTo>
                    <a:cubicBezTo>
                      <a:pt x="160126" y="215417"/>
                      <a:pt x="162710" y="217994"/>
                      <a:pt x="165294" y="219283"/>
                    </a:cubicBezTo>
                    <a:cubicBezTo>
                      <a:pt x="167878" y="221861"/>
                      <a:pt x="170462" y="223149"/>
                      <a:pt x="173046" y="224438"/>
                    </a:cubicBezTo>
                    <a:cubicBezTo>
                      <a:pt x="175630" y="225727"/>
                      <a:pt x="178214" y="227016"/>
                      <a:pt x="180798" y="227016"/>
                    </a:cubicBezTo>
                    <a:cubicBezTo>
                      <a:pt x="184674" y="228304"/>
                      <a:pt x="188550" y="228304"/>
                      <a:pt x="192426" y="228304"/>
                    </a:cubicBezTo>
                    <a:cubicBezTo>
                      <a:pt x="197594" y="228304"/>
                      <a:pt x="201470" y="227016"/>
                      <a:pt x="205346" y="225727"/>
                    </a:cubicBezTo>
                    <a:cubicBezTo>
                      <a:pt x="209222" y="223149"/>
                      <a:pt x="210514" y="220572"/>
                      <a:pt x="210514" y="216706"/>
                    </a:cubicBezTo>
                    <a:cubicBezTo>
                      <a:pt x="210514" y="214128"/>
                      <a:pt x="210514" y="211550"/>
                      <a:pt x="207930" y="208973"/>
                    </a:cubicBezTo>
                    <a:cubicBezTo>
                      <a:pt x="206638" y="206395"/>
                      <a:pt x="204054" y="205107"/>
                      <a:pt x="201470" y="203818"/>
                    </a:cubicBezTo>
                    <a:cubicBezTo>
                      <a:pt x="197594" y="201240"/>
                      <a:pt x="195010" y="199952"/>
                      <a:pt x="191134" y="199952"/>
                    </a:cubicBezTo>
                    <a:cubicBezTo>
                      <a:pt x="188550" y="198663"/>
                      <a:pt x="184674" y="197374"/>
                      <a:pt x="180798" y="197374"/>
                    </a:cubicBezTo>
                    <a:cubicBezTo>
                      <a:pt x="169170" y="196085"/>
                      <a:pt x="158834" y="192219"/>
                      <a:pt x="152374" y="188353"/>
                    </a:cubicBezTo>
                    <a:cubicBezTo>
                      <a:pt x="144622" y="184487"/>
                      <a:pt x="139454" y="180620"/>
                      <a:pt x="135578" y="176754"/>
                    </a:cubicBezTo>
                    <a:cubicBezTo>
                      <a:pt x="131702" y="171599"/>
                      <a:pt x="129118" y="167733"/>
                      <a:pt x="127826" y="162578"/>
                    </a:cubicBezTo>
                    <a:cubicBezTo>
                      <a:pt x="126534" y="157423"/>
                      <a:pt x="126534" y="153557"/>
                      <a:pt x="126534" y="149690"/>
                    </a:cubicBezTo>
                    <a:cubicBezTo>
                      <a:pt x="126534" y="144535"/>
                      <a:pt x="126534" y="139380"/>
                      <a:pt x="129118" y="134225"/>
                    </a:cubicBezTo>
                    <a:cubicBezTo>
                      <a:pt x="130410" y="129070"/>
                      <a:pt x="134286" y="125204"/>
                      <a:pt x="136870" y="121338"/>
                    </a:cubicBezTo>
                    <a:cubicBezTo>
                      <a:pt x="140746" y="117471"/>
                      <a:pt x="144622" y="114894"/>
                      <a:pt x="149790" y="112316"/>
                    </a:cubicBezTo>
                    <a:cubicBezTo>
                      <a:pt x="154958" y="109739"/>
                      <a:pt x="160126" y="108450"/>
                      <a:pt x="166586" y="107161"/>
                    </a:cubicBezTo>
                    <a:close/>
                    <a:moveTo>
                      <a:pt x="183407" y="0"/>
                    </a:moveTo>
                    <a:cubicBezTo>
                      <a:pt x="284151" y="0"/>
                      <a:pt x="365521" y="81278"/>
                      <a:pt x="365521" y="181908"/>
                    </a:cubicBezTo>
                    <a:cubicBezTo>
                      <a:pt x="365521" y="224483"/>
                      <a:pt x="351314" y="263187"/>
                      <a:pt x="328065" y="294150"/>
                    </a:cubicBezTo>
                    <a:cubicBezTo>
                      <a:pt x="325482" y="296730"/>
                      <a:pt x="324190" y="299310"/>
                      <a:pt x="321607" y="300600"/>
                    </a:cubicBezTo>
                    <a:lnTo>
                      <a:pt x="288026" y="290279"/>
                    </a:lnTo>
                    <a:cubicBezTo>
                      <a:pt x="289317" y="288989"/>
                      <a:pt x="291900" y="286409"/>
                      <a:pt x="293192" y="285119"/>
                    </a:cubicBezTo>
                    <a:cubicBezTo>
                      <a:pt x="319024" y="258026"/>
                      <a:pt x="334523" y="221902"/>
                      <a:pt x="334523" y="181908"/>
                    </a:cubicBezTo>
                    <a:cubicBezTo>
                      <a:pt x="334523" y="99340"/>
                      <a:pt x="266069" y="32253"/>
                      <a:pt x="183407" y="32253"/>
                    </a:cubicBezTo>
                    <a:cubicBezTo>
                      <a:pt x="100745" y="32253"/>
                      <a:pt x="32290" y="99340"/>
                      <a:pt x="32290" y="181908"/>
                    </a:cubicBezTo>
                    <a:cubicBezTo>
                      <a:pt x="32290" y="265767"/>
                      <a:pt x="100745" y="332854"/>
                      <a:pt x="183407" y="332854"/>
                    </a:cubicBezTo>
                    <a:cubicBezTo>
                      <a:pt x="202780" y="332854"/>
                      <a:pt x="220863" y="328983"/>
                      <a:pt x="238945" y="322533"/>
                    </a:cubicBezTo>
                    <a:lnTo>
                      <a:pt x="250569" y="352206"/>
                    </a:lnTo>
                    <a:cubicBezTo>
                      <a:pt x="229904" y="359946"/>
                      <a:pt x="206655" y="365107"/>
                      <a:pt x="183407" y="365107"/>
                    </a:cubicBezTo>
                    <a:cubicBezTo>
                      <a:pt x="82662" y="365107"/>
                      <a:pt x="0" y="282539"/>
                      <a:pt x="0" y="181908"/>
                    </a:cubicBezTo>
                    <a:cubicBezTo>
                      <a:pt x="0" y="81278"/>
                      <a:pt x="82662" y="0"/>
                      <a:pt x="1834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>
                <a:normAutofit lnSpcReduction="1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F0502020204030204"/>
                  <a:cs typeface="+mn-cs"/>
                </a:endParaRPr>
              </a:p>
            </p:txBody>
          </p:sp>
        </p:grp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4806107" y="2917506"/>
            <a:ext cx="3317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Ngày hai tháng Chín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cxnSp>
        <p:nvCxnSpPr>
          <p:cNvPr id="23" name="Curved Connector 22"/>
          <p:cNvCxnSpPr>
            <a:stCxn id="4" idx="3"/>
          </p:cNvCxnSpPr>
          <p:nvPr/>
        </p:nvCxnSpPr>
        <p:spPr>
          <a:xfrm flipV="1">
            <a:off x="4610457" y="4217653"/>
            <a:ext cx="1612543" cy="1289707"/>
          </a:xfrm>
          <a:prstGeom prst="curvedConnector3">
            <a:avLst>
              <a:gd name="adj1" fmla="val 50000"/>
            </a:avLst>
          </a:prstGeom>
          <a:ln w="381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5249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A43AEB63-2863-42B5-9D71-E9FDFFEBEA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89"/>
          <a:stretch/>
        </p:blipFill>
        <p:spPr>
          <a:xfrm>
            <a:off x="-1" y="-2"/>
            <a:ext cx="12192000" cy="363389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F4BCEBA-9C2C-4F80-B539-BEA6A54837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78" b="4722"/>
          <a:stretch/>
        </p:blipFill>
        <p:spPr>
          <a:xfrm>
            <a:off x="-2" y="5314950"/>
            <a:ext cx="12192001" cy="15430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C380D50-DC21-4602-8245-3871AFA863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484" y="1146848"/>
            <a:ext cx="4334504" cy="4334504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0337B447-CB2E-4612-9ECF-02067B1C1580}"/>
              </a:ext>
            </a:extLst>
          </p:cNvPr>
          <p:cNvGrpSpPr/>
          <p:nvPr/>
        </p:nvGrpSpPr>
        <p:grpSpPr>
          <a:xfrm>
            <a:off x="-23485" y="1146848"/>
            <a:ext cx="12215484" cy="6405192"/>
            <a:chOff x="-23485" y="1146848"/>
            <a:chExt cx="12215484" cy="640519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FCED44CC-B931-404C-A008-07B0A300C0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778" b="4722"/>
            <a:stretch/>
          </p:blipFill>
          <p:spPr>
            <a:xfrm>
              <a:off x="-2" y="5314950"/>
              <a:ext cx="12192001" cy="1543050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FF62790B-4C73-4386-90E6-3AC3EA7F1D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498"/>
            <a:stretch/>
          </p:blipFill>
          <p:spPr>
            <a:xfrm>
              <a:off x="1269920" y="4349444"/>
              <a:ext cx="9586766" cy="2676016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DA9D5C5B-185F-46CF-97F7-98362EF4F9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528" r="67118"/>
            <a:stretch/>
          </p:blipFill>
          <p:spPr>
            <a:xfrm>
              <a:off x="-23485" y="1146848"/>
              <a:ext cx="4968233" cy="6405192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2CF37497-87E7-44CA-8542-4DAB1B9FF5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339" t="52988"/>
            <a:stretch/>
          </p:blipFill>
          <p:spPr>
            <a:xfrm>
              <a:off x="8860064" y="4017612"/>
              <a:ext cx="3089541" cy="322410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6095998" y="2693355"/>
            <a:ext cx="291974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2</a:t>
            </a:r>
            <a:endParaRPr kumimoji="0" lang="en-VN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94757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>
            <a:extLst>
              <a:ext uri="{FF2B5EF4-FFF2-40B4-BE49-F238E27FC236}">
                <a16:creationId xmlns:a16="http://schemas.microsoft.com/office/drawing/2014/main" id="{2AECE807-943A-4C99-B755-162164900657}"/>
              </a:ext>
            </a:extLst>
          </p:cNvPr>
          <p:cNvGrpSpPr/>
          <p:nvPr/>
        </p:nvGrpSpPr>
        <p:grpSpPr>
          <a:xfrm>
            <a:off x="380692" y="414446"/>
            <a:ext cx="11366808" cy="766654"/>
            <a:chOff x="4343092" y="286791"/>
            <a:chExt cx="3505815" cy="637637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FCA342D-6F0A-40AF-999B-333369A8B3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4343092" y="286791"/>
              <a:ext cx="394315" cy="637637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7FFF25FD-4315-40F4-A301-63F1618B84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86" t="48986" r="21159" b="19922"/>
            <a:stretch/>
          </p:blipFill>
          <p:spPr>
            <a:xfrm>
              <a:off x="7454592" y="286791"/>
              <a:ext cx="394315" cy="637637"/>
            </a:xfrm>
            <a:prstGeom prst="rect">
              <a:avLst/>
            </a:prstGeom>
          </p:spPr>
        </p:pic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7006A620-AD81-47A6-810A-1AA2EE3E5C26}"/>
                </a:ext>
              </a:extLst>
            </p:cNvPr>
            <p:cNvCxnSpPr/>
            <p:nvPr/>
          </p:nvCxnSpPr>
          <p:spPr>
            <a:xfrm>
              <a:off x="4737408" y="924428"/>
              <a:ext cx="2717185" cy="0"/>
            </a:xfrm>
            <a:prstGeom prst="line">
              <a:avLst/>
            </a:prstGeom>
            <a:ln w="28575">
              <a:solidFill>
                <a:schemeClr val="bg1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9F35D2A-FAAC-274A-A638-45671527D457}"/>
              </a:ext>
            </a:extLst>
          </p:cNvPr>
          <p:cNvSpPr txBox="1"/>
          <p:nvPr/>
        </p:nvSpPr>
        <p:spPr>
          <a:xfrm>
            <a:off x="1819939" y="4758"/>
            <a:ext cx="9288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VF Blenda Script" panose="02040603050506020204" pitchFamily="18" charset="0"/>
                <a:cs typeface="+mn-cs"/>
              </a:rPr>
              <a:t>Bài 2: a/ Nêu các ngày còn thiếu trong tờ lịch tháng 2 dưới đây: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VF Blenda Script" panose="020406030505060202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5417" t="20371" r="29444" b="26543"/>
          <a:stretch/>
        </p:blipFill>
        <p:spPr>
          <a:xfrm>
            <a:off x="2984500" y="1293987"/>
            <a:ext cx="8966200" cy="485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FC7C404-E057-453D-9CF4-2934EF5814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741"/>
            <a:ext cx="4724400" cy="4724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512300" y="39751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39988" y="45974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617889" y="4597400"/>
            <a:ext cx="956723" cy="6223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F0502020204030204"/>
                <a:cs typeface="+mn-cs"/>
              </a:rPr>
              <a:t>24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61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 animBg="1"/>
      <p:bldP spid="21" grpId="0" animBg="1"/>
      <p:bldP spid="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94D42"/>
      </a:accent1>
      <a:accent2>
        <a:srgbClr val="DE3520"/>
      </a:accent2>
      <a:accent3>
        <a:srgbClr val="880B00"/>
      </a:accent3>
      <a:accent4>
        <a:srgbClr val="AA2F32"/>
      </a:accent4>
      <a:accent5>
        <a:srgbClr val="F2E3A6"/>
      </a:accent5>
      <a:accent6>
        <a:srgbClr val="257655"/>
      </a:accent6>
      <a:hlink>
        <a:srgbClr val="0563C1"/>
      </a:hlink>
      <a:folHlink>
        <a:srgbClr val="954F72"/>
      </a:folHlink>
    </a:clrScheme>
    <a:fontScheme name="Temp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q2ofead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94D42"/>
    </a:accent1>
    <a:accent2>
      <a:srgbClr val="DE3520"/>
    </a:accent2>
    <a:accent3>
      <a:srgbClr val="880B00"/>
    </a:accent3>
    <a:accent4>
      <a:srgbClr val="AA2F32"/>
    </a:accent4>
    <a:accent5>
      <a:srgbClr val="F2E3A6"/>
    </a:accent5>
    <a:accent6>
      <a:srgbClr val="257655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455</Words>
  <Application>Microsoft Office PowerPoint</Application>
  <PresentationFormat>Widescreen</PresentationFormat>
  <Paragraphs>93</Paragraphs>
  <Slides>23</Slides>
  <Notes>16</Notes>
  <HiddenSlides>0</HiddenSlides>
  <MMClips>7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#9Slide05 DreamScriptPro</vt:lpstr>
      <vt:lpstr>UTM Impact</vt:lpstr>
      <vt:lpstr>UTM Avo</vt:lpstr>
      <vt:lpstr>Calibri</vt:lpstr>
      <vt:lpstr>Arial</vt:lpstr>
      <vt:lpstr>M PLUS Rounded 1c</vt:lpstr>
      <vt:lpstr>UVF Blenda Script</vt:lpstr>
      <vt:lpstr>Times New Roman</vt:lpstr>
      <vt:lpstr>SVN-Newton</vt:lpstr>
      <vt:lpstr>字魂59号-创粗黑</vt:lpstr>
      <vt:lpstr>SVN-Dancing Script</vt:lpstr>
      <vt:lpstr>Fredoka One</vt:lpstr>
      <vt:lpstr>Tahoma</vt:lpstr>
      <vt:lpstr>#9Slide07 HoneyCream</vt:lpstr>
      <vt:lpstr>等线</vt:lpstr>
      <vt:lpstr>Office 主题​​</vt:lpstr>
      <vt:lpstr>Office 主题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2</cp:revision>
  <dcterms:created xsi:type="dcterms:W3CDTF">2022-11-27T10:24:54Z</dcterms:created>
  <dcterms:modified xsi:type="dcterms:W3CDTF">2022-11-28T09:47:08Z</dcterms:modified>
</cp:coreProperties>
</file>