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75" r:id="rId4"/>
    <p:sldId id="276" r:id="rId5"/>
    <p:sldId id="261" r:id="rId6"/>
    <p:sldId id="277" r:id="rId7"/>
    <p:sldId id="278" r:id="rId8"/>
    <p:sldId id="279" r:id="rId9"/>
    <p:sldId id="280" r:id="rId10"/>
    <p:sldId id="281" r:id="rId11"/>
    <p:sldId id="257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0" r:id="rId20"/>
    <p:sldId id="262" r:id="rId21"/>
    <p:sldId id="291" r:id="rId22"/>
    <p:sldId id="292" r:id="rId23"/>
    <p:sldId id="273" r:id="rId24"/>
    <p:sldId id="293" r:id="rId25"/>
  </p:sldIdLst>
  <p:sldSz cx="18288000" cy="10287000"/>
  <p:notesSz cx="6858000" cy="9144000"/>
  <p:embeddedFontLst>
    <p:embeddedFont>
      <p:font typeface="#9Slide03 IcielPanton Black" panose="00000A00000000000000" pitchFamily="2" charset="0"/>
      <p:bold r:id="rId27"/>
    </p:embeddedFont>
    <p:embeddedFont>
      <p:font typeface="#9Slide05 Dear Saturday" panose="02000505000000020004" pitchFamily="2" charset="0"/>
      <p:regular r:id="rId28"/>
    </p:embeddedFont>
    <p:embeddedFont>
      <p:font typeface="#9Slide05 SVNKitten" pitchFamily="2" charset="0"/>
      <p:regular r:id="rId29"/>
    </p:embeddedFont>
    <p:embeddedFont>
      <p:font typeface="#9Slide07 SVNDessert Menu Scrip" panose="00000500000000000000" pitchFamily="2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mbria" panose="02040503050406030204" pitchFamily="18" charset="0"/>
      <p:regular r:id="rId35"/>
      <p:bold r:id="rId36"/>
      <p:italic r:id="rId37"/>
      <p:boldItalic r:id="rId38"/>
    </p:embeddedFont>
    <p:embeddedFont>
      <p:font typeface="ไอติม" panose="020B0604020202020204" charset="-3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4D4"/>
    <a:srgbClr val="498B71"/>
    <a:srgbClr val="D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88" autoAdjust="0"/>
    <p:restoredTop sz="94652" autoAdjust="0"/>
  </p:normalViewPr>
  <p:slideViewPr>
    <p:cSldViewPr>
      <p:cViewPr varScale="1">
        <p:scale>
          <a:sx n="50" d="100"/>
          <a:sy n="50" d="100"/>
        </p:scale>
        <p:origin x="50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8801-3BC9-7B4F-B3E8-168EB7FCE12D}" type="datetimeFigureOut">
              <a:rPr lang="en-VN" smtClean="0"/>
              <a:t>11/29/2022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3364E-1132-B947-B663-FD43270DCD74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2497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3364E-1132-B947-B663-FD43270DCD74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7850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3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16.sv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5.pn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svg"/><Relationship Id="rId1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2.pn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6.svg"/><Relationship Id="rId10" Type="http://schemas.openxmlformats.org/officeDocument/2006/relationships/image" Target="../media/image41.sv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1.svg"/><Relationship Id="rId7" Type="http://schemas.openxmlformats.org/officeDocument/2006/relationships/image" Target="../media/image43.sv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.sv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4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6.svg"/><Relationship Id="rId12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16.svg"/><Relationship Id="rId10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3.png"/><Relationship Id="rId3" Type="http://schemas.openxmlformats.org/officeDocument/2006/relationships/image" Target="../media/image21.svg"/><Relationship Id="rId7" Type="http://schemas.openxmlformats.org/officeDocument/2006/relationships/image" Target="../media/image42.png"/><Relationship Id="rId12" Type="http://schemas.openxmlformats.org/officeDocument/2006/relationships/image" Target="../media/image4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5.png"/><Relationship Id="rId5" Type="http://schemas.openxmlformats.org/officeDocument/2006/relationships/image" Target="../media/image16.svg"/><Relationship Id="rId10" Type="http://schemas.openxmlformats.org/officeDocument/2006/relationships/image" Target="../media/image41.svg"/><Relationship Id="rId4" Type="http://schemas.openxmlformats.org/officeDocument/2006/relationships/image" Target="../media/image15.png"/><Relationship Id="rId9" Type="http://schemas.openxmlformats.org/officeDocument/2006/relationships/image" Target="../media/image40.png"/><Relationship Id="rId14" Type="http://schemas.openxmlformats.org/officeDocument/2006/relationships/image" Target="../media/image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svg"/><Relationship Id="rId3" Type="http://schemas.openxmlformats.org/officeDocument/2006/relationships/image" Target="../media/image2.svg"/><Relationship Id="rId7" Type="http://schemas.openxmlformats.org/officeDocument/2006/relationships/image" Target="../media/image35.svg"/><Relationship Id="rId12" Type="http://schemas.openxmlformats.org/officeDocument/2006/relationships/image" Target="../media/image3.png"/><Relationship Id="rId17" Type="http://schemas.openxmlformats.org/officeDocument/2006/relationships/image" Target="../media/image25.sv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7.svg"/><Relationship Id="rId5" Type="http://schemas.openxmlformats.org/officeDocument/2006/relationships/image" Target="../media/image33.svg"/><Relationship Id="rId15" Type="http://schemas.openxmlformats.org/officeDocument/2006/relationships/image" Target="../media/image39.sv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6.sv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14.svg"/><Relationship Id="rId7" Type="http://schemas.openxmlformats.org/officeDocument/2006/relationships/image" Target="../media/image4.svg"/><Relationship Id="rId12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253112" y="3017115"/>
            <a:ext cx="8853801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Cánh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cửa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nhớ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bà</a:t>
            </a:r>
            <a:endParaRPr lang="en-US" sz="13800" dirty="0">
              <a:solidFill>
                <a:srgbClr val="498B71"/>
              </a:solidFill>
              <a:latin typeface="#9Slide05 Dear Saturday" panose="02000505000000020004" pitchFamily="2" charset="77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01375" y="7627765"/>
            <a:ext cx="8399814" cy="68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6600" dirty="0">
                <a:solidFill>
                  <a:srgbClr val="264233"/>
                </a:solidFill>
                <a:latin typeface="#9Slide05 SVNKitten" pitchFamily="2" charset="77"/>
              </a:rPr>
              <a:t>Trang 123 - 124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292A83-B2AD-A94B-98A5-3C0A43A5CABB}"/>
              </a:ext>
            </a:extLst>
          </p:cNvPr>
          <p:cNvGrpSpPr/>
          <p:nvPr/>
        </p:nvGrpSpPr>
        <p:grpSpPr>
          <a:xfrm>
            <a:off x="2844030" y="1063197"/>
            <a:ext cx="9307788" cy="1385124"/>
            <a:chOff x="2530442" y="1058324"/>
            <a:chExt cx="9307788" cy="13851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832C2A-6B3F-2F43-B31E-C2BE0D8B1407}"/>
                </a:ext>
              </a:extLst>
            </p:cNvPr>
            <p:cNvSpPr/>
            <p:nvPr/>
          </p:nvSpPr>
          <p:spPr>
            <a:xfrm>
              <a:off x="2530442" y="1058324"/>
              <a:ext cx="9307788" cy="13851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984429" y="1608939"/>
              <a:ext cx="8399814" cy="683264"/>
            </a:xfrm>
            <a:prstGeom prst="rect">
              <a:avLst/>
            </a:prstGeom>
            <a:noFill/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Tiếng</a:t>
              </a:r>
              <a:r>
                <a:rPr lang="en-US" sz="7200" dirty="0">
                  <a:solidFill>
                    <a:srgbClr val="264233"/>
                  </a:solidFill>
                  <a:latin typeface="#9Slide03 IcielPanton Black" pitchFamily="2" charset="77"/>
                </a:rPr>
                <a:t> </a:t>
              </a: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Việt</a:t>
              </a:r>
              <a:r>
                <a:rPr lang="en-US" sz="7200" dirty="0">
                  <a:solidFill>
                    <a:srgbClr val="264233"/>
                  </a:solidFill>
                  <a:latin typeface="#9Slide03 IcielPanton Black" pitchFamily="2" charset="77"/>
                </a:rPr>
                <a:t> 2 - </a:t>
              </a:r>
              <a:r>
                <a:rPr lang="en-US" sz="7200" dirty="0" err="1">
                  <a:solidFill>
                    <a:srgbClr val="264233"/>
                  </a:solidFill>
                  <a:latin typeface="#9Slide03 IcielPanton Black" pitchFamily="2" charset="77"/>
                </a:rPr>
                <a:t>Đọc</a:t>
              </a:r>
              <a:endParaRPr lang="en-US" sz="7200" dirty="0">
                <a:solidFill>
                  <a:srgbClr val="264233"/>
                </a:solidFill>
                <a:latin typeface="#9Slide03 IcielPanton Black" pitchFamily="2" charset="77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23779">
            <a:off x="15811718" y="5096140"/>
            <a:ext cx="3185047" cy="6236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24961">
            <a:off x="17044557" y="8226956"/>
            <a:ext cx="1121728" cy="20185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8132715" y="5487423"/>
            <a:ext cx="437438" cy="461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11412550" y="6225392"/>
            <a:ext cx="575682" cy="6071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627176">
            <a:off x="14914390" y="2586414"/>
            <a:ext cx="498057" cy="5252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81213">
            <a:off x="-1353231" y="-1605934"/>
            <a:ext cx="3403418" cy="666440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D0E4C3-E6AB-9E4C-AE7B-EDDC457B48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463171" y="3318056"/>
            <a:ext cx="5623295" cy="6834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20EE4-FA9A-714F-B020-6245923AF09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862" y="280255"/>
            <a:ext cx="5052616" cy="5396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4EAA52-7854-194E-9C1D-9BB0EB2E04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" y="4487109"/>
            <a:ext cx="6791743" cy="679174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608044" y="5487423"/>
            <a:ext cx="4916338" cy="502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47732" y="1795194"/>
            <a:ext cx="13641108" cy="916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: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88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8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88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093" y="3079019"/>
            <a:ext cx="4321905" cy="677555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6736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86A2DFD4-181E-CB49-96B5-0C172798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25425">
            <a:off x="-707524" y="-212737"/>
            <a:ext cx="2202948" cy="4346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92225">
            <a:off x="-1031736" y="4560708"/>
            <a:ext cx="2851373" cy="5766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3229046" y="9258300"/>
            <a:ext cx="437438" cy="4613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54043" y="4590896"/>
            <a:ext cx="349315" cy="368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11220" flipH="1">
            <a:off x="16240310" y="4528105"/>
            <a:ext cx="2720806" cy="5502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6512444" y="4574717"/>
            <a:ext cx="647696" cy="683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2202994" y="1385344"/>
            <a:ext cx="535790" cy="565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207">
            <a:off x="15980599" y="-1655003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308714">
            <a:off x="15729611" y="-546796"/>
            <a:ext cx="1198635" cy="21569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66901">
            <a:off x="264316" y="7934248"/>
            <a:ext cx="1622937" cy="292048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3680321-64EA-264B-8F9D-D96A41E5D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F6B3C5A-AF64-D340-95F8-FB7E8F43AB64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2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22226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229600" y="2400001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974835" y="4305300"/>
            <a:ext cx="9647072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ai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33C916B-6EC9-E44F-95C1-4C132E3B7B02}"/>
              </a:ext>
            </a:extLst>
          </p:cNvPr>
          <p:cNvSpPr txBox="1"/>
          <p:nvPr/>
        </p:nvSpPr>
        <p:spPr>
          <a:xfrm>
            <a:off x="7536028" y="6363761"/>
            <a:ext cx="9647072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E1333E3E-231C-E548-AFFD-CA1B0BD2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CF9ADCD-039F-3E4D-B336-010538DC09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5E97FE8D-42ED-6D42-94B1-456CF9C21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EC8DB-D5AA-B54E-9E40-9E2B02722F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5" y="1790700"/>
            <a:ext cx="7463360" cy="7463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47F277-500A-1C43-BDC0-08AC42FA5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0C0C68-9A04-F04D-A927-A705873CD0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5486823-AC14-CB4E-956D-3503852CA7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7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3071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68260" y="233850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7864371" y="4320279"/>
            <a:ext cx="9647072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17F1F-56EB-624A-B883-DDBE61A6A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54" y="1715814"/>
            <a:ext cx="7463360" cy="746336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71A5E18-FD85-3B49-8A27-E1C332ED4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7642307" y="6374437"/>
            <a:ext cx="8917041" cy="1523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háu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xuống</a:t>
            </a: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53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3071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1180377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1404677" y="2596229"/>
            <a:ext cx="16007023" cy="764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endParaRPr lang="en-VN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-177168" y="-146345"/>
            <a:ext cx="2611190" cy="511310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ED4B95-37D6-E94A-8BA5-EC17492D0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983" y="3697054"/>
            <a:ext cx="12114034" cy="591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67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1104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7224253" y="455565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144000" y="1180377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-177168" y="-146345"/>
            <a:ext cx="2611190" cy="5113100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AA795CD-A36F-AA41-B66A-9B92184B35A9}"/>
              </a:ext>
            </a:extLst>
          </p:cNvPr>
          <p:cNvSpPr/>
          <p:nvPr/>
        </p:nvSpPr>
        <p:spPr>
          <a:xfrm>
            <a:off x="3015491" y="8486950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1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B5009BC-1FA7-AB49-93E2-162E91D54E63}"/>
              </a:ext>
            </a:extLst>
          </p:cNvPr>
          <p:cNvSpPr/>
          <p:nvPr/>
        </p:nvSpPr>
        <p:spPr>
          <a:xfrm>
            <a:off x="8087814" y="8516797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2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C392BFB4-DFAC-A744-8AA4-7A30602FC51F}"/>
              </a:ext>
            </a:extLst>
          </p:cNvPr>
          <p:cNvSpPr/>
          <p:nvPr/>
        </p:nvSpPr>
        <p:spPr>
          <a:xfrm>
            <a:off x="13160137" y="8516796"/>
            <a:ext cx="2971800" cy="1225173"/>
          </a:xfrm>
          <a:prstGeom prst="roundRect">
            <a:avLst/>
          </a:prstGeom>
          <a:solidFill>
            <a:srgbClr val="DB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/>
              <a:t>Khổ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D69200-7FCC-6F4A-950C-D03515AD4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36" y="2324961"/>
            <a:ext cx="4235511" cy="6221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A26A2C-AD98-C34A-A2DF-3FA0B2DEE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163" y="2411519"/>
            <a:ext cx="4235511" cy="62215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5FE4ED-B845-9B4F-9110-07B46ABDE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90" y="2334539"/>
            <a:ext cx="4235511" cy="62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1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79652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6942542" y="4632238"/>
            <a:ext cx="497663" cy="52485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568260" y="233850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Trả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lời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câu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hỏi</a:t>
            </a:r>
            <a:endParaRPr lang="en-US" sz="96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396074" y="6424605"/>
            <a:ext cx="9647072" cy="2518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itchFamily="2" charset="2"/>
              </a:rPr>
              <a:t> “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endParaRPr lang="en-VN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VN" sz="4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VN" sz="48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92170-FDE5-1043-96F5-F935BEBD7709}"/>
              </a:ext>
            </a:extLst>
          </p:cNvPr>
          <p:cNvSpPr txBox="1"/>
          <p:nvPr/>
        </p:nvSpPr>
        <p:spPr>
          <a:xfrm>
            <a:off x="7523012" y="4341756"/>
            <a:ext cx="9647072" cy="161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VN" sz="4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63BE064-4C98-4B40-981F-5338056CD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512377">
            <a:off x="1337507" y="100164"/>
            <a:ext cx="2611190" cy="5113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17F1F-56EB-624A-B883-DDBE61A6A1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6" y="2225646"/>
            <a:ext cx="7463360" cy="7463360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175BE1A6-B1D1-ED45-88AC-E40F83EFD9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361800" y="6109731"/>
            <a:ext cx="2635477" cy="4177269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F71A5E18-FD85-3B49-8A27-E1C332ED49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361800" y="728655"/>
            <a:ext cx="1989200" cy="2340235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521C18DF-AE83-E74C-949D-73F0D9E37E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82577" y="8287450"/>
            <a:ext cx="1660525" cy="1746250"/>
          </a:xfrm>
          <a:prstGeom prst="rect">
            <a:avLst/>
          </a:prstGeom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20A986CF-AE81-5242-AE98-945E97CD2D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5711729">
            <a:off x="6035576" y="-598395"/>
            <a:ext cx="1757181" cy="3162056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B5B36867-060D-1E49-9038-BEB19E15368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5505010">
            <a:off x="12446047" y="8444977"/>
            <a:ext cx="1757181" cy="31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1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>
            <a:extLst>
              <a:ext uri="{FF2B5EF4-FFF2-40B4-BE49-F238E27FC236}">
                <a16:creationId xmlns:a16="http://schemas.microsoft.com/office/drawing/2014/main" id="{86A2DFD4-181E-CB49-96B5-0C172798E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025425">
            <a:off x="-707524" y="-212737"/>
            <a:ext cx="2202948" cy="43465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792225">
            <a:off x="-1031736" y="4560708"/>
            <a:ext cx="2851373" cy="57665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3229046" y="9258300"/>
            <a:ext cx="437438" cy="4613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854043" y="4590896"/>
            <a:ext cx="349315" cy="368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911220" flipH="1">
            <a:off x="16240310" y="4528105"/>
            <a:ext cx="2720806" cy="5502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6512444" y="4574717"/>
            <a:ext cx="647696" cy="6830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2444">
            <a:off x="2202994" y="1385344"/>
            <a:ext cx="535790" cy="5650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383207">
            <a:off x="15980599" y="-1655003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308714">
            <a:off x="15729611" y="-546796"/>
            <a:ext cx="1198635" cy="21569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2166901">
            <a:off x="264316" y="7934248"/>
            <a:ext cx="1622937" cy="2920483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3680321-64EA-264B-8F9D-D96A41E5D2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1F6B3C5A-AF64-D340-95F8-FB7E8F43AB64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3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Luyện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lại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  <p:extLst>
      <p:ext uri="{BB962C8B-B14F-4D97-AF65-F5344CB8AC3E}">
        <p14:creationId xmlns:p14="http://schemas.microsoft.com/office/powerpoint/2010/main" val="2050207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42596" y="1667092"/>
            <a:ext cx="10870503" cy="100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115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985" y="2371807"/>
            <a:ext cx="4773013" cy="74827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01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1133375" y="1781129"/>
            <a:ext cx="796110" cy="839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2504566" y="3125827"/>
            <a:ext cx="557181" cy="58762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8343AE89-C6D3-B448-BB09-DA9C425BCBD5}"/>
              </a:ext>
            </a:extLst>
          </p:cNvPr>
          <p:cNvSpPr txBox="1"/>
          <p:nvPr/>
        </p:nvSpPr>
        <p:spPr>
          <a:xfrm>
            <a:off x="2011679" y="6562974"/>
            <a:ext cx="14999507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4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Luyện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tập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theo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  <p:extLst>
      <p:ext uri="{BB962C8B-B14F-4D97-AF65-F5344CB8AC3E}">
        <p14:creationId xmlns:p14="http://schemas.microsoft.com/office/powerpoint/2010/main" val="348443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4045355" y="3442001"/>
            <a:ext cx="3174178" cy="62155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3419" y="1636713"/>
            <a:ext cx="4938013" cy="79180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115D4-B5D7-2D47-A9BE-1EADF937F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31" y="1654369"/>
            <a:ext cx="9027948" cy="70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5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15307" y="4884076"/>
            <a:ext cx="4686300" cy="1762206"/>
            <a:chOff x="0" y="0"/>
            <a:chExt cx="1102399" cy="1090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 cửa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nào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dưới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đây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chỉ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endParaRPr lang="en-US" sz="6000" u="none" dirty="0">
              <a:solidFill>
                <a:srgbClr val="264233"/>
              </a:solidFill>
              <a:latin typeface="ไอติม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3066A167-B4AE-0349-B4B0-4ECFC20200BC}"/>
              </a:ext>
            </a:extLst>
          </p:cNvPr>
          <p:cNvGrpSpPr/>
          <p:nvPr/>
        </p:nvGrpSpPr>
        <p:grpSpPr>
          <a:xfrm>
            <a:off x="7981424" y="4843100"/>
            <a:ext cx="3474860" cy="1762206"/>
            <a:chOff x="0" y="0"/>
            <a:chExt cx="1102399" cy="1090511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B755B20-AE43-504C-AAFE-1A78E647A9D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Cài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85BACB4-23B3-6749-B49E-707C4E08EE7E}"/>
              </a:ext>
            </a:extLst>
          </p:cNvPr>
          <p:cNvGrpSpPr/>
          <p:nvPr/>
        </p:nvGrpSpPr>
        <p:grpSpPr>
          <a:xfrm>
            <a:off x="12236101" y="4843100"/>
            <a:ext cx="3474858" cy="1762206"/>
            <a:chOff x="0" y="0"/>
            <a:chExt cx="817421" cy="109051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B328D4C-A379-F049-80DB-B83799D14122}"/>
                </a:ext>
              </a:extLst>
            </p:cNvPr>
            <p:cNvSpPr/>
            <p:nvPr/>
          </p:nvSpPr>
          <p:spPr>
            <a:xfrm>
              <a:off x="0" y="0"/>
              <a:ext cx="817421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1BB83D7-D310-C34D-B07E-21B22FCF675B}"/>
              </a:ext>
            </a:extLst>
          </p:cNvPr>
          <p:cNvGrpSpPr/>
          <p:nvPr/>
        </p:nvGrpSpPr>
        <p:grpSpPr>
          <a:xfrm>
            <a:off x="794855" y="7177469"/>
            <a:ext cx="3622488" cy="1762206"/>
            <a:chOff x="0" y="0"/>
            <a:chExt cx="1102399" cy="1090511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F49595-8FB1-D74F-95C2-2BF4B33F8CB0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594CDA46-6927-0540-9260-F5817D97686A}"/>
              </a:ext>
            </a:extLst>
          </p:cNvPr>
          <p:cNvGrpSpPr/>
          <p:nvPr/>
        </p:nvGrpSpPr>
        <p:grpSpPr>
          <a:xfrm>
            <a:off x="5218892" y="7241263"/>
            <a:ext cx="3622488" cy="1762206"/>
            <a:chOff x="0" y="0"/>
            <a:chExt cx="1102399" cy="109051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807B064-0E07-024F-9EE7-B725F2C004EC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Lưng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8BB042B2-C702-BD42-BED7-E9178217444C}"/>
              </a:ext>
            </a:extLst>
          </p:cNvPr>
          <p:cNvGrpSpPr/>
          <p:nvPr/>
        </p:nvGrpSpPr>
        <p:grpSpPr>
          <a:xfrm>
            <a:off x="9819957" y="7241263"/>
            <a:ext cx="3622488" cy="1762206"/>
            <a:chOff x="0" y="0"/>
            <a:chExt cx="1102399" cy="1090511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CF9FE35-50FE-0742-AEA6-6D3BFA6900AE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9F21F5A4-CE25-F044-ACC5-9B4D74835572}"/>
              </a:ext>
            </a:extLst>
          </p:cNvPr>
          <p:cNvGrpSpPr/>
          <p:nvPr/>
        </p:nvGrpSpPr>
        <p:grpSpPr>
          <a:xfrm>
            <a:off x="14243994" y="7241263"/>
            <a:ext cx="3298330" cy="1762206"/>
            <a:chOff x="0" y="0"/>
            <a:chExt cx="1102399" cy="109051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5F8DC4D-2E15-8A4C-9558-5B64650963E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</a:p>
          </p:txBody>
        </p:sp>
      </p:grp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515307" y="4884076"/>
            <a:ext cx="4686300" cy="1762206"/>
            <a:chOff x="0" y="0"/>
            <a:chExt cx="1102399" cy="10905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Cánh cửa</a:t>
              </a: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nào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dưới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đây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chỉ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endParaRPr lang="en-US" sz="6000" u="none" dirty="0">
              <a:solidFill>
                <a:srgbClr val="264233"/>
              </a:solidFill>
              <a:latin typeface="ไอติม"/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3066A167-B4AE-0349-B4B0-4ECFC20200BC}"/>
              </a:ext>
            </a:extLst>
          </p:cNvPr>
          <p:cNvGrpSpPr/>
          <p:nvPr/>
        </p:nvGrpSpPr>
        <p:grpSpPr>
          <a:xfrm>
            <a:off x="7981424" y="4843100"/>
            <a:ext cx="3474860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CB755B20-AE43-504C-AAFE-1A78E647A9D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Cài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85BACB4-23B3-6749-B49E-707C4E08EE7E}"/>
              </a:ext>
            </a:extLst>
          </p:cNvPr>
          <p:cNvGrpSpPr/>
          <p:nvPr/>
        </p:nvGrpSpPr>
        <p:grpSpPr>
          <a:xfrm>
            <a:off x="12236101" y="4843100"/>
            <a:ext cx="3474858" cy="1762206"/>
            <a:chOff x="0" y="0"/>
            <a:chExt cx="817421" cy="1090511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B328D4C-A379-F049-80DB-B83799D14122}"/>
                </a:ext>
              </a:extLst>
            </p:cNvPr>
            <p:cNvSpPr/>
            <p:nvPr/>
          </p:nvSpPr>
          <p:spPr>
            <a:xfrm>
              <a:off x="0" y="0"/>
              <a:ext cx="817421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Then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1BB83D7-D310-C34D-B07E-21B22FCF675B}"/>
              </a:ext>
            </a:extLst>
          </p:cNvPr>
          <p:cNvGrpSpPr/>
          <p:nvPr/>
        </p:nvGrpSpPr>
        <p:grpSpPr>
          <a:xfrm>
            <a:off x="794855" y="7177469"/>
            <a:ext cx="3622488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42F49595-8FB1-D74F-95C2-2BF4B33F8CB0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Đẩy</a:t>
              </a: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594CDA46-6927-0540-9260-F5817D97686A}"/>
              </a:ext>
            </a:extLst>
          </p:cNvPr>
          <p:cNvGrpSpPr/>
          <p:nvPr/>
        </p:nvGrpSpPr>
        <p:grpSpPr>
          <a:xfrm>
            <a:off x="5218892" y="7241263"/>
            <a:ext cx="3622488" cy="1762206"/>
            <a:chOff x="0" y="0"/>
            <a:chExt cx="1102399" cy="1090511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807B064-0E07-024F-9EE7-B725F2C004EC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Lưng</a:t>
              </a:r>
            </a:p>
          </p:txBody>
        </p:sp>
      </p:grpSp>
      <p:grpSp>
        <p:nvGrpSpPr>
          <p:cNvPr id="31" name="Group 4">
            <a:extLst>
              <a:ext uri="{FF2B5EF4-FFF2-40B4-BE49-F238E27FC236}">
                <a16:creationId xmlns:a16="http://schemas.microsoft.com/office/drawing/2014/main" id="{8BB042B2-C702-BD42-BED7-E9178217444C}"/>
              </a:ext>
            </a:extLst>
          </p:cNvPr>
          <p:cNvGrpSpPr/>
          <p:nvPr/>
        </p:nvGrpSpPr>
        <p:grpSpPr>
          <a:xfrm>
            <a:off x="9819957" y="7241263"/>
            <a:ext cx="3622488" cy="1762206"/>
            <a:chOff x="0" y="0"/>
            <a:chExt cx="1102399" cy="1090511"/>
          </a:xfrm>
          <a:solidFill>
            <a:srgbClr val="498B71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9CF9FE35-50FE-0742-AEA6-6D3BFA6900AE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grpFill/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9F21F5A4-CE25-F044-ACC5-9B4D74835572}"/>
              </a:ext>
            </a:extLst>
          </p:cNvPr>
          <p:cNvGrpSpPr/>
          <p:nvPr/>
        </p:nvGrpSpPr>
        <p:grpSpPr>
          <a:xfrm>
            <a:off x="14243994" y="7241263"/>
            <a:ext cx="3298330" cy="1762206"/>
            <a:chOff x="0" y="0"/>
            <a:chExt cx="1102399" cy="109051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5F8DC4D-2E15-8A4C-9558-5B64650963ED}"/>
                </a:ext>
              </a:extLst>
            </p:cNvPr>
            <p:cNvSpPr/>
            <p:nvPr/>
          </p:nvSpPr>
          <p:spPr>
            <a:xfrm>
              <a:off x="0" y="0"/>
              <a:ext cx="1102399" cy="1090511"/>
            </a:xfrm>
            <a:custGeom>
              <a:avLst/>
              <a:gdLst/>
              <a:ahLst/>
              <a:cxnLst/>
              <a:rect l="l" t="t" r="r" b="b"/>
              <a:pathLst>
                <a:path w="1102399" h="1090511">
                  <a:moveTo>
                    <a:pt x="977939" y="1090511"/>
                  </a:moveTo>
                  <a:lnTo>
                    <a:pt x="124460" y="1090511"/>
                  </a:lnTo>
                  <a:cubicBezTo>
                    <a:pt x="55880" y="1090511"/>
                    <a:pt x="0" y="1034631"/>
                    <a:pt x="0" y="9660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77939" y="0"/>
                  </a:lnTo>
                  <a:cubicBezTo>
                    <a:pt x="1046519" y="0"/>
                    <a:pt x="1102399" y="55880"/>
                    <a:pt x="1102399" y="124460"/>
                  </a:cubicBezTo>
                  <a:lnTo>
                    <a:pt x="1102399" y="966051"/>
                  </a:lnTo>
                  <a:cubicBezTo>
                    <a:pt x="1102399" y="1034631"/>
                    <a:pt x="1046519" y="1090511"/>
                    <a:pt x="977939" y="1090511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 anchor="ctr"/>
            <a:lstStyle/>
            <a:p>
              <a:pPr algn="ctr"/>
              <a:r>
                <a:rPr lang="en-VN" sz="5400" b="1" dirty="0">
                  <a:solidFill>
                    <a:srgbClr val="DB4B4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05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3148302" y="8355521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8036321" y="-1416902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5258" y="8288683"/>
            <a:ext cx="1351056" cy="24312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18930" y="2779262"/>
            <a:ext cx="810435" cy="8547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0521774" y="8945180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708748" y="2660118"/>
            <a:ext cx="10870503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Tìm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những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ngữ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hoạt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động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có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thể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kết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hợp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với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 ”</a:t>
            </a:r>
            <a:r>
              <a:rPr lang="en-US" sz="60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6000" u="none" dirty="0">
                <a:solidFill>
                  <a:srgbClr val="264233"/>
                </a:solidFill>
                <a:latin typeface="ไอติม"/>
              </a:rPr>
              <a:t>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ADBCB8-B6BB-1E48-86BE-E924B8091EBD}"/>
              </a:ext>
            </a:extLst>
          </p:cNvPr>
          <p:cNvSpPr txBox="1"/>
          <p:nvPr/>
        </p:nvSpPr>
        <p:spPr>
          <a:xfrm>
            <a:off x="6641713" y="4933851"/>
            <a:ext cx="72652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6600" b="1" u="sng" dirty="0"/>
              <a:t>Mẫu</a:t>
            </a:r>
            <a:r>
              <a:rPr lang="en-VN" sz="6600" b="1" dirty="0"/>
              <a:t>:</a:t>
            </a:r>
            <a:r>
              <a:rPr lang="en-VN" sz="6600" dirty="0"/>
              <a:t> đẩy cửa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C4AED-F426-3E44-928B-4951B65F811F}"/>
              </a:ext>
            </a:extLst>
          </p:cNvPr>
          <p:cNvSpPr txBox="1"/>
          <p:nvPr/>
        </p:nvSpPr>
        <p:spPr>
          <a:xfrm>
            <a:off x="1924994" y="6480289"/>
            <a:ext cx="14438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Đóng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õ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àm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háo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ơn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ào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VN" sz="600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1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>
            <a:extLst>
              <a:ext uri="{FF2B5EF4-FFF2-40B4-BE49-F238E27FC236}">
                <a16:creationId xmlns:a16="http://schemas.microsoft.com/office/drawing/2014/main" id="{2849BCAE-5594-EF44-8A4F-9578708E6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95154" y="2823022"/>
            <a:ext cx="1340591" cy="1340591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C79FC0E-B8D0-6A4E-8406-E386A0E29A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383106" y="2823022"/>
            <a:ext cx="1340591" cy="134059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6C9D8FD-A953-3C44-B6D8-BE003CA6CC7A}"/>
              </a:ext>
            </a:extLst>
          </p:cNvPr>
          <p:cNvSpPr/>
          <p:nvPr/>
        </p:nvSpPr>
        <p:spPr>
          <a:xfrm>
            <a:off x="1828800" y="2151196"/>
            <a:ext cx="14167756" cy="70670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700"/>
          </a:p>
        </p:txBody>
      </p:sp>
      <p:sp>
        <p:nvSpPr>
          <p:cNvPr id="16" name="Google Shape;3105;p55">
            <a:extLst>
              <a:ext uri="{FF2B5EF4-FFF2-40B4-BE49-F238E27FC236}">
                <a16:creationId xmlns:a16="http://schemas.microsoft.com/office/drawing/2014/main" id="{8EE4A839-BCC9-5D40-AED3-5CBBA1AD56E2}"/>
              </a:ext>
            </a:extLst>
          </p:cNvPr>
          <p:cNvSpPr txBox="1">
            <a:spLocks/>
          </p:cNvSpPr>
          <p:nvPr/>
        </p:nvSpPr>
        <p:spPr>
          <a:xfrm>
            <a:off x="4214610" y="4262620"/>
            <a:ext cx="9803823" cy="4096041"/>
          </a:xfrm>
          <a:prstGeom prst="rect">
            <a:avLst/>
          </a:prstGeom>
        </p:spPr>
        <p:txBody>
          <a:bodyPr spcFirstLastPara="1" vert="horz" wrap="square" lIns="182850" tIns="182850" rIns="182850" bIns="18285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1.  Hoàn thành BT vào vở</a:t>
            </a:r>
            <a:b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2.  Ôn lại bài học</a:t>
            </a:r>
            <a:b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600">
                <a:latin typeface="Cambria" panose="02040503050406030204" pitchFamily="18" charset="0"/>
                <a:ea typeface="Cambria" panose="02040503050406030204" pitchFamily="18" charset="0"/>
              </a:rPr>
              <a:t>3. Chuẩn bị bài mới</a:t>
            </a:r>
            <a:endParaRPr lang="en-US" sz="6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85774-DE9B-6741-808E-83B1214F7181}"/>
              </a:ext>
            </a:extLst>
          </p:cNvPr>
          <p:cNvSpPr txBox="1"/>
          <p:nvPr/>
        </p:nvSpPr>
        <p:spPr>
          <a:xfrm>
            <a:off x="5881360" y="2317699"/>
            <a:ext cx="6868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dirty="0">
                <a:latin typeface="#9Slide07 SVNDessert Menu Scrip" panose="00000500000000000000" pitchFamily="2" charset="0"/>
              </a:rPr>
              <a:t>DẶN DÒ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37C37F-FD74-3745-A66C-0001532D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801" y="717283"/>
            <a:ext cx="2637077" cy="26167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99A13D-8FB0-5B44-BCC0-CE573DE7EA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37" y="642840"/>
            <a:ext cx="2171816" cy="2240762"/>
          </a:xfrm>
          <a:prstGeom prst="rect">
            <a:avLst/>
          </a:prstGeom>
        </p:spPr>
      </p:pic>
      <p:pic>
        <p:nvPicPr>
          <p:cNvPr id="20" name="图片 6">
            <a:extLst>
              <a:ext uri="{FF2B5EF4-FFF2-40B4-BE49-F238E27FC236}">
                <a16:creationId xmlns:a16="http://schemas.microsoft.com/office/drawing/2014/main" id="{DDAA7531-E8F0-4C44-BA8C-BFE8D154B9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7813">
            <a:off x="32966" y="3600626"/>
            <a:ext cx="5584924" cy="5584924"/>
          </a:xfrm>
          <a:prstGeom prst="rect">
            <a:avLst/>
          </a:prstGeom>
        </p:spPr>
      </p:pic>
      <p:pic>
        <p:nvPicPr>
          <p:cNvPr id="21" name="图片 4">
            <a:extLst>
              <a:ext uri="{FF2B5EF4-FFF2-40B4-BE49-F238E27FC236}">
                <a16:creationId xmlns:a16="http://schemas.microsoft.com/office/drawing/2014/main" id="{6AE7FC5D-4C6E-FD46-9EE4-0BD41A21D0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6773">
            <a:off x="12847417" y="3614497"/>
            <a:ext cx="5555103" cy="5555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608044" y="5487423"/>
            <a:ext cx="4916338" cy="502599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248337" y="2363450"/>
            <a:ext cx="8853801" cy="4247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Chúc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các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em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học</a:t>
            </a:r>
            <a:r>
              <a:rPr lang="en-US" sz="13800" dirty="0">
                <a:solidFill>
                  <a:srgbClr val="498B71"/>
                </a:solidFill>
                <a:latin typeface="#9Slide05 Dear Saturday" panose="02000505000000020004" pitchFamily="2" charset="77"/>
              </a:rPr>
              <a:t> </a:t>
            </a:r>
            <a:r>
              <a:rPr lang="en-US" sz="13800" dirty="0" err="1">
                <a:solidFill>
                  <a:srgbClr val="498B71"/>
                </a:solidFill>
                <a:latin typeface="#9Slide05 Dear Saturday" panose="02000505000000020004" pitchFamily="2" charset="77"/>
              </a:rPr>
              <a:t>tốt</a:t>
            </a:r>
            <a:endParaRPr lang="en-US" sz="13800" dirty="0">
              <a:solidFill>
                <a:srgbClr val="498B71"/>
              </a:solidFill>
              <a:latin typeface="#9Slide05 Dear Saturday" panose="02000505000000020004" pitchFamily="2" charset="77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923779">
            <a:off x="15811718" y="5096140"/>
            <a:ext cx="3185047" cy="6236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4961">
            <a:off x="17044557" y="8226956"/>
            <a:ext cx="1121728" cy="20185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8132715" y="5487423"/>
            <a:ext cx="437438" cy="4613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2444">
            <a:off x="11412550" y="6225392"/>
            <a:ext cx="575682" cy="6071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627176">
            <a:off x="14914390" y="2586414"/>
            <a:ext cx="498057" cy="5252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81213">
            <a:off x="-1353231" y="-1605934"/>
            <a:ext cx="3403418" cy="666440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90944">
            <a:off x="-250840" y="-49775"/>
            <a:ext cx="1198635" cy="2156950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B8D0E4C3-E6AB-9E4C-AE7B-EDDC457B48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463171" y="3318056"/>
            <a:ext cx="5623295" cy="6834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520EE4-FA9A-714F-B020-6245923AF09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862" y="280255"/>
            <a:ext cx="5052616" cy="53961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4EAA52-7854-194E-9C1D-9BB0EB2E041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" y="4487109"/>
            <a:ext cx="6791743" cy="67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7BD4C79-4034-2C4C-86FA-9004DAD6E2DC}"/>
              </a:ext>
            </a:extLst>
          </p:cNvPr>
          <p:cNvSpPr/>
          <p:nvPr/>
        </p:nvSpPr>
        <p:spPr>
          <a:xfrm>
            <a:off x="876300" y="401367"/>
            <a:ext cx="16535400" cy="9327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TextBox 11"/>
          <p:cNvSpPr txBox="1"/>
          <p:nvPr/>
        </p:nvSpPr>
        <p:spPr>
          <a:xfrm>
            <a:off x="7695045" y="2987650"/>
            <a:ext cx="108321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  <a:spcBef>
                <a:spcPct val="0"/>
              </a:spcBef>
            </a:pP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Quan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sát</a:t>
            </a:r>
            <a:r>
              <a:rPr lang="en-US" sz="9600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264233"/>
                </a:solidFill>
                <a:latin typeface="ไอติม"/>
              </a:rPr>
              <a:t>tranh</a:t>
            </a:r>
            <a:r>
              <a:rPr lang="en-US" sz="9600" u="none" dirty="0">
                <a:solidFill>
                  <a:srgbClr val="264233"/>
                </a:solidFill>
                <a:latin typeface="ไอติม"/>
              </a:rPr>
              <a:t>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53E5CF-C54F-154C-B7B3-D4B1E8EECAED}"/>
              </a:ext>
            </a:extLst>
          </p:cNvPr>
          <p:cNvGrpSpPr/>
          <p:nvPr/>
        </p:nvGrpSpPr>
        <p:grpSpPr>
          <a:xfrm>
            <a:off x="7218538" y="4894668"/>
            <a:ext cx="10671595" cy="1541704"/>
            <a:chOff x="7218538" y="4894668"/>
            <a:chExt cx="10671595" cy="1541704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7232135" y="5051618"/>
              <a:ext cx="497663" cy="524858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7993228" y="4894668"/>
              <a:ext cx="9896905" cy="1541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thấy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ai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bức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tranh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BEB039-604D-2543-85C6-6A4A20E46E98}"/>
              </a:ext>
            </a:extLst>
          </p:cNvPr>
          <p:cNvGrpSpPr/>
          <p:nvPr/>
        </p:nvGrpSpPr>
        <p:grpSpPr>
          <a:xfrm>
            <a:off x="7218537" y="6400380"/>
            <a:ext cx="10671596" cy="773503"/>
            <a:chOff x="7218537" y="6400380"/>
            <a:chExt cx="10671596" cy="77350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7232134" y="6662623"/>
              <a:ext cx="497663" cy="524858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7993228" y="6400380"/>
              <a:ext cx="9896905" cy="7328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cháu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đang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ở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đâu</a:t>
              </a:r>
              <a:r>
                <a: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  <a:endParaRPr lang="en-VN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C60F25F8-AEBC-D645-AA8D-E4A895549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90" y="1100495"/>
            <a:ext cx="5334000" cy="83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4045355" y="3442001"/>
            <a:ext cx="3174178" cy="62155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93419" y="1636713"/>
            <a:ext cx="4938013" cy="79180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D347F0-5246-6644-8FD7-D379C4276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7" y="1805126"/>
            <a:ext cx="10004104" cy="66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60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45762">
            <a:off x="6711820" y="1266747"/>
            <a:ext cx="3528314" cy="6908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76508" y="1155905"/>
            <a:ext cx="4469850" cy="45274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1133375" y="1781129"/>
            <a:ext cx="796110" cy="839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2504566" y="3125827"/>
            <a:ext cx="557181" cy="587628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8343AE89-C6D3-B448-BB09-DA9C425BCBD5}"/>
              </a:ext>
            </a:extLst>
          </p:cNvPr>
          <p:cNvSpPr txBox="1"/>
          <p:nvPr/>
        </p:nvSpPr>
        <p:spPr>
          <a:xfrm>
            <a:off x="2145493" y="6521209"/>
            <a:ext cx="139970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9600" u="sng" dirty="0" err="1">
                <a:latin typeface="ไอติม"/>
              </a:rPr>
              <a:t>Hoạt</a:t>
            </a:r>
            <a:r>
              <a:rPr lang="en-US" sz="9600" u="sng" dirty="0">
                <a:latin typeface="ไอติม"/>
              </a:rPr>
              <a:t> </a:t>
            </a:r>
            <a:r>
              <a:rPr lang="en-US" sz="9600" u="sng" dirty="0" err="1">
                <a:latin typeface="ไอติม"/>
              </a:rPr>
              <a:t>động</a:t>
            </a:r>
            <a:r>
              <a:rPr lang="en-US" sz="9600" u="sng" dirty="0">
                <a:latin typeface="ไอติม"/>
              </a:rPr>
              <a:t> 1</a:t>
            </a:r>
            <a:r>
              <a:rPr lang="en-US" sz="9600" u="none" dirty="0">
                <a:latin typeface="ไอติม"/>
              </a:rPr>
              <a:t>: </a:t>
            </a:r>
          </a:p>
          <a:p>
            <a:pPr marL="0" lvl="0" indent="0" algn="ctr">
              <a:spcBef>
                <a:spcPct val="0"/>
              </a:spcBef>
            </a:pP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Đọc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văn</a:t>
            </a:r>
            <a:r>
              <a:rPr lang="en-US" sz="9600" u="none" dirty="0">
                <a:solidFill>
                  <a:srgbClr val="FF0000"/>
                </a:solidFill>
                <a:latin typeface="ไอติม"/>
              </a:rPr>
              <a:t> </a:t>
            </a:r>
            <a:r>
              <a:rPr lang="en-US" sz="9600" u="none" dirty="0" err="1">
                <a:solidFill>
                  <a:srgbClr val="FF0000"/>
                </a:solidFill>
                <a:latin typeface="ไอติม"/>
              </a:rPr>
              <a:t>bản</a:t>
            </a:r>
            <a:endParaRPr lang="en-US" sz="9600" u="none" dirty="0">
              <a:solidFill>
                <a:srgbClr val="FF0000"/>
              </a:solidFill>
              <a:latin typeface="ไอติม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753500">
            <a:off x="11676859" y="7975239"/>
            <a:ext cx="1517391" cy="30687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16854530" y="166316"/>
            <a:ext cx="1351056" cy="24312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999631">
            <a:off x="10898361" y="-1455925"/>
            <a:ext cx="1777189" cy="35941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145443">
            <a:off x="527829" y="-660968"/>
            <a:ext cx="1351056" cy="2431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57342">
            <a:off x="-377795" y="8352679"/>
            <a:ext cx="1351056" cy="243123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14208794" y="642104"/>
            <a:ext cx="810435" cy="8547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51871">
            <a:off x="9268074" y="2938846"/>
            <a:ext cx="810435" cy="854721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42596" y="1667092"/>
            <a:ext cx="10870503" cy="1003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Cánh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cửa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nhớ</a:t>
            </a:r>
            <a:r>
              <a:rPr lang="en-US" sz="115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11500" u="none" dirty="0" err="1">
                <a:solidFill>
                  <a:srgbClr val="264233"/>
                </a:solidFill>
                <a:latin typeface="ไอติม"/>
              </a:rPr>
              <a:t>bà</a:t>
            </a:r>
            <a:endParaRPr lang="en-US" sz="115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9C5466-F927-E74D-906A-45732BBA54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985" y="2371807"/>
            <a:ext cx="4773013" cy="748276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B930D8-0D72-EB48-8262-2B712566271F}"/>
              </a:ext>
            </a:extLst>
          </p:cNvPr>
          <p:cNvSpPr txBox="1"/>
          <p:nvPr/>
        </p:nvSpPr>
        <p:spPr>
          <a:xfrm>
            <a:off x="1007786" y="3079019"/>
            <a:ext cx="6088969" cy="680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68EC36-2F1E-6D48-9BB6-BDA7CF59CAAD}"/>
              </a:ext>
            </a:extLst>
          </p:cNvPr>
          <p:cNvSpPr txBox="1"/>
          <p:nvPr/>
        </p:nvSpPr>
        <p:spPr>
          <a:xfrm>
            <a:off x="7158099" y="4127764"/>
            <a:ext cx="6088969" cy="450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90650" y="838218"/>
            <a:ext cx="15506700" cy="1067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717"/>
              </a:lnSpc>
            </a:pP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Khổ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thơ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được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chia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làm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 3 </a:t>
            </a:r>
            <a:r>
              <a:rPr lang="en-US" sz="7200" u="none" dirty="0" err="1">
                <a:solidFill>
                  <a:srgbClr val="264233"/>
                </a:solidFill>
                <a:latin typeface="ไอติม"/>
              </a:rPr>
              <a:t>đoạn</a:t>
            </a:r>
            <a:r>
              <a:rPr lang="en-US" sz="7200" u="none" dirty="0">
                <a:solidFill>
                  <a:srgbClr val="264233"/>
                </a:solidFill>
                <a:latin typeface="ไอติม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048999" y="2933700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úc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E5A7D-E39B-E247-A2DE-2A6F1B5606A6}"/>
              </a:ext>
            </a:extLst>
          </p:cNvPr>
          <p:cNvSpPr txBox="1"/>
          <p:nvPr/>
        </p:nvSpPr>
        <p:spPr>
          <a:xfrm>
            <a:off x="2354315" y="2022662"/>
            <a:ext cx="8686800" cy="852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</a:p>
          <a:p>
            <a:pPr>
              <a:spcAft>
                <a:spcPts val="800"/>
              </a:spcAft>
            </a:pP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Đoàn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Lam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Luyến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VN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07CFDDDE-95E2-424B-A6B2-125ECBC99958}"/>
              </a:ext>
            </a:extLst>
          </p:cNvPr>
          <p:cNvSpPr txBox="1"/>
          <p:nvPr/>
        </p:nvSpPr>
        <p:spPr>
          <a:xfrm>
            <a:off x="11048999" y="5531483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4950A368-3F29-E042-BE10-4BE719386649}"/>
              </a:ext>
            </a:extLst>
          </p:cNvPr>
          <p:cNvSpPr txBox="1"/>
          <p:nvPr/>
        </p:nvSpPr>
        <p:spPr>
          <a:xfrm>
            <a:off x="11048998" y="8129266"/>
            <a:ext cx="6141265" cy="549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Lúc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3600" b="1" dirty="0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DB4B4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endParaRPr lang="en-VN" sz="3600" b="1" dirty="0">
              <a:solidFill>
                <a:srgbClr val="DB4B4B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6E14053-E814-5D47-B2F4-900FC2071D7D}"/>
              </a:ext>
            </a:extLst>
          </p:cNvPr>
          <p:cNvCxnSpPr>
            <a:cxnSpLocks/>
          </p:cNvCxnSpPr>
          <p:nvPr/>
        </p:nvCxnSpPr>
        <p:spPr>
          <a:xfrm>
            <a:off x="7334250" y="3232468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B34C73B-2AC4-C54A-BBC4-333614247282}"/>
              </a:ext>
            </a:extLst>
          </p:cNvPr>
          <p:cNvCxnSpPr>
            <a:cxnSpLocks/>
          </p:cNvCxnSpPr>
          <p:nvPr/>
        </p:nvCxnSpPr>
        <p:spPr>
          <a:xfrm>
            <a:off x="7315200" y="5806334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F53A0F-03C8-A546-AC07-F521655E4D0D}"/>
              </a:ext>
            </a:extLst>
          </p:cNvPr>
          <p:cNvCxnSpPr>
            <a:cxnSpLocks/>
          </p:cNvCxnSpPr>
          <p:nvPr/>
        </p:nvCxnSpPr>
        <p:spPr>
          <a:xfrm>
            <a:off x="7315200" y="8404117"/>
            <a:ext cx="3276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5F67135-DAF1-354D-85E3-E88C1D97947C}"/>
              </a:ext>
            </a:extLst>
          </p:cNvPr>
          <p:cNvSpPr txBox="1"/>
          <p:nvPr/>
        </p:nvSpPr>
        <p:spPr>
          <a:xfrm>
            <a:off x="7905750" y="2458182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C0ADA-F564-7E48-8EDC-335F23200E68}"/>
              </a:ext>
            </a:extLst>
          </p:cNvPr>
          <p:cNvSpPr txBox="1"/>
          <p:nvPr/>
        </p:nvSpPr>
        <p:spPr>
          <a:xfrm>
            <a:off x="7905750" y="504400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8F2FC-FD3E-0C47-B816-4302398EA287}"/>
              </a:ext>
            </a:extLst>
          </p:cNvPr>
          <p:cNvSpPr txBox="1"/>
          <p:nvPr/>
        </p:nvSpPr>
        <p:spPr>
          <a:xfrm>
            <a:off x="7886700" y="762983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b="1" dirty="0"/>
              <a:t>Đoạn 3</a:t>
            </a:r>
          </a:p>
        </p:txBody>
      </p:sp>
    </p:spTree>
    <p:extLst>
      <p:ext uri="{BB962C8B-B14F-4D97-AF65-F5344CB8AC3E}">
        <p14:creationId xmlns:p14="http://schemas.microsoft.com/office/powerpoint/2010/main" val="12801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/>
      <p:bldP spid="16" grpId="0" animBg="1"/>
      <p:bldP spid="17" grpId="0" animBg="1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5894496" y="4936756"/>
            <a:ext cx="2611190" cy="5113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116" y="6058467"/>
            <a:ext cx="2426616" cy="389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1500396"/>
            <a:ext cx="8302400" cy="1173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từ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khó</a:t>
            </a:r>
            <a:endParaRPr lang="en-US" sz="8000" u="none" dirty="0">
              <a:solidFill>
                <a:srgbClr val="264233"/>
              </a:solidFill>
              <a:latin typeface="ไอติม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9612" y="3304392"/>
            <a:ext cx="8302400" cy="1523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Then (</a:t>
            </a:r>
            <a:r>
              <a:rPr lang="en-US" sz="4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gỗ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sắt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VN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CD0B9A-2D3F-BC47-BF9B-85C076D3707B}"/>
              </a:ext>
            </a:extLst>
          </p:cNvPr>
          <p:cNvGrpSpPr/>
          <p:nvPr/>
        </p:nvGrpSpPr>
        <p:grpSpPr>
          <a:xfrm>
            <a:off x="889272" y="7792929"/>
            <a:ext cx="9129865" cy="2000076"/>
            <a:chOff x="1067062" y="7865737"/>
            <a:chExt cx="9129865" cy="2000076"/>
          </a:xfrm>
        </p:grpSpPr>
        <p:sp>
          <p:nvSpPr>
            <p:cNvPr id="19" name="Cloud 18">
              <a:extLst>
                <a:ext uri="{FF2B5EF4-FFF2-40B4-BE49-F238E27FC236}">
                  <a16:creationId xmlns:a16="http://schemas.microsoft.com/office/drawing/2014/main" id="{8E38DCF1-C5FB-D742-A55B-645E9A9C4CBC}"/>
                </a:ext>
              </a:extLst>
            </p:cNvPr>
            <p:cNvSpPr/>
            <p:nvPr/>
          </p:nvSpPr>
          <p:spPr>
            <a:xfrm>
              <a:off x="1067062" y="7865737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894527" y="8542668"/>
              <a:ext cx="8302400" cy="550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algn="l">
                <a:lnSpc>
                  <a:spcPts val="4160"/>
                </a:lnSpc>
              </a:pPr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ắm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cúi</a:t>
              </a:r>
              <a:endParaRPr lang="en-US" sz="4800" b="1" u="none" dirty="0">
                <a:solidFill>
                  <a:srgbClr val="2642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32BCFF8-CDE3-FD42-A0EC-30C11EF23542}"/>
              </a:ext>
            </a:extLst>
          </p:cNvPr>
          <p:cNvGrpSpPr/>
          <p:nvPr/>
        </p:nvGrpSpPr>
        <p:grpSpPr>
          <a:xfrm>
            <a:off x="934339" y="5505319"/>
            <a:ext cx="9145270" cy="2000076"/>
            <a:chOff x="1286507" y="5470875"/>
            <a:chExt cx="9145270" cy="2000076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id="{1180DB48-4253-6649-850D-4906D09BEBFB}"/>
                </a:ext>
              </a:extLst>
            </p:cNvPr>
            <p:cNvSpPr/>
            <p:nvPr/>
          </p:nvSpPr>
          <p:spPr>
            <a:xfrm>
              <a:off x="1286507" y="5470875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129377" y="6147965"/>
              <a:ext cx="8302400" cy="550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1" lvl="1" algn="l">
                <a:lnSpc>
                  <a:spcPts val="4160"/>
                </a:lnSpc>
              </a:pPr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hấp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bé</a:t>
              </a:r>
              <a:endParaRPr lang="en-US" sz="4800" b="1" u="none" dirty="0">
                <a:solidFill>
                  <a:srgbClr val="2642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38BF0-19FE-444A-B30A-13BE36C89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647" y="304613"/>
            <a:ext cx="5956975" cy="63620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6F6B843-9725-CB4A-AE42-C2CEA7361A9C}"/>
              </a:ext>
            </a:extLst>
          </p:cNvPr>
          <p:cNvGrpSpPr/>
          <p:nvPr/>
        </p:nvGrpSpPr>
        <p:grpSpPr>
          <a:xfrm>
            <a:off x="6132502" y="7792929"/>
            <a:ext cx="9913385" cy="2000076"/>
            <a:chOff x="6969730" y="7734742"/>
            <a:chExt cx="9913385" cy="2000076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id="{D456590C-CC98-5F49-9560-26B525FC9C09}"/>
                </a:ext>
              </a:extLst>
            </p:cNvPr>
            <p:cNvSpPr/>
            <p:nvPr/>
          </p:nvSpPr>
          <p:spPr>
            <a:xfrm>
              <a:off x="6969730" y="7734742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74F166-01FA-DC48-8A53-8F2F4BE95A70}"/>
                </a:ext>
              </a:extLst>
            </p:cNvPr>
            <p:cNvSpPr txBox="1"/>
            <p:nvPr/>
          </p:nvSpPr>
          <p:spPr>
            <a:xfrm>
              <a:off x="7518399" y="8213640"/>
              <a:ext cx="936471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hôn</a:t>
              </a:r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nguôi</a:t>
              </a:r>
              <a:endParaRPr lang="en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B88FEB-1896-C041-93E5-9CE434E1C773}"/>
              </a:ext>
            </a:extLst>
          </p:cNvPr>
          <p:cNvGrpSpPr/>
          <p:nvPr/>
        </p:nvGrpSpPr>
        <p:grpSpPr>
          <a:xfrm>
            <a:off x="6289037" y="5504561"/>
            <a:ext cx="10542267" cy="2000076"/>
            <a:chOff x="6217473" y="5441303"/>
            <a:chExt cx="10542267" cy="2000076"/>
          </a:xfrm>
        </p:grpSpPr>
        <p:sp>
          <p:nvSpPr>
            <p:cNvPr id="18" name="Cloud 17">
              <a:extLst>
                <a:ext uri="{FF2B5EF4-FFF2-40B4-BE49-F238E27FC236}">
                  <a16:creationId xmlns:a16="http://schemas.microsoft.com/office/drawing/2014/main" id="{13C23E8D-7933-AA4C-9CED-FD4DB49C4C25}"/>
                </a:ext>
              </a:extLst>
            </p:cNvPr>
            <p:cNvSpPr/>
            <p:nvPr/>
          </p:nvSpPr>
          <p:spPr>
            <a:xfrm>
              <a:off x="6217473" y="5441303"/>
              <a:ext cx="4564399" cy="2000076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699537A-9D74-7D4F-92C8-3ED0BBC1DFED}"/>
                </a:ext>
              </a:extLst>
            </p:cNvPr>
            <p:cNvSpPr txBox="1"/>
            <p:nvPr/>
          </p:nvSpPr>
          <p:spPr>
            <a:xfrm>
              <a:off x="7395024" y="5945722"/>
              <a:ext cx="9364716" cy="830997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r>
                <a:rPr lang="en-US" sz="48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 </a:t>
              </a:r>
              <a:r>
                <a:rPr lang="en-US" sz="4800" b="1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trời</a:t>
              </a:r>
              <a:endParaRPr lang="en-VN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4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512377">
            <a:off x="15894496" y="4936756"/>
            <a:ext cx="2611190" cy="5113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95116" y="6058467"/>
            <a:ext cx="2426616" cy="38910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0384124" y="4220132"/>
            <a:ext cx="647696" cy="68308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51871">
            <a:off x="15784576" y="1295168"/>
            <a:ext cx="647696" cy="6830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06535" y="1561243"/>
            <a:ext cx="10102280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800"/>
              </a:lnSpc>
            </a:pP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Luyện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đọc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tách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khổ</a:t>
            </a:r>
            <a:r>
              <a:rPr lang="en-US" sz="8000" u="none" dirty="0">
                <a:solidFill>
                  <a:srgbClr val="264233"/>
                </a:solidFill>
                <a:latin typeface="ไอติม"/>
              </a:rPr>
              <a:t> </a:t>
            </a:r>
            <a:r>
              <a:rPr lang="en-US" sz="8000" u="none" dirty="0" err="1">
                <a:solidFill>
                  <a:srgbClr val="264233"/>
                </a:solidFill>
                <a:latin typeface="ไอติม"/>
              </a:rPr>
              <a:t>thơ</a:t>
            </a:r>
            <a:endParaRPr lang="en-US" sz="8000" u="none" dirty="0">
              <a:solidFill>
                <a:srgbClr val="264233"/>
              </a:solidFill>
              <a:latin typeface="ไอติม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438BF0-19FE-444A-B30A-13BE36C897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857" y="440204"/>
            <a:ext cx="5339940" cy="570305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B503D3-457C-AD40-A7E6-FECFFCD49424}"/>
              </a:ext>
            </a:extLst>
          </p:cNvPr>
          <p:cNvSpPr txBox="1"/>
          <p:nvPr/>
        </p:nvSpPr>
        <p:spPr>
          <a:xfrm>
            <a:off x="776581" y="3364022"/>
            <a:ext cx="9364716" cy="298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bé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7FB65B-64ED-2644-9194-C02E9A56D392}"/>
              </a:ext>
            </a:extLst>
          </p:cNvPr>
          <p:cNvSpPr txBox="1"/>
          <p:nvPr/>
        </p:nvSpPr>
        <p:spPr>
          <a:xfrm>
            <a:off x="776581" y="6702135"/>
            <a:ext cx="9364716" cy="2986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lưng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còng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cắm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cúi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then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4F11F5-CDB4-4E47-8F3B-A04C65EB7D89}"/>
              </a:ext>
            </a:extLst>
          </p:cNvPr>
          <p:cNvSpPr txBox="1"/>
          <p:nvPr/>
        </p:nvSpPr>
        <p:spPr>
          <a:xfrm>
            <a:off x="7964330" y="6402006"/>
            <a:ext cx="6088969" cy="374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Nay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cháu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cánh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cửa</a:t>
            </a: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nguôi</a:t>
            </a:r>
            <a:r>
              <a:rPr lang="en-US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VN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42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735</Words>
  <Application>Microsoft Office PowerPoint</Application>
  <PresentationFormat>Custom</PresentationFormat>
  <Paragraphs>142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Times New Roman</vt:lpstr>
      <vt:lpstr>#9Slide05 SVNKitten</vt:lpstr>
      <vt:lpstr>#9Slide07 SVNDessert Menu Scrip</vt:lpstr>
      <vt:lpstr>Cambria</vt:lpstr>
      <vt:lpstr>#9Slide05 Dear Saturday</vt:lpstr>
      <vt:lpstr>Arial</vt:lpstr>
      <vt:lpstr>#9Slide03 IcielPanton Black</vt:lpstr>
      <vt:lpstr>Calibri</vt:lpstr>
      <vt:lpstr>ไอติม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Đỏ và Xanh lá Vui nhộn Minh họa Giáo dục Toán Trừ Bản thuyết trình cho Giáng sinh</dc:title>
  <cp:lastModifiedBy>Windows User</cp:lastModifiedBy>
  <cp:revision>4</cp:revision>
  <dcterms:created xsi:type="dcterms:W3CDTF">2006-08-16T00:00:00Z</dcterms:created>
  <dcterms:modified xsi:type="dcterms:W3CDTF">2022-11-29T01:20:15Z</dcterms:modified>
  <dc:identifier>DAFS-aPZmCQ</dc:identifier>
</cp:coreProperties>
</file>