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8" r:id="rId2"/>
  </p:sldMasterIdLst>
  <p:notesMasterIdLst>
    <p:notesMasterId r:id="rId25"/>
  </p:notesMasterIdLst>
  <p:sldIdLst>
    <p:sldId id="325" r:id="rId3"/>
    <p:sldId id="370" r:id="rId4"/>
    <p:sldId id="646" r:id="rId5"/>
    <p:sldId id="648" r:id="rId6"/>
    <p:sldId id="647" r:id="rId7"/>
    <p:sldId id="649" r:id="rId8"/>
    <p:sldId id="652" r:id="rId9"/>
    <p:sldId id="653" r:id="rId10"/>
    <p:sldId id="654" r:id="rId11"/>
    <p:sldId id="369" r:id="rId12"/>
    <p:sldId id="655" r:id="rId13"/>
    <p:sldId id="657" r:id="rId14"/>
    <p:sldId id="658" r:id="rId15"/>
    <p:sldId id="659" r:id="rId16"/>
    <p:sldId id="656" r:id="rId17"/>
    <p:sldId id="660" r:id="rId18"/>
    <p:sldId id="662" r:id="rId19"/>
    <p:sldId id="663" r:id="rId20"/>
    <p:sldId id="664" r:id="rId21"/>
    <p:sldId id="381" r:id="rId22"/>
    <p:sldId id="387" r:id="rId23"/>
    <p:sldId id="665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#9Slide03 AmpleSoft Bold" panose="02000000000000000000" pitchFamily="2" charset="0"/>
      <p:regular r:id="rId28"/>
    </p:embeddedFont>
    <p:embeddedFont>
      <p:font typeface="#9Slide05 SVNKitten" pitchFamily="2" charset="0"/>
      <p:regular r:id="rId29"/>
    </p:embeddedFont>
    <p:embeddedFont>
      <p:font typeface="#9Slide06 DeathRattle BB" panose="02000506000000020004" pitchFamily="2" charset="0"/>
      <p:regular r:id="rId30"/>
    </p:embeddedFont>
    <p:embeddedFont>
      <p:font typeface="#9Slide06 SVNStella" panose="02000000000000000000" pitchFamily="2" charset="0"/>
      <p:regular r:id="rId31"/>
    </p:embeddedFont>
    <p:embeddedFont>
      <p:font typeface="#9Slide07 Altus" pitchFamily="2" charset="0"/>
      <p:regular r:id="rId32"/>
    </p:embeddedFont>
    <p:embeddedFont>
      <p:font typeface="#9Slide07 HoneyCream" pitchFamily="2" charset="0"/>
      <p:regular r:id="rId33"/>
    </p:embeddedFont>
    <p:embeddedFont>
      <p:font typeface="#9SLIDE07 ICIELKONI BLACK" pitchFamily="2" charset="0"/>
      <p:bold r:id="rId34"/>
    </p:embeddedFont>
    <p:embeddedFont>
      <p:font typeface="#9Slide07 SVNErika Ormig" panose="020B0609050302020204" pitchFamily="49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Georgia" panose="02040502050405020303" pitchFamily="18" charset="0"/>
      <p:regular r:id="rId44"/>
      <p:bold r:id="rId45"/>
      <p:italic r:id="rId46"/>
      <p:boldItalic r:id="rId47"/>
    </p:embeddedFont>
    <p:embeddedFont>
      <p:font typeface="SVN-Apple" panose="02040603050506020204" pitchFamily="18" charset="0"/>
      <p:regular r:id="rId48"/>
    </p:embeddedFont>
    <p:embeddedFont>
      <p:font typeface="SVN-Newton" panose="02040603050506020204" pitchFamily="18" charset="0"/>
      <p:regular r:id="rId49"/>
    </p:embeddedFont>
    <p:embeddedFont>
      <p:font typeface="UTM American Sans" panose="02040603050506020204" pitchFamily="18" charset="0"/>
      <p:regular r:id="rId50"/>
    </p:embeddedFont>
    <p:embeddedFont>
      <p:font typeface="UTM Azuki" panose="02040603050506020204" pitchFamily="18" charset="0"/>
      <p:regular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52C"/>
    <a:srgbClr val="F9E640"/>
    <a:srgbClr val="E73A2B"/>
    <a:srgbClr val="285152"/>
    <a:srgbClr val="C7A172"/>
    <a:srgbClr val="F385E6"/>
    <a:srgbClr val="863211"/>
    <a:srgbClr val="A6430A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5" autoAdjust="0"/>
    <p:restoredTop sz="94660"/>
  </p:normalViewPr>
  <p:slideViewPr>
    <p:cSldViewPr snapToGrid="0">
      <p:cViewPr>
        <p:scale>
          <a:sx n="70" d="100"/>
          <a:sy n="70" d="100"/>
        </p:scale>
        <p:origin x="87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513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192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485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244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19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959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33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242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270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468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861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444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127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047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891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96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54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0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076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5" r:id="rId4"/>
    <p:sldLayoutId id="2147483664" r:id="rId5"/>
    <p:sldLayoutId id="2147483663" r:id="rId6"/>
    <p:sldLayoutId id="2147483662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77" r:id="rId13"/>
    <p:sldLayoutId id="2147483676" r:id="rId14"/>
    <p:sldLayoutId id="2147483675" r:id="rId15"/>
    <p:sldLayoutId id="2147483674" r:id="rId16"/>
    <p:sldLayoutId id="2147483673" r:id="rId17"/>
    <p:sldLayoutId id="2147483672" r:id="rId18"/>
    <p:sldLayoutId id="2147483671" r:id="rId19"/>
    <p:sldLayoutId id="2147483670" r:id="rId20"/>
    <p:sldLayoutId id="2147483669" r:id="rId21"/>
    <p:sldLayoutId id="2147483668" r:id="rId22"/>
    <p:sldLayoutId id="2147483667" r:id="rId23"/>
    <p:sldLayoutId id="2147483661" r:id="rId24"/>
    <p:sldLayoutId id="2147483660" r:id="rId25"/>
    <p:sldLayoutId id="2147483656" r:id="rId26"/>
    <p:sldLayoutId id="2147483657" r:id="rId27"/>
    <p:sldLayoutId id="2147483658" r:id="rId28"/>
    <p:sldLayoutId id="214748365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1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7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12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4.wdp"/><Relationship Id="rId10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C77488B-8882-4463-B42F-4724A87C1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876"/>
            <a:ext cx="12192000" cy="69718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C4B31E-9B69-4C95-9E43-0C4BE0452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61" y="123437"/>
            <a:ext cx="3700593" cy="141439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FBB928E-7F61-4494-A573-17EB9E0E0C0C}"/>
              </a:ext>
            </a:extLst>
          </p:cNvPr>
          <p:cNvSpPr txBox="1"/>
          <p:nvPr/>
        </p:nvSpPr>
        <p:spPr>
          <a:xfrm>
            <a:off x="1355942" y="1639661"/>
            <a:ext cx="9963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Apple" panose="02040603050506020204" pitchFamily="18" charset="0"/>
                <a:ea typeface="字魂130号-快乐俏黑体" panose="00000500000000000000" pitchFamily="2" charset="-122"/>
                <a:cs typeface="Phosphate Solid" panose="02000506050000020004" pitchFamily="2" charset="77"/>
              </a:rPr>
              <a:t>THỰC HÀNH GẤP, CẮT, GHÉP, XẾP HÌNH. VẼ ĐOẠN THẲNG</a:t>
            </a:r>
            <a:endParaRPr lang="zh-CN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Apple" panose="02040603050506020204" pitchFamily="18" charset="0"/>
              <a:ea typeface="字魂130号-快乐俏黑体" panose="00000500000000000000" pitchFamily="2" charset="-122"/>
              <a:cs typeface="Phosphate Solid" panose="02000506050000020004" pitchFamily="2" charset="77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556FE7C-DA6F-4F2D-9ADD-84F7DE9CA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823" y="391685"/>
            <a:ext cx="1487553" cy="1146147"/>
          </a:xfrm>
          <a:prstGeom prst="rect">
            <a:avLst/>
          </a:prstGeom>
        </p:spPr>
      </p:pic>
      <p:sp>
        <p:nvSpPr>
          <p:cNvPr id="13" name="矩形 9">
            <a:extLst>
              <a:ext uri="{FF2B5EF4-FFF2-40B4-BE49-F238E27FC236}">
                <a16:creationId xmlns:a16="http://schemas.microsoft.com/office/drawing/2014/main" id="{C157527B-1C0C-9A44-8434-2C8C3EC11429}"/>
              </a:ext>
            </a:extLst>
          </p:cNvPr>
          <p:cNvSpPr/>
          <p:nvPr/>
        </p:nvSpPr>
        <p:spPr>
          <a:xfrm>
            <a:off x="5445545" y="917838"/>
            <a:ext cx="3110041" cy="652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tx1"/>
                </a:solidFill>
                <a:latin typeface="#9Slide07 SVNErika Ormig" panose="020B0609050302020204" pitchFamily="49" charset="0"/>
                <a:ea typeface="STHupo" panose="02010800040101010101" pitchFamily="2" charset="-122"/>
              </a:rPr>
              <a:t>Toán</a:t>
            </a:r>
            <a:r>
              <a:rPr lang="en-US" altLang="zh-CN" sz="4000" dirty="0">
                <a:solidFill>
                  <a:schemeClr val="tx1"/>
                </a:solidFill>
                <a:latin typeface="#9Slide07 SVNErika Ormig" panose="020B0609050302020204" pitchFamily="49" charset="0"/>
                <a:ea typeface="STHupo" panose="02010800040101010101" pitchFamily="2" charset="-122"/>
              </a:rPr>
              <a:t> 3</a:t>
            </a:r>
            <a:endParaRPr lang="zh-CN" altLang="en-US" sz="4000" dirty="0">
              <a:solidFill>
                <a:schemeClr val="tx1"/>
              </a:solidFill>
              <a:latin typeface="#9Slide07 SVNErika Ormig" panose="020B0609050302020204" pitchFamily="49" charset="0"/>
              <a:ea typeface="STHupo" panose="02010800040101010101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9BCB9E-AE45-8E43-9B21-37A826511E92}"/>
              </a:ext>
            </a:extLst>
          </p:cNvPr>
          <p:cNvSpPr txBox="1"/>
          <p:nvPr/>
        </p:nvSpPr>
        <p:spPr>
          <a:xfrm>
            <a:off x="6698098" y="3885148"/>
            <a:ext cx="3255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Tiết 1</a:t>
            </a:r>
          </a:p>
        </p:txBody>
      </p:sp>
      <p:pic>
        <p:nvPicPr>
          <p:cNvPr id="17" name="图片 9">
            <a:extLst>
              <a:ext uri="{FF2B5EF4-FFF2-40B4-BE49-F238E27FC236}">
                <a16:creationId xmlns:a16="http://schemas.microsoft.com/office/drawing/2014/main" id="{746AEFB5-38F1-2042-8D51-7587E73E4E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641" y="3039757"/>
            <a:ext cx="3479892" cy="4023374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0100AF-D96A-4F4E-BA41-59CF2AEC0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90" y="3947984"/>
            <a:ext cx="4137018" cy="2771763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:a16="http://schemas.microsoft.com/office/drawing/2014/main" id="{38E18F42-7A76-2146-B1B1-81FC2218E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87" y="288102"/>
            <a:ext cx="3700593" cy="1414395"/>
          </a:xfrm>
          <a:prstGeom prst="rect">
            <a:avLst/>
          </a:prstGeom>
        </p:spPr>
      </p:pic>
      <p:pic>
        <p:nvPicPr>
          <p:cNvPr id="26" name="图片 9">
            <a:extLst>
              <a:ext uri="{FF2B5EF4-FFF2-40B4-BE49-F238E27FC236}">
                <a16:creationId xmlns:a16="http://schemas.microsoft.com/office/drawing/2014/main" id="{DB8A83B8-F169-A441-BBFF-9FC3149334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7618" y="388514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4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1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>
            <a:extLst>
              <a:ext uri="{FF2B5EF4-FFF2-40B4-BE49-F238E27FC236}">
                <a16:creationId xmlns:a16="http://schemas.microsoft.com/office/drawing/2014/main" id="{4E6E7C52-7C38-5E4D-9B90-8170ABC4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7AF6E46-EFCC-4242-B4E8-EAFF817FF23E}"/>
              </a:ext>
            </a:extLst>
          </p:cNvPr>
          <p:cNvGrpSpPr/>
          <p:nvPr/>
        </p:nvGrpSpPr>
        <p:grpSpPr>
          <a:xfrm>
            <a:off x="1624928" y="752155"/>
            <a:ext cx="9765106" cy="1921653"/>
            <a:chOff x="1624928" y="752155"/>
            <a:chExt cx="9765106" cy="192165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7CEC9F-40B2-554D-B01D-4AAB97AFDAD3}"/>
                </a:ext>
              </a:extLst>
            </p:cNvPr>
            <p:cNvGrpSpPr/>
            <p:nvPr/>
          </p:nvGrpSpPr>
          <p:grpSpPr>
            <a:xfrm>
              <a:off x="1624928" y="752155"/>
              <a:ext cx="9765106" cy="1691721"/>
              <a:chOff x="2171343" y="4618089"/>
              <a:chExt cx="7988119" cy="2187854"/>
            </a:xfrm>
          </p:grpSpPr>
          <p:sp>
            <p:nvSpPr>
              <p:cNvPr id="19" name="Rectangle: Rounded Corners 11">
                <a:extLst>
                  <a:ext uri="{FF2B5EF4-FFF2-40B4-BE49-F238E27FC236}">
                    <a16:creationId xmlns:a16="http://schemas.microsoft.com/office/drawing/2014/main" id="{619FE15D-4B71-4546-9DDC-FBF4F17A4CFB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765106"/>
                          <a:gd name="connsiteY0" fmla="*/ 281959 h 1691721"/>
                          <a:gd name="connsiteX1" fmla="*/ 445767 w 9765106"/>
                          <a:gd name="connsiteY1" fmla="*/ 0 h 1691721"/>
                          <a:gd name="connsiteX2" fmla="*/ 1163719 w 9765106"/>
                          <a:gd name="connsiteY2" fmla="*/ 0 h 1691721"/>
                          <a:gd name="connsiteX3" fmla="*/ 2147879 w 9765106"/>
                          <a:gd name="connsiteY3" fmla="*/ 0 h 1691721"/>
                          <a:gd name="connsiteX4" fmla="*/ 2688361 w 9765106"/>
                          <a:gd name="connsiteY4" fmla="*/ 0 h 1691721"/>
                          <a:gd name="connsiteX5" fmla="*/ 3317578 w 9765106"/>
                          <a:gd name="connsiteY5" fmla="*/ 0 h 1691721"/>
                          <a:gd name="connsiteX6" fmla="*/ 4124265 w 9765106"/>
                          <a:gd name="connsiteY6" fmla="*/ 0 h 1691721"/>
                          <a:gd name="connsiteX7" fmla="*/ 4468882 w 9765106"/>
                          <a:gd name="connsiteY7" fmla="*/ 0 h 1691721"/>
                          <a:gd name="connsiteX8" fmla="*/ 4842218 w 9765106"/>
                          <a:gd name="connsiteY8" fmla="*/ 0 h 1691721"/>
                          <a:gd name="connsiteX9" fmla="*/ 5382699 w 9765106"/>
                          <a:gd name="connsiteY9" fmla="*/ 0 h 1691721"/>
                          <a:gd name="connsiteX10" fmla="*/ 6189388 w 9765106"/>
                          <a:gd name="connsiteY10" fmla="*/ 0 h 1691721"/>
                          <a:gd name="connsiteX11" fmla="*/ 6818604 w 9765106"/>
                          <a:gd name="connsiteY11" fmla="*/ 0 h 1691721"/>
                          <a:gd name="connsiteX12" fmla="*/ 7625292 w 9765106"/>
                          <a:gd name="connsiteY12" fmla="*/ 0 h 1691721"/>
                          <a:gd name="connsiteX13" fmla="*/ 8431981 w 9765106"/>
                          <a:gd name="connsiteY13" fmla="*/ 0 h 1691721"/>
                          <a:gd name="connsiteX14" fmla="*/ 9319338 w 9765106"/>
                          <a:gd name="connsiteY14" fmla="*/ 0 h 1691721"/>
                          <a:gd name="connsiteX15" fmla="*/ 9765106 w 9765106"/>
                          <a:gd name="connsiteY15" fmla="*/ 281959 h 1691721"/>
                          <a:gd name="connsiteX16" fmla="*/ 9765106 w 9765106"/>
                          <a:gd name="connsiteY16" fmla="*/ 635337 h 1691721"/>
                          <a:gd name="connsiteX17" fmla="*/ 9765106 w 9765106"/>
                          <a:gd name="connsiteY17" fmla="*/ 977437 h 1691721"/>
                          <a:gd name="connsiteX18" fmla="*/ 9765106 w 9765106"/>
                          <a:gd name="connsiteY18" fmla="*/ 1409761 h 1691721"/>
                          <a:gd name="connsiteX19" fmla="*/ 9319338 w 9765106"/>
                          <a:gd name="connsiteY19" fmla="*/ 1691721 h 1691721"/>
                          <a:gd name="connsiteX20" fmla="*/ 8690121 w 9765106"/>
                          <a:gd name="connsiteY20" fmla="*/ 1691721 h 1691721"/>
                          <a:gd name="connsiteX21" fmla="*/ 8060904 w 9765106"/>
                          <a:gd name="connsiteY21" fmla="*/ 1691721 h 1691721"/>
                          <a:gd name="connsiteX22" fmla="*/ 7641426 w 9765106"/>
                          <a:gd name="connsiteY22" fmla="*/ 1691721 h 1691721"/>
                          <a:gd name="connsiteX23" fmla="*/ 7254216 w 9765106"/>
                          <a:gd name="connsiteY23" fmla="*/ 1691721 h 1691721"/>
                          <a:gd name="connsiteX24" fmla="*/ 6270056 w 9765106"/>
                          <a:gd name="connsiteY24" fmla="*/ 1691721 h 1691721"/>
                          <a:gd name="connsiteX25" fmla="*/ 5285897 w 9765106"/>
                          <a:gd name="connsiteY25" fmla="*/ 1691721 h 1691721"/>
                          <a:gd name="connsiteX26" fmla="*/ 4479208 w 9765106"/>
                          <a:gd name="connsiteY26" fmla="*/ 1691721 h 1691721"/>
                          <a:gd name="connsiteX27" fmla="*/ 3672521 w 9765106"/>
                          <a:gd name="connsiteY27" fmla="*/ 1691721 h 1691721"/>
                          <a:gd name="connsiteX28" fmla="*/ 2865832 w 9765106"/>
                          <a:gd name="connsiteY28" fmla="*/ 1691721 h 1691721"/>
                          <a:gd name="connsiteX29" fmla="*/ 1881672 w 9765106"/>
                          <a:gd name="connsiteY29" fmla="*/ 1691721 h 1691721"/>
                          <a:gd name="connsiteX30" fmla="*/ 1252456 w 9765106"/>
                          <a:gd name="connsiteY30" fmla="*/ 1691721 h 1691721"/>
                          <a:gd name="connsiteX31" fmla="*/ 445767 w 9765106"/>
                          <a:gd name="connsiteY31" fmla="*/ 1691721 h 1691721"/>
                          <a:gd name="connsiteX32" fmla="*/ 0 w 9765106"/>
                          <a:gd name="connsiteY32" fmla="*/ 1409761 h 1691721"/>
                          <a:gd name="connsiteX33" fmla="*/ 0 w 9765106"/>
                          <a:gd name="connsiteY33" fmla="*/ 1067661 h 1691721"/>
                          <a:gd name="connsiteX34" fmla="*/ 0 w 9765106"/>
                          <a:gd name="connsiteY34" fmla="*/ 714283 h 1691721"/>
                          <a:gd name="connsiteX35" fmla="*/ 0 w 9765106"/>
                          <a:gd name="connsiteY35" fmla="*/ 281959 h 1691721"/>
                          <a:gd name="connsiteX0" fmla="*/ 0 w 9765106"/>
                          <a:gd name="connsiteY0" fmla="*/ 281959 h 1691721"/>
                          <a:gd name="connsiteX1" fmla="*/ 445767 w 9765106"/>
                          <a:gd name="connsiteY1" fmla="*/ 0 h 1691721"/>
                          <a:gd name="connsiteX2" fmla="*/ 986248 w 9765106"/>
                          <a:gd name="connsiteY2" fmla="*/ 0 h 1691721"/>
                          <a:gd name="connsiteX3" fmla="*/ 1615465 w 9765106"/>
                          <a:gd name="connsiteY3" fmla="*/ 0 h 1691721"/>
                          <a:gd name="connsiteX4" fmla="*/ 2599624 w 9765106"/>
                          <a:gd name="connsiteY4" fmla="*/ 0 h 1691721"/>
                          <a:gd name="connsiteX5" fmla="*/ 3495049 w 9765106"/>
                          <a:gd name="connsiteY5" fmla="*/ 0 h 1691721"/>
                          <a:gd name="connsiteX6" fmla="*/ 4479208 w 9765106"/>
                          <a:gd name="connsiteY6" fmla="*/ 0 h 1691721"/>
                          <a:gd name="connsiteX7" fmla="*/ 5463368 w 9765106"/>
                          <a:gd name="connsiteY7" fmla="*/ 0 h 1691721"/>
                          <a:gd name="connsiteX8" fmla="*/ 6181321 w 9765106"/>
                          <a:gd name="connsiteY8" fmla="*/ 0 h 1691721"/>
                          <a:gd name="connsiteX9" fmla="*/ 6721802 w 9765106"/>
                          <a:gd name="connsiteY9" fmla="*/ 0 h 1691721"/>
                          <a:gd name="connsiteX10" fmla="*/ 7528489 w 9765106"/>
                          <a:gd name="connsiteY10" fmla="*/ 0 h 1691721"/>
                          <a:gd name="connsiteX11" fmla="*/ 8157707 w 9765106"/>
                          <a:gd name="connsiteY11" fmla="*/ 0 h 1691721"/>
                          <a:gd name="connsiteX12" fmla="*/ 9319338 w 9765106"/>
                          <a:gd name="connsiteY12" fmla="*/ 0 h 1691721"/>
                          <a:gd name="connsiteX13" fmla="*/ 9765106 w 9765106"/>
                          <a:gd name="connsiteY13" fmla="*/ 281959 h 1691721"/>
                          <a:gd name="connsiteX14" fmla="*/ 9765106 w 9765106"/>
                          <a:gd name="connsiteY14" fmla="*/ 635337 h 1691721"/>
                          <a:gd name="connsiteX15" fmla="*/ 9765106 w 9765106"/>
                          <a:gd name="connsiteY15" fmla="*/ 977437 h 1691721"/>
                          <a:gd name="connsiteX16" fmla="*/ 9765106 w 9765106"/>
                          <a:gd name="connsiteY16" fmla="*/ 1409761 h 1691721"/>
                          <a:gd name="connsiteX17" fmla="*/ 9319338 w 9765106"/>
                          <a:gd name="connsiteY17" fmla="*/ 1691721 h 1691721"/>
                          <a:gd name="connsiteX18" fmla="*/ 8335178 w 9765106"/>
                          <a:gd name="connsiteY18" fmla="*/ 1691721 h 1691721"/>
                          <a:gd name="connsiteX19" fmla="*/ 7439754 w 9765106"/>
                          <a:gd name="connsiteY19" fmla="*/ 1691721 h 1691721"/>
                          <a:gd name="connsiteX20" fmla="*/ 6721802 w 9765106"/>
                          <a:gd name="connsiteY20" fmla="*/ 1691721 h 1691721"/>
                          <a:gd name="connsiteX21" fmla="*/ 5826378 w 9765106"/>
                          <a:gd name="connsiteY21" fmla="*/ 1691721 h 1691721"/>
                          <a:gd name="connsiteX22" fmla="*/ 4930954 w 9765106"/>
                          <a:gd name="connsiteY22" fmla="*/ 1691721 h 1691721"/>
                          <a:gd name="connsiteX23" fmla="*/ 4213002 w 9765106"/>
                          <a:gd name="connsiteY23" fmla="*/ 1691721 h 1691721"/>
                          <a:gd name="connsiteX24" fmla="*/ 3756336 w 9765106"/>
                          <a:gd name="connsiteY24" fmla="*/ 1691721 h 1691721"/>
                          <a:gd name="connsiteX25" fmla="*/ 3317578 w 9765106"/>
                          <a:gd name="connsiteY25" fmla="*/ 1691721 h 1691721"/>
                          <a:gd name="connsiteX26" fmla="*/ 2510889 w 9765106"/>
                          <a:gd name="connsiteY26" fmla="*/ 1691721 h 1691721"/>
                          <a:gd name="connsiteX27" fmla="*/ 1615465 w 9765106"/>
                          <a:gd name="connsiteY27" fmla="*/ 1691721 h 1691721"/>
                          <a:gd name="connsiteX28" fmla="*/ 445767 w 9765106"/>
                          <a:gd name="connsiteY28" fmla="*/ 1691721 h 1691721"/>
                          <a:gd name="connsiteX29" fmla="*/ 0 w 9765106"/>
                          <a:gd name="connsiteY29" fmla="*/ 1409761 h 1691721"/>
                          <a:gd name="connsiteX30" fmla="*/ 0 w 9765106"/>
                          <a:gd name="connsiteY30" fmla="*/ 1011271 h 1691721"/>
                          <a:gd name="connsiteX31" fmla="*/ 0 w 9765106"/>
                          <a:gd name="connsiteY31" fmla="*/ 646615 h 1691721"/>
                          <a:gd name="connsiteX32" fmla="*/ 0 w 9765106"/>
                          <a:gd name="connsiteY32" fmla="*/ 281959 h 16917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9765106" h="1691721" fill="none" extrusionOk="0">
                            <a:moveTo>
                              <a:pt x="0" y="281959"/>
                            </a:moveTo>
                            <a:cubicBezTo>
                              <a:pt x="31176" y="100804"/>
                              <a:pt x="180297" y="12065"/>
                              <a:pt x="445767" y="0"/>
                            </a:cubicBezTo>
                            <a:cubicBezTo>
                              <a:pt x="620707" y="24043"/>
                              <a:pt x="946686" y="289"/>
                              <a:pt x="1163719" y="0"/>
                            </a:cubicBezTo>
                            <a:cubicBezTo>
                              <a:pt x="1349472" y="16211"/>
                              <a:pt x="1690779" y="-17297"/>
                              <a:pt x="2147879" y="0"/>
                            </a:cubicBezTo>
                            <a:cubicBezTo>
                              <a:pt x="2637393" y="-3596"/>
                              <a:pt x="2521168" y="20162"/>
                              <a:pt x="2688361" y="0"/>
                            </a:cubicBezTo>
                            <a:cubicBezTo>
                              <a:pt x="2858736" y="3371"/>
                              <a:pt x="3039641" y="18366"/>
                              <a:pt x="3317578" y="0"/>
                            </a:cubicBezTo>
                            <a:cubicBezTo>
                              <a:pt x="3651809" y="-1043"/>
                              <a:pt x="3881032" y="-3782"/>
                              <a:pt x="4124265" y="0"/>
                            </a:cubicBezTo>
                            <a:cubicBezTo>
                              <a:pt x="4295484" y="-15323"/>
                              <a:pt x="4299927" y="6761"/>
                              <a:pt x="4468882" y="0"/>
                            </a:cubicBezTo>
                            <a:cubicBezTo>
                              <a:pt x="4637837" y="-6761"/>
                              <a:pt x="4765528" y="-13397"/>
                              <a:pt x="4842218" y="0"/>
                            </a:cubicBezTo>
                            <a:cubicBezTo>
                              <a:pt x="5062067" y="741"/>
                              <a:pt x="5144392" y="9906"/>
                              <a:pt x="5382699" y="0"/>
                            </a:cubicBezTo>
                            <a:cubicBezTo>
                              <a:pt x="5620346" y="-14403"/>
                              <a:pt x="5844826" y="1735"/>
                              <a:pt x="6189388" y="0"/>
                            </a:cubicBezTo>
                            <a:cubicBezTo>
                              <a:pt x="6547632" y="-11381"/>
                              <a:pt x="6514606" y="-7281"/>
                              <a:pt x="6818604" y="0"/>
                            </a:cubicBezTo>
                            <a:cubicBezTo>
                              <a:pt x="7108129" y="-17722"/>
                              <a:pt x="7443003" y="-23337"/>
                              <a:pt x="7625292" y="0"/>
                            </a:cubicBezTo>
                            <a:cubicBezTo>
                              <a:pt x="7834745" y="-44181"/>
                              <a:pt x="8192061" y="31787"/>
                              <a:pt x="8431981" y="0"/>
                            </a:cubicBezTo>
                            <a:cubicBezTo>
                              <a:pt x="8666733" y="21421"/>
                              <a:pt x="8865937" y="-36988"/>
                              <a:pt x="9319338" y="0"/>
                            </a:cubicBezTo>
                            <a:cubicBezTo>
                              <a:pt x="9524520" y="-8508"/>
                              <a:pt x="9727128" y="130687"/>
                              <a:pt x="9765106" y="281959"/>
                            </a:cubicBezTo>
                            <a:cubicBezTo>
                              <a:pt x="9741787" y="384228"/>
                              <a:pt x="9731570" y="491066"/>
                              <a:pt x="9765106" y="635337"/>
                            </a:cubicBezTo>
                            <a:cubicBezTo>
                              <a:pt x="9800732" y="790843"/>
                              <a:pt x="9786847" y="903463"/>
                              <a:pt x="9765106" y="977437"/>
                            </a:cubicBezTo>
                            <a:cubicBezTo>
                              <a:pt x="9732805" y="1081638"/>
                              <a:pt x="9725559" y="1298861"/>
                              <a:pt x="9765106" y="1409761"/>
                            </a:cubicBezTo>
                            <a:cubicBezTo>
                              <a:pt x="9809803" y="1631585"/>
                              <a:pt x="9610197" y="1670400"/>
                              <a:pt x="9319338" y="1691721"/>
                            </a:cubicBezTo>
                            <a:cubicBezTo>
                              <a:pt x="9139782" y="1709211"/>
                              <a:pt x="8952193" y="1708120"/>
                              <a:pt x="8690121" y="1691721"/>
                            </a:cubicBezTo>
                            <a:cubicBezTo>
                              <a:pt x="8461242" y="1675587"/>
                              <a:pt x="8299964" y="1720307"/>
                              <a:pt x="8060904" y="1691721"/>
                            </a:cubicBezTo>
                            <a:cubicBezTo>
                              <a:pt x="7943713" y="1705587"/>
                              <a:pt x="7732731" y="1671832"/>
                              <a:pt x="7641426" y="1691721"/>
                            </a:cubicBezTo>
                            <a:cubicBezTo>
                              <a:pt x="7550121" y="1711610"/>
                              <a:pt x="7419778" y="1705803"/>
                              <a:pt x="7254216" y="1691721"/>
                            </a:cubicBezTo>
                            <a:cubicBezTo>
                              <a:pt x="6977554" y="1713190"/>
                              <a:pt x="6546910" y="1657934"/>
                              <a:pt x="6270056" y="1691721"/>
                            </a:cubicBezTo>
                            <a:cubicBezTo>
                              <a:pt x="5924933" y="1669765"/>
                              <a:pt x="5716628" y="1689258"/>
                              <a:pt x="5285897" y="1691721"/>
                            </a:cubicBezTo>
                            <a:cubicBezTo>
                              <a:pt x="4887046" y="1671660"/>
                              <a:pt x="4865605" y="1706323"/>
                              <a:pt x="4479208" y="1691721"/>
                            </a:cubicBezTo>
                            <a:cubicBezTo>
                              <a:pt x="4122733" y="1702314"/>
                              <a:pt x="3868428" y="1683613"/>
                              <a:pt x="3672521" y="1691721"/>
                            </a:cubicBezTo>
                            <a:cubicBezTo>
                              <a:pt x="3497430" y="1682289"/>
                              <a:pt x="3057430" y="1704068"/>
                              <a:pt x="2865832" y="1691721"/>
                            </a:cubicBezTo>
                            <a:cubicBezTo>
                              <a:pt x="2641137" y="1654471"/>
                              <a:pt x="2104971" y="1627758"/>
                              <a:pt x="1881672" y="1691721"/>
                            </a:cubicBezTo>
                            <a:cubicBezTo>
                              <a:pt x="1672600" y="1674504"/>
                              <a:pt x="1456790" y="1737216"/>
                              <a:pt x="1252456" y="1691721"/>
                            </a:cubicBezTo>
                            <a:cubicBezTo>
                              <a:pt x="1050077" y="1657466"/>
                              <a:pt x="816911" y="1642881"/>
                              <a:pt x="445767" y="1691721"/>
                            </a:cubicBezTo>
                            <a:cubicBezTo>
                              <a:pt x="185854" y="1684267"/>
                              <a:pt x="18987" y="1540983"/>
                              <a:pt x="0" y="1409761"/>
                            </a:cubicBezTo>
                            <a:cubicBezTo>
                              <a:pt x="44767" y="1289082"/>
                              <a:pt x="693" y="1167146"/>
                              <a:pt x="0" y="1067661"/>
                            </a:cubicBezTo>
                            <a:cubicBezTo>
                              <a:pt x="-6007" y="957535"/>
                              <a:pt x="-24099" y="866734"/>
                              <a:pt x="0" y="714283"/>
                            </a:cubicBezTo>
                            <a:cubicBezTo>
                              <a:pt x="15878" y="528607"/>
                              <a:pt x="-28477" y="464292"/>
                              <a:pt x="0" y="281959"/>
                            </a:cubicBezTo>
                            <a:close/>
                          </a:path>
                          <a:path w="9765106" h="1691721" stroke="0" extrusionOk="0">
                            <a:moveTo>
                              <a:pt x="0" y="281959"/>
                            </a:moveTo>
                            <a:cubicBezTo>
                              <a:pt x="46985" y="139414"/>
                              <a:pt x="239819" y="21001"/>
                              <a:pt x="445767" y="0"/>
                            </a:cubicBezTo>
                            <a:cubicBezTo>
                              <a:pt x="710146" y="976"/>
                              <a:pt x="771250" y="1789"/>
                              <a:pt x="986248" y="0"/>
                            </a:cubicBezTo>
                            <a:cubicBezTo>
                              <a:pt x="1207178" y="18019"/>
                              <a:pt x="1388310" y="-26537"/>
                              <a:pt x="1615465" y="0"/>
                            </a:cubicBezTo>
                            <a:cubicBezTo>
                              <a:pt x="1825967" y="2478"/>
                              <a:pt x="2250707" y="-5707"/>
                              <a:pt x="2599624" y="0"/>
                            </a:cubicBezTo>
                            <a:cubicBezTo>
                              <a:pt x="2949001" y="-11110"/>
                              <a:pt x="3268942" y="-5441"/>
                              <a:pt x="3495049" y="0"/>
                            </a:cubicBezTo>
                            <a:cubicBezTo>
                              <a:pt x="3756900" y="35323"/>
                              <a:pt x="4195675" y="83474"/>
                              <a:pt x="4479208" y="0"/>
                            </a:cubicBezTo>
                            <a:cubicBezTo>
                              <a:pt x="4810238" y="13489"/>
                              <a:pt x="5137357" y="-59973"/>
                              <a:pt x="5463368" y="0"/>
                            </a:cubicBezTo>
                            <a:cubicBezTo>
                              <a:pt x="5831306" y="40128"/>
                              <a:pt x="5991852" y="12419"/>
                              <a:pt x="6181321" y="0"/>
                            </a:cubicBezTo>
                            <a:cubicBezTo>
                              <a:pt x="6358116" y="11716"/>
                              <a:pt x="6618740" y="-9445"/>
                              <a:pt x="6721802" y="0"/>
                            </a:cubicBezTo>
                            <a:cubicBezTo>
                              <a:pt x="6830681" y="-2385"/>
                              <a:pt x="7330438" y="-30258"/>
                              <a:pt x="7528489" y="0"/>
                            </a:cubicBezTo>
                            <a:cubicBezTo>
                              <a:pt x="7723699" y="20295"/>
                              <a:pt x="7896569" y="5633"/>
                              <a:pt x="8157707" y="0"/>
                            </a:cubicBezTo>
                            <a:cubicBezTo>
                              <a:pt x="8366066" y="42688"/>
                              <a:pt x="9001261" y="-4940"/>
                              <a:pt x="9319338" y="0"/>
                            </a:cubicBezTo>
                            <a:cubicBezTo>
                              <a:pt x="9541214" y="-2460"/>
                              <a:pt x="9752153" y="141372"/>
                              <a:pt x="9765106" y="281959"/>
                            </a:cubicBezTo>
                            <a:cubicBezTo>
                              <a:pt x="9753149" y="359827"/>
                              <a:pt x="9762992" y="540617"/>
                              <a:pt x="9765106" y="635337"/>
                            </a:cubicBezTo>
                            <a:cubicBezTo>
                              <a:pt x="9747749" y="728385"/>
                              <a:pt x="9743565" y="851044"/>
                              <a:pt x="9765106" y="977437"/>
                            </a:cubicBezTo>
                            <a:cubicBezTo>
                              <a:pt x="9751372" y="1118272"/>
                              <a:pt x="9772769" y="1292480"/>
                              <a:pt x="9765106" y="1409761"/>
                            </a:cubicBezTo>
                            <a:cubicBezTo>
                              <a:pt x="9783087" y="1561916"/>
                              <a:pt x="9556155" y="1694303"/>
                              <a:pt x="9319338" y="1691721"/>
                            </a:cubicBezTo>
                            <a:cubicBezTo>
                              <a:pt x="9114554" y="1686909"/>
                              <a:pt x="8649096" y="1709912"/>
                              <a:pt x="8335178" y="1691721"/>
                            </a:cubicBezTo>
                            <a:cubicBezTo>
                              <a:pt x="8021447" y="1662858"/>
                              <a:pt x="7610910" y="1728497"/>
                              <a:pt x="7439754" y="1691721"/>
                            </a:cubicBezTo>
                            <a:cubicBezTo>
                              <a:pt x="7243864" y="1656706"/>
                              <a:pt x="6951015" y="1673925"/>
                              <a:pt x="6721802" y="1691721"/>
                            </a:cubicBezTo>
                            <a:cubicBezTo>
                              <a:pt x="6458865" y="1631463"/>
                              <a:pt x="6046275" y="1732659"/>
                              <a:pt x="5826378" y="1691721"/>
                            </a:cubicBezTo>
                            <a:cubicBezTo>
                              <a:pt x="5595505" y="1683844"/>
                              <a:pt x="5356979" y="1658228"/>
                              <a:pt x="4930954" y="1691721"/>
                            </a:cubicBezTo>
                            <a:cubicBezTo>
                              <a:pt x="4540077" y="1713159"/>
                              <a:pt x="4536846" y="1687005"/>
                              <a:pt x="4213002" y="1691721"/>
                            </a:cubicBezTo>
                            <a:cubicBezTo>
                              <a:pt x="4019893" y="1668994"/>
                              <a:pt x="3911281" y="1681065"/>
                              <a:pt x="3756336" y="1691721"/>
                            </a:cubicBezTo>
                            <a:cubicBezTo>
                              <a:pt x="3601391" y="1702377"/>
                              <a:pt x="3454513" y="1670387"/>
                              <a:pt x="3317578" y="1691721"/>
                            </a:cubicBezTo>
                            <a:cubicBezTo>
                              <a:pt x="3071027" y="1670920"/>
                              <a:pt x="2702080" y="1724727"/>
                              <a:pt x="2510889" y="1691721"/>
                            </a:cubicBezTo>
                            <a:cubicBezTo>
                              <a:pt x="2305074" y="1636600"/>
                              <a:pt x="2000754" y="1686690"/>
                              <a:pt x="1615465" y="1691721"/>
                            </a:cubicBezTo>
                            <a:cubicBezTo>
                              <a:pt x="1275562" y="1625413"/>
                              <a:pt x="793331" y="1656060"/>
                              <a:pt x="445767" y="1691721"/>
                            </a:cubicBezTo>
                            <a:cubicBezTo>
                              <a:pt x="241417" y="1706532"/>
                              <a:pt x="10586" y="1527756"/>
                              <a:pt x="0" y="1409761"/>
                            </a:cubicBezTo>
                            <a:cubicBezTo>
                              <a:pt x="-9170" y="1253362"/>
                              <a:pt x="32491" y="1193196"/>
                              <a:pt x="0" y="1011271"/>
                            </a:cubicBezTo>
                            <a:cubicBezTo>
                              <a:pt x="-36065" y="812908"/>
                              <a:pt x="12368" y="728866"/>
                              <a:pt x="0" y="646615"/>
                            </a:cubicBezTo>
                            <a:cubicBezTo>
                              <a:pt x="-12697" y="555283"/>
                              <a:pt x="11979" y="366925"/>
                              <a:pt x="0" y="281959"/>
                            </a:cubicBezTo>
                            <a:close/>
                          </a:path>
                          <a:path w="9765106" h="1691721" fill="none" stroke="0" extrusionOk="0">
                            <a:moveTo>
                              <a:pt x="0" y="281959"/>
                            </a:moveTo>
                            <a:cubicBezTo>
                              <a:pt x="45918" y="134066"/>
                              <a:pt x="207586" y="-4359"/>
                              <a:pt x="445767" y="0"/>
                            </a:cubicBezTo>
                            <a:cubicBezTo>
                              <a:pt x="616695" y="702"/>
                              <a:pt x="992934" y="14127"/>
                              <a:pt x="1163719" y="0"/>
                            </a:cubicBezTo>
                            <a:cubicBezTo>
                              <a:pt x="1388407" y="20327"/>
                              <a:pt x="1640715" y="43744"/>
                              <a:pt x="2147879" y="0"/>
                            </a:cubicBezTo>
                            <a:cubicBezTo>
                              <a:pt x="2622454" y="-19915"/>
                              <a:pt x="2516612" y="29994"/>
                              <a:pt x="2688361" y="0"/>
                            </a:cubicBezTo>
                            <a:cubicBezTo>
                              <a:pt x="2835002" y="2171"/>
                              <a:pt x="3039964" y="36486"/>
                              <a:pt x="3317578" y="0"/>
                            </a:cubicBezTo>
                            <a:cubicBezTo>
                              <a:pt x="3631558" y="-18870"/>
                              <a:pt x="3900183" y="5662"/>
                              <a:pt x="4124265" y="0"/>
                            </a:cubicBezTo>
                            <a:cubicBezTo>
                              <a:pt x="4240845" y="-16391"/>
                              <a:pt x="4333099" y="-3555"/>
                              <a:pt x="4476062" y="0"/>
                            </a:cubicBezTo>
                            <a:cubicBezTo>
                              <a:pt x="4619025" y="3555"/>
                              <a:pt x="4680078" y="-9146"/>
                              <a:pt x="4842218" y="0"/>
                            </a:cubicBezTo>
                            <a:cubicBezTo>
                              <a:pt x="5045054" y="-15030"/>
                              <a:pt x="5168467" y="23173"/>
                              <a:pt x="5382699" y="0"/>
                            </a:cubicBezTo>
                            <a:cubicBezTo>
                              <a:pt x="5624366" y="42095"/>
                              <a:pt x="5859692" y="4116"/>
                              <a:pt x="6189388" y="0"/>
                            </a:cubicBezTo>
                            <a:cubicBezTo>
                              <a:pt x="6549433" y="-3397"/>
                              <a:pt x="6505866" y="-11251"/>
                              <a:pt x="6818604" y="0"/>
                            </a:cubicBezTo>
                            <a:cubicBezTo>
                              <a:pt x="7116395" y="48781"/>
                              <a:pt x="7418704" y="24276"/>
                              <a:pt x="7625292" y="0"/>
                            </a:cubicBezTo>
                            <a:cubicBezTo>
                              <a:pt x="7806926" y="-36845"/>
                              <a:pt x="8244623" y="-19300"/>
                              <a:pt x="8431981" y="0"/>
                            </a:cubicBezTo>
                            <a:cubicBezTo>
                              <a:pt x="8639166" y="26250"/>
                              <a:pt x="8926247" y="1436"/>
                              <a:pt x="9319338" y="0"/>
                            </a:cubicBezTo>
                            <a:cubicBezTo>
                              <a:pt x="9518853" y="11056"/>
                              <a:pt x="9732407" y="154646"/>
                              <a:pt x="9765106" y="281959"/>
                            </a:cubicBezTo>
                            <a:cubicBezTo>
                              <a:pt x="9753045" y="360345"/>
                              <a:pt x="9752354" y="498666"/>
                              <a:pt x="9765106" y="635337"/>
                            </a:cubicBezTo>
                            <a:cubicBezTo>
                              <a:pt x="9807235" y="774584"/>
                              <a:pt x="9767022" y="878949"/>
                              <a:pt x="9765106" y="977437"/>
                            </a:cubicBezTo>
                            <a:cubicBezTo>
                              <a:pt x="9741410" y="1060301"/>
                              <a:pt x="9739896" y="1320374"/>
                              <a:pt x="9765106" y="1409761"/>
                            </a:cubicBezTo>
                            <a:cubicBezTo>
                              <a:pt x="9801348" y="1589020"/>
                              <a:pt x="9627045" y="1638135"/>
                              <a:pt x="9319338" y="1691721"/>
                            </a:cubicBezTo>
                            <a:cubicBezTo>
                              <a:pt x="9011623" y="1688219"/>
                              <a:pt x="8820927" y="1704567"/>
                              <a:pt x="8690121" y="1691721"/>
                            </a:cubicBezTo>
                            <a:cubicBezTo>
                              <a:pt x="8431408" y="1721774"/>
                              <a:pt x="8187638" y="1668866"/>
                              <a:pt x="8060904" y="1691721"/>
                            </a:cubicBezTo>
                            <a:cubicBezTo>
                              <a:pt x="7930515" y="1681792"/>
                              <a:pt x="7842857" y="1701188"/>
                              <a:pt x="7649493" y="1691721"/>
                            </a:cubicBezTo>
                            <a:cubicBezTo>
                              <a:pt x="7456129" y="1682254"/>
                              <a:pt x="7437524" y="1676337"/>
                              <a:pt x="7254216" y="1691721"/>
                            </a:cubicBezTo>
                            <a:cubicBezTo>
                              <a:pt x="6968929" y="1761652"/>
                              <a:pt x="6564967" y="1616869"/>
                              <a:pt x="6270056" y="1691721"/>
                            </a:cubicBezTo>
                            <a:cubicBezTo>
                              <a:pt x="5971102" y="1691410"/>
                              <a:pt x="5696421" y="1707929"/>
                              <a:pt x="5285897" y="1691721"/>
                            </a:cubicBezTo>
                            <a:cubicBezTo>
                              <a:pt x="4890100" y="1678898"/>
                              <a:pt x="4871806" y="1705595"/>
                              <a:pt x="4479208" y="1691721"/>
                            </a:cubicBezTo>
                            <a:cubicBezTo>
                              <a:pt x="4060594" y="1661384"/>
                              <a:pt x="3862348" y="1688102"/>
                              <a:pt x="3672521" y="1691721"/>
                            </a:cubicBezTo>
                            <a:cubicBezTo>
                              <a:pt x="3474638" y="1674401"/>
                              <a:pt x="3073998" y="1665493"/>
                              <a:pt x="2865832" y="1691721"/>
                            </a:cubicBezTo>
                            <a:cubicBezTo>
                              <a:pt x="2665262" y="1667126"/>
                              <a:pt x="2109301" y="1722304"/>
                              <a:pt x="1881672" y="1691721"/>
                            </a:cubicBezTo>
                            <a:cubicBezTo>
                              <a:pt x="1628663" y="1710404"/>
                              <a:pt x="1436964" y="1723099"/>
                              <a:pt x="1252456" y="1691721"/>
                            </a:cubicBezTo>
                            <a:cubicBezTo>
                              <a:pt x="1037197" y="1639097"/>
                              <a:pt x="785731" y="1682357"/>
                              <a:pt x="445767" y="1691721"/>
                            </a:cubicBezTo>
                            <a:cubicBezTo>
                              <a:pt x="190908" y="1672831"/>
                              <a:pt x="30728" y="1556382"/>
                              <a:pt x="0" y="1409761"/>
                            </a:cubicBezTo>
                            <a:cubicBezTo>
                              <a:pt x="4648" y="1296833"/>
                              <a:pt x="40051" y="1162369"/>
                              <a:pt x="0" y="1067661"/>
                            </a:cubicBezTo>
                            <a:cubicBezTo>
                              <a:pt x="-21909" y="960132"/>
                              <a:pt x="-1894" y="895196"/>
                              <a:pt x="0" y="714283"/>
                            </a:cubicBezTo>
                            <a:cubicBezTo>
                              <a:pt x="-6953" y="546052"/>
                              <a:pt x="-31578" y="437180"/>
                              <a:pt x="0" y="28195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0" name="Rectangle: Rounded Corners 61">
                <a:extLst>
                  <a:ext uri="{FF2B5EF4-FFF2-40B4-BE49-F238E27FC236}">
                    <a16:creationId xmlns:a16="http://schemas.microsoft.com/office/drawing/2014/main" id="{5E2B92D0-5106-C848-8675-47DE224C075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443286"/>
                          <a:gd name="connsiteY0" fmla="*/ 246715 h 1480264"/>
                          <a:gd name="connsiteX1" fmla="*/ 390048 w 9443286"/>
                          <a:gd name="connsiteY1" fmla="*/ 0 h 1480264"/>
                          <a:gd name="connsiteX2" fmla="*/ 1004347 w 9443286"/>
                          <a:gd name="connsiteY2" fmla="*/ 0 h 1480264"/>
                          <a:gd name="connsiteX3" fmla="*/ 1705277 w 9443286"/>
                          <a:gd name="connsiteY3" fmla="*/ 0 h 1480264"/>
                          <a:gd name="connsiteX4" fmla="*/ 2406208 w 9443286"/>
                          <a:gd name="connsiteY4" fmla="*/ 0 h 1480264"/>
                          <a:gd name="connsiteX5" fmla="*/ 3367034 w 9443286"/>
                          <a:gd name="connsiteY5" fmla="*/ 0 h 1480264"/>
                          <a:gd name="connsiteX6" fmla="*/ 3894701 w 9443286"/>
                          <a:gd name="connsiteY6" fmla="*/ 0 h 1480264"/>
                          <a:gd name="connsiteX7" fmla="*/ 4509000 w 9443286"/>
                          <a:gd name="connsiteY7" fmla="*/ 0 h 1480264"/>
                          <a:gd name="connsiteX8" fmla="*/ 5296564 w 9443286"/>
                          <a:gd name="connsiteY8" fmla="*/ 0 h 1480264"/>
                          <a:gd name="connsiteX9" fmla="*/ 5997494 w 9443286"/>
                          <a:gd name="connsiteY9" fmla="*/ 0 h 1480264"/>
                          <a:gd name="connsiteX10" fmla="*/ 6525161 w 9443286"/>
                          <a:gd name="connsiteY10" fmla="*/ 0 h 1480264"/>
                          <a:gd name="connsiteX11" fmla="*/ 7312724 w 9443286"/>
                          <a:gd name="connsiteY11" fmla="*/ 0 h 1480264"/>
                          <a:gd name="connsiteX12" fmla="*/ 7927022 w 9443286"/>
                          <a:gd name="connsiteY12" fmla="*/ 0 h 1480264"/>
                          <a:gd name="connsiteX13" fmla="*/ 9053237 w 9443286"/>
                          <a:gd name="connsiteY13" fmla="*/ 0 h 1480264"/>
                          <a:gd name="connsiteX14" fmla="*/ 9443286 w 9443286"/>
                          <a:gd name="connsiteY14" fmla="*/ 246715 h 1480264"/>
                          <a:gd name="connsiteX15" fmla="*/ 9443286 w 9443286"/>
                          <a:gd name="connsiteY15" fmla="*/ 720395 h 1480264"/>
                          <a:gd name="connsiteX16" fmla="*/ 9443286 w 9443286"/>
                          <a:gd name="connsiteY16" fmla="*/ 1233548 h 1480264"/>
                          <a:gd name="connsiteX17" fmla="*/ 9053237 w 9443286"/>
                          <a:gd name="connsiteY17" fmla="*/ 1480264 h 1480264"/>
                          <a:gd name="connsiteX18" fmla="*/ 8092411 w 9443286"/>
                          <a:gd name="connsiteY18" fmla="*/ 1480264 h 1480264"/>
                          <a:gd name="connsiteX19" fmla="*/ 7218216 w 9443286"/>
                          <a:gd name="connsiteY19" fmla="*/ 1480264 h 1480264"/>
                          <a:gd name="connsiteX20" fmla="*/ 6430654 w 9443286"/>
                          <a:gd name="connsiteY20" fmla="*/ 1480264 h 1480264"/>
                          <a:gd name="connsiteX21" fmla="*/ 5979065 w 9443286"/>
                          <a:gd name="connsiteY21" fmla="*/ 1480264 h 1480264"/>
                          <a:gd name="connsiteX22" fmla="*/ 5469827 w 9443286"/>
                          <a:gd name="connsiteY22" fmla="*/ 1480264 h 1480264"/>
                          <a:gd name="connsiteX23" fmla="*/ 4855528 w 9443286"/>
                          <a:gd name="connsiteY23" fmla="*/ 1480264 h 1480264"/>
                          <a:gd name="connsiteX24" fmla="*/ 4067966 w 9443286"/>
                          <a:gd name="connsiteY24" fmla="*/ 1480264 h 1480264"/>
                          <a:gd name="connsiteX25" fmla="*/ 3107139 w 9443286"/>
                          <a:gd name="connsiteY25" fmla="*/ 1480264 h 1480264"/>
                          <a:gd name="connsiteX26" fmla="*/ 2146313 w 9443286"/>
                          <a:gd name="connsiteY26" fmla="*/ 1480264 h 1480264"/>
                          <a:gd name="connsiteX27" fmla="*/ 1358749 w 9443286"/>
                          <a:gd name="connsiteY27" fmla="*/ 1480264 h 1480264"/>
                          <a:gd name="connsiteX28" fmla="*/ 390048 w 9443286"/>
                          <a:gd name="connsiteY28" fmla="*/ 1480264 h 1480264"/>
                          <a:gd name="connsiteX29" fmla="*/ 0 w 9443286"/>
                          <a:gd name="connsiteY29" fmla="*/ 1233548 h 1480264"/>
                          <a:gd name="connsiteX30" fmla="*/ 0 w 9443286"/>
                          <a:gd name="connsiteY30" fmla="*/ 769737 h 1480264"/>
                          <a:gd name="connsiteX31" fmla="*/ 0 w 9443286"/>
                          <a:gd name="connsiteY31" fmla="*/ 246715 h 1480264"/>
                          <a:gd name="connsiteX0" fmla="*/ 0 w 9443286"/>
                          <a:gd name="connsiteY0" fmla="*/ 246715 h 1480264"/>
                          <a:gd name="connsiteX1" fmla="*/ 390048 w 9443286"/>
                          <a:gd name="connsiteY1" fmla="*/ 0 h 1480264"/>
                          <a:gd name="connsiteX2" fmla="*/ 917715 w 9443286"/>
                          <a:gd name="connsiteY2" fmla="*/ 0 h 1480264"/>
                          <a:gd name="connsiteX3" fmla="*/ 1532014 w 9443286"/>
                          <a:gd name="connsiteY3" fmla="*/ 0 h 1480264"/>
                          <a:gd name="connsiteX4" fmla="*/ 2492840 w 9443286"/>
                          <a:gd name="connsiteY4" fmla="*/ 0 h 1480264"/>
                          <a:gd name="connsiteX5" fmla="*/ 3367034 w 9443286"/>
                          <a:gd name="connsiteY5" fmla="*/ 0 h 1480264"/>
                          <a:gd name="connsiteX6" fmla="*/ 4327861 w 9443286"/>
                          <a:gd name="connsiteY6" fmla="*/ 0 h 1480264"/>
                          <a:gd name="connsiteX7" fmla="*/ 5288687 w 9443286"/>
                          <a:gd name="connsiteY7" fmla="*/ 0 h 1480264"/>
                          <a:gd name="connsiteX8" fmla="*/ 5989618 w 9443286"/>
                          <a:gd name="connsiteY8" fmla="*/ 0 h 1480264"/>
                          <a:gd name="connsiteX9" fmla="*/ 6517285 w 9443286"/>
                          <a:gd name="connsiteY9" fmla="*/ 0 h 1480264"/>
                          <a:gd name="connsiteX10" fmla="*/ 7304848 w 9443286"/>
                          <a:gd name="connsiteY10" fmla="*/ 0 h 1480264"/>
                          <a:gd name="connsiteX11" fmla="*/ 7919147 w 9443286"/>
                          <a:gd name="connsiteY11" fmla="*/ 0 h 1480264"/>
                          <a:gd name="connsiteX12" fmla="*/ 9053237 w 9443286"/>
                          <a:gd name="connsiteY12" fmla="*/ 0 h 1480264"/>
                          <a:gd name="connsiteX13" fmla="*/ 9443286 w 9443286"/>
                          <a:gd name="connsiteY13" fmla="*/ 246715 h 1480264"/>
                          <a:gd name="connsiteX14" fmla="*/ 9443286 w 9443286"/>
                          <a:gd name="connsiteY14" fmla="*/ 720395 h 1480264"/>
                          <a:gd name="connsiteX15" fmla="*/ 9443286 w 9443286"/>
                          <a:gd name="connsiteY15" fmla="*/ 1233548 h 1480264"/>
                          <a:gd name="connsiteX16" fmla="*/ 9053237 w 9443286"/>
                          <a:gd name="connsiteY16" fmla="*/ 1480264 h 1480264"/>
                          <a:gd name="connsiteX17" fmla="*/ 8352307 w 9443286"/>
                          <a:gd name="connsiteY17" fmla="*/ 1480264 h 1480264"/>
                          <a:gd name="connsiteX18" fmla="*/ 7478112 w 9443286"/>
                          <a:gd name="connsiteY18" fmla="*/ 1480264 h 1480264"/>
                          <a:gd name="connsiteX19" fmla="*/ 6603917 w 9443286"/>
                          <a:gd name="connsiteY19" fmla="*/ 1480264 h 1480264"/>
                          <a:gd name="connsiteX20" fmla="*/ 5902986 w 9443286"/>
                          <a:gd name="connsiteY20" fmla="*/ 1480264 h 1480264"/>
                          <a:gd name="connsiteX21" fmla="*/ 5028793 w 9443286"/>
                          <a:gd name="connsiteY21" fmla="*/ 1480264 h 1480264"/>
                          <a:gd name="connsiteX22" fmla="*/ 4154598 w 9443286"/>
                          <a:gd name="connsiteY22" fmla="*/ 1480264 h 1480264"/>
                          <a:gd name="connsiteX23" fmla="*/ 3453667 w 9443286"/>
                          <a:gd name="connsiteY23" fmla="*/ 1480264 h 1480264"/>
                          <a:gd name="connsiteX24" fmla="*/ 2579472 w 9443286"/>
                          <a:gd name="connsiteY24" fmla="*/ 1480264 h 1480264"/>
                          <a:gd name="connsiteX25" fmla="*/ 1791909 w 9443286"/>
                          <a:gd name="connsiteY25" fmla="*/ 1480264 h 1480264"/>
                          <a:gd name="connsiteX26" fmla="*/ 390048 w 9443286"/>
                          <a:gd name="connsiteY26" fmla="*/ 1480264 h 1480264"/>
                          <a:gd name="connsiteX27" fmla="*/ 0 w 9443286"/>
                          <a:gd name="connsiteY27" fmla="*/ 1233548 h 1480264"/>
                          <a:gd name="connsiteX28" fmla="*/ 0 w 9443286"/>
                          <a:gd name="connsiteY28" fmla="*/ 750000 h 1480264"/>
                          <a:gd name="connsiteX29" fmla="*/ 0 w 9443286"/>
                          <a:gd name="connsiteY29" fmla="*/ 246715 h 14802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9443286" h="1480264" fill="none" extrusionOk="0">
                            <a:moveTo>
                              <a:pt x="0" y="246715"/>
                            </a:moveTo>
                            <a:cubicBezTo>
                              <a:pt x="-79059" y="134135"/>
                              <a:pt x="113529" y="19699"/>
                              <a:pt x="390048" y="0"/>
                            </a:cubicBezTo>
                            <a:cubicBezTo>
                              <a:pt x="574452" y="-7771"/>
                              <a:pt x="740758" y="7982"/>
                              <a:pt x="1004347" y="0"/>
                            </a:cubicBezTo>
                            <a:cubicBezTo>
                              <a:pt x="1242444" y="-15055"/>
                              <a:pt x="1542680" y="-44194"/>
                              <a:pt x="1705277" y="0"/>
                            </a:cubicBezTo>
                            <a:cubicBezTo>
                              <a:pt x="1891904" y="60339"/>
                              <a:pt x="2101837" y="4729"/>
                              <a:pt x="2406208" y="0"/>
                            </a:cubicBezTo>
                            <a:cubicBezTo>
                              <a:pt x="2642428" y="-39475"/>
                              <a:pt x="3181141" y="-16450"/>
                              <a:pt x="3367034" y="0"/>
                            </a:cubicBezTo>
                            <a:cubicBezTo>
                              <a:pt x="3574594" y="28431"/>
                              <a:pt x="3723001" y="15247"/>
                              <a:pt x="3894701" y="0"/>
                            </a:cubicBezTo>
                            <a:cubicBezTo>
                              <a:pt x="4026458" y="49"/>
                              <a:pt x="4253109" y="18804"/>
                              <a:pt x="4509000" y="0"/>
                            </a:cubicBezTo>
                            <a:cubicBezTo>
                              <a:pt x="4756588" y="-29982"/>
                              <a:pt x="5065261" y="45522"/>
                              <a:pt x="5296564" y="0"/>
                            </a:cubicBezTo>
                            <a:cubicBezTo>
                              <a:pt x="5536198" y="6532"/>
                              <a:pt x="5823329" y="31545"/>
                              <a:pt x="5997494" y="0"/>
                            </a:cubicBezTo>
                            <a:cubicBezTo>
                              <a:pt x="6214851" y="12362"/>
                              <a:pt x="6391659" y="2356"/>
                              <a:pt x="6525161" y="0"/>
                            </a:cubicBezTo>
                            <a:cubicBezTo>
                              <a:pt x="6748862" y="3101"/>
                              <a:pt x="7059924" y="-52544"/>
                              <a:pt x="7312724" y="0"/>
                            </a:cubicBezTo>
                            <a:cubicBezTo>
                              <a:pt x="7525948" y="16989"/>
                              <a:pt x="7683424" y="19690"/>
                              <a:pt x="7927022" y="0"/>
                            </a:cubicBezTo>
                            <a:cubicBezTo>
                              <a:pt x="8163883" y="-5656"/>
                              <a:pt x="8793085" y="-25877"/>
                              <a:pt x="9053237" y="0"/>
                            </a:cubicBezTo>
                            <a:cubicBezTo>
                              <a:pt x="9225684" y="29823"/>
                              <a:pt x="9487257" y="90942"/>
                              <a:pt x="9443286" y="246715"/>
                            </a:cubicBezTo>
                            <a:cubicBezTo>
                              <a:pt x="9495212" y="381583"/>
                              <a:pt x="9460028" y="527820"/>
                              <a:pt x="9443286" y="720395"/>
                            </a:cubicBezTo>
                            <a:cubicBezTo>
                              <a:pt x="9441888" y="914884"/>
                              <a:pt x="9447466" y="1047983"/>
                              <a:pt x="9443286" y="1233548"/>
                            </a:cubicBezTo>
                            <a:cubicBezTo>
                              <a:pt x="9458630" y="1366789"/>
                              <a:pt x="9264641" y="1460529"/>
                              <a:pt x="9053237" y="1480264"/>
                            </a:cubicBezTo>
                            <a:cubicBezTo>
                              <a:pt x="8668487" y="1483495"/>
                              <a:pt x="8427776" y="1531561"/>
                              <a:pt x="8092411" y="1480264"/>
                            </a:cubicBezTo>
                            <a:cubicBezTo>
                              <a:pt x="7766405" y="1446461"/>
                              <a:pt x="7622323" y="1461175"/>
                              <a:pt x="7218216" y="1480264"/>
                            </a:cubicBezTo>
                            <a:cubicBezTo>
                              <a:pt x="6773839" y="1506250"/>
                              <a:pt x="6623298" y="1487298"/>
                              <a:pt x="6430654" y="1480264"/>
                            </a:cubicBezTo>
                            <a:cubicBezTo>
                              <a:pt x="6233664" y="1492478"/>
                              <a:pt x="6181790" y="1489225"/>
                              <a:pt x="5979065" y="1480264"/>
                            </a:cubicBezTo>
                            <a:cubicBezTo>
                              <a:pt x="5776340" y="1471303"/>
                              <a:pt x="5679378" y="1488343"/>
                              <a:pt x="5469827" y="1480264"/>
                            </a:cubicBezTo>
                            <a:cubicBezTo>
                              <a:pt x="5144238" y="1481445"/>
                              <a:pt x="5160968" y="1487504"/>
                              <a:pt x="4855528" y="1480264"/>
                            </a:cubicBezTo>
                            <a:cubicBezTo>
                              <a:pt x="4548603" y="1449053"/>
                              <a:pt x="4309222" y="1440583"/>
                              <a:pt x="4067966" y="1480264"/>
                            </a:cubicBezTo>
                            <a:cubicBezTo>
                              <a:pt x="3861118" y="1490759"/>
                              <a:pt x="3493615" y="1473245"/>
                              <a:pt x="3107139" y="1480264"/>
                            </a:cubicBezTo>
                            <a:cubicBezTo>
                              <a:pt x="2773254" y="1439757"/>
                              <a:pt x="2418271" y="1443422"/>
                              <a:pt x="2146313" y="1480264"/>
                            </a:cubicBezTo>
                            <a:cubicBezTo>
                              <a:pt x="1901606" y="1448632"/>
                              <a:pt x="1733830" y="1494474"/>
                              <a:pt x="1358749" y="1480264"/>
                            </a:cubicBezTo>
                            <a:cubicBezTo>
                              <a:pt x="987459" y="1481777"/>
                              <a:pt x="671772" y="1528632"/>
                              <a:pt x="390048" y="1480264"/>
                            </a:cubicBezTo>
                            <a:cubicBezTo>
                              <a:pt x="173905" y="1505290"/>
                              <a:pt x="-35427" y="1349898"/>
                              <a:pt x="0" y="1233548"/>
                            </a:cubicBezTo>
                            <a:cubicBezTo>
                              <a:pt x="-29851" y="1105457"/>
                              <a:pt x="15644" y="871402"/>
                              <a:pt x="0" y="769737"/>
                            </a:cubicBezTo>
                            <a:cubicBezTo>
                              <a:pt x="16079" y="644097"/>
                              <a:pt x="25452" y="375595"/>
                              <a:pt x="0" y="246715"/>
                            </a:cubicBezTo>
                            <a:close/>
                          </a:path>
                          <a:path w="9443286" h="1480264" stroke="0" extrusionOk="0">
                            <a:moveTo>
                              <a:pt x="0" y="246715"/>
                            </a:moveTo>
                            <a:cubicBezTo>
                              <a:pt x="33581" y="126406"/>
                              <a:pt x="204941" y="-40253"/>
                              <a:pt x="390048" y="0"/>
                            </a:cubicBezTo>
                            <a:cubicBezTo>
                              <a:pt x="616204" y="4678"/>
                              <a:pt x="761370" y="25811"/>
                              <a:pt x="917715" y="0"/>
                            </a:cubicBezTo>
                            <a:cubicBezTo>
                              <a:pt x="1046045" y="-24480"/>
                              <a:pt x="1354905" y="-17999"/>
                              <a:pt x="1532014" y="0"/>
                            </a:cubicBezTo>
                            <a:cubicBezTo>
                              <a:pt x="1746657" y="-51934"/>
                              <a:pt x="2058005" y="66250"/>
                              <a:pt x="2492840" y="0"/>
                            </a:cubicBezTo>
                            <a:cubicBezTo>
                              <a:pt x="2932015" y="-46233"/>
                              <a:pt x="3121975" y="-6654"/>
                              <a:pt x="3367034" y="0"/>
                            </a:cubicBezTo>
                            <a:cubicBezTo>
                              <a:pt x="3599665" y="16906"/>
                              <a:pt x="4028536" y="-34899"/>
                              <a:pt x="4327861" y="0"/>
                            </a:cubicBezTo>
                            <a:cubicBezTo>
                              <a:pt x="4721492" y="1103"/>
                              <a:pt x="5032829" y="-36959"/>
                              <a:pt x="5288687" y="0"/>
                            </a:cubicBezTo>
                            <a:cubicBezTo>
                              <a:pt x="5529657" y="18057"/>
                              <a:pt x="5730979" y="-33374"/>
                              <a:pt x="5989618" y="0"/>
                            </a:cubicBezTo>
                            <a:cubicBezTo>
                              <a:pt x="6216267" y="-24398"/>
                              <a:pt x="6373489" y="12313"/>
                              <a:pt x="6517285" y="0"/>
                            </a:cubicBezTo>
                            <a:cubicBezTo>
                              <a:pt x="6660586" y="-28183"/>
                              <a:pt x="6921238" y="18594"/>
                              <a:pt x="7304848" y="0"/>
                            </a:cubicBezTo>
                            <a:cubicBezTo>
                              <a:pt x="7687823" y="8570"/>
                              <a:pt x="7625498" y="15261"/>
                              <a:pt x="7919147" y="0"/>
                            </a:cubicBezTo>
                            <a:cubicBezTo>
                              <a:pt x="8225740" y="8428"/>
                              <a:pt x="8740662" y="-79757"/>
                              <a:pt x="9053237" y="0"/>
                            </a:cubicBezTo>
                            <a:cubicBezTo>
                              <a:pt x="9234997" y="-13355"/>
                              <a:pt x="9407615" y="134435"/>
                              <a:pt x="9443286" y="246715"/>
                            </a:cubicBezTo>
                            <a:cubicBezTo>
                              <a:pt x="9437000" y="400039"/>
                              <a:pt x="9445405" y="516983"/>
                              <a:pt x="9443286" y="720395"/>
                            </a:cubicBezTo>
                            <a:cubicBezTo>
                              <a:pt x="9456117" y="929355"/>
                              <a:pt x="9415543" y="1005817"/>
                              <a:pt x="9443286" y="1233548"/>
                            </a:cubicBezTo>
                            <a:cubicBezTo>
                              <a:pt x="9482448" y="1396202"/>
                              <a:pt x="9321977" y="1454097"/>
                              <a:pt x="9053237" y="1480264"/>
                            </a:cubicBezTo>
                            <a:cubicBezTo>
                              <a:pt x="8757697" y="1491407"/>
                              <a:pt x="8473704" y="1487606"/>
                              <a:pt x="8352307" y="1480264"/>
                            </a:cubicBezTo>
                            <a:cubicBezTo>
                              <a:pt x="8205317" y="1542727"/>
                              <a:pt x="7917448" y="1492310"/>
                              <a:pt x="7478112" y="1480264"/>
                            </a:cubicBezTo>
                            <a:cubicBezTo>
                              <a:pt x="7031546" y="1442634"/>
                              <a:pt x="6784119" y="1493835"/>
                              <a:pt x="6603917" y="1480264"/>
                            </a:cubicBezTo>
                            <a:cubicBezTo>
                              <a:pt x="6414272" y="1485831"/>
                              <a:pt x="6159095" y="1490405"/>
                              <a:pt x="5902986" y="1480264"/>
                            </a:cubicBezTo>
                            <a:cubicBezTo>
                              <a:pt x="5664703" y="1501252"/>
                              <a:pt x="5248413" y="1444551"/>
                              <a:pt x="5028793" y="1480264"/>
                            </a:cubicBezTo>
                            <a:cubicBezTo>
                              <a:pt x="4752718" y="1507580"/>
                              <a:pt x="4453070" y="1491249"/>
                              <a:pt x="4154598" y="1480264"/>
                            </a:cubicBezTo>
                            <a:cubicBezTo>
                              <a:pt x="3839397" y="1492716"/>
                              <a:pt x="3609402" y="1470173"/>
                              <a:pt x="3453667" y="1480264"/>
                            </a:cubicBezTo>
                            <a:cubicBezTo>
                              <a:pt x="3327203" y="1419161"/>
                              <a:pt x="2927915" y="1490416"/>
                              <a:pt x="2579472" y="1480264"/>
                            </a:cubicBezTo>
                            <a:cubicBezTo>
                              <a:pt x="2198539" y="1503826"/>
                              <a:pt x="2137110" y="1464458"/>
                              <a:pt x="1791909" y="1480264"/>
                            </a:cubicBezTo>
                            <a:cubicBezTo>
                              <a:pt x="1396132" y="1542684"/>
                              <a:pt x="959226" y="1397971"/>
                              <a:pt x="390048" y="1480264"/>
                            </a:cubicBezTo>
                            <a:cubicBezTo>
                              <a:pt x="218305" y="1481591"/>
                              <a:pt x="4279" y="1360915"/>
                              <a:pt x="0" y="1233548"/>
                            </a:cubicBezTo>
                            <a:cubicBezTo>
                              <a:pt x="-28773" y="1071078"/>
                              <a:pt x="-19148" y="949329"/>
                              <a:pt x="0" y="750000"/>
                            </a:cubicBezTo>
                            <a:cubicBezTo>
                              <a:pt x="10384" y="544262"/>
                              <a:pt x="-50625" y="381802"/>
                              <a:pt x="0" y="246715"/>
                            </a:cubicBezTo>
                            <a:close/>
                          </a:path>
                          <a:path w="9443286" h="1480264" fill="none" stroke="0" extrusionOk="0">
                            <a:moveTo>
                              <a:pt x="0" y="246715"/>
                            </a:moveTo>
                            <a:cubicBezTo>
                              <a:pt x="-36835" y="121193"/>
                              <a:pt x="175436" y="-8181"/>
                              <a:pt x="390048" y="0"/>
                            </a:cubicBezTo>
                            <a:cubicBezTo>
                              <a:pt x="561670" y="-11179"/>
                              <a:pt x="787930" y="11412"/>
                              <a:pt x="1004347" y="0"/>
                            </a:cubicBezTo>
                            <a:cubicBezTo>
                              <a:pt x="1253367" y="16545"/>
                              <a:pt x="1541232" y="-3987"/>
                              <a:pt x="1705277" y="0"/>
                            </a:cubicBezTo>
                            <a:cubicBezTo>
                              <a:pt x="1829077" y="14497"/>
                              <a:pt x="2139177" y="69264"/>
                              <a:pt x="2406208" y="0"/>
                            </a:cubicBezTo>
                            <a:cubicBezTo>
                              <a:pt x="2636339" y="5512"/>
                              <a:pt x="3172580" y="17947"/>
                              <a:pt x="3367034" y="0"/>
                            </a:cubicBezTo>
                            <a:cubicBezTo>
                              <a:pt x="3585218" y="-10650"/>
                              <a:pt x="3743726" y="15529"/>
                              <a:pt x="3894701" y="0"/>
                            </a:cubicBezTo>
                            <a:cubicBezTo>
                              <a:pt x="4069788" y="-31138"/>
                              <a:pt x="4322599" y="-2335"/>
                              <a:pt x="4509000" y="0"/>
                            </a:cubicBezTo>
                            <a:cubicBezTo>
                              <a:pt x="4735260" y="43567"/>
                              <a:pt x="5062935" y="16911"/>
                              <a:pt x="5296564" y="0"/>
                            </a:cubicBezTo>
                            <a:cubicBezTo>
                              <a:pt x="5533081" y="-24740"/>
                              <a:pt x="5819899" y="7988"/>
                              <a:pt x="5997494" y="0"/>
                            </a:cubicBezTo>
                            <a:cubicBezTo>
                              <a:pt x="6181200" y="9284"/>
                              <a:pt x="6371539" y="-9988"/>
                              <a:pt x="6525161" y="0"/>
                            </a:cubicBezTo>
                            <a:cubicBezTo>
                              <a:pt x="6676733" y="10564"/>
                              <a:pt x="7024617" y="-33077"/>
                              <a:pt x="7312724" y="0"/>
                            </a:cubicBezTo>
                            <a:cubicBezTo>
                              <a:pt x="7546995" y="27805"/>
                              <a:pt x="7682696" y="14893"/>
                              <a:pt x="7927022" y="0"/>
                            </a:cubicBezTo>
                            <a:cubicBezTo>
                              <a:pt x="8123580" y="-61202"/>
                              <a:pt x="8786041" y="-63421"/>
                              <a:pt x="9053237" y="0"/>
                            </a:cubicBezTo>
                            <a:cubicBezTo>
                              <a:pt x="9260811" y="45072"/>
                              <a:pt x="9469364" y="98537"/>
                              <a:pt x="9443286" y="246715"/>
                            </a:cubicBezTo>
                            <a:cubicBezTo>
                              <a:pt x="9456721" y="408925"/>
                              <a:pt x="9461004" y="574260"/>
                              <a:pt x="9443286" y="720395"/>
                            </a:cubicBezTo>
                            <a:cubicBezTo>
                              <a:pt x="9439592" y="869342"/>
                              <a:pt x="9491253" y="1095140"/>
                              <a:pt x="9443286" y="1233548"/>
                            </a:cubicBezTo>
                            <a:cubicBezTo>
                              <a:pt x="9486073" y="1372965"/>
                              <a:pt x="9236630" y="1476679"/>
                              <a:pt x="9053237" y="1480264"/>
                            </a:cubicBezTo>
                            <a:cubicBezTo>
                              <a:pt x="8708188" y="1419902"/>
                              <a:pt x="8375067" y="1546761"/>
                              <a:pt x="8092411" y="1480264"/>
                            </a:cubicBezTo>
                            <a:cubicBezTo>
                              <a:pt x="7753194" y="1475549"/>
                              <a:pt x="7643359" y="1473244"/>
                              <a:pt x="7218216" y="1480264"/>
                            </a:cubicBezTo>
                            <a:cubicBezTo>
                              <a:pt x="6800307" y="1448102"/>
                              <a:pt x="6632605" y="1486475"/>
                              <a:pt x="6430654" y="1480264"/>
                            </a:cubicBezTo>
                            <a:cubicBezTo>
                              <a:pt x="6316840" y="1478361"/>
                              <a:pt x="6150240" y="1497662"/>
                              <a:pt x="5979065" y="1480264"/>
                            </a:cubicBezTo>
                            <a:cubicBezTo>
                              <a:pt x="5807890" y="1462866"/>
                              <a:pt x="5696674" y="1471814"/>
                              <a:pt x="5469827" y="1480264"/>
                            </a:cubicBezTo>
                            <a:cubicBezTo>
                              <a:pt x="5145983" y="1484315"/>
                              <a:pt x="5164791" y="1484134"/>
                              <a:pt x="4855528" y="1480264"/>
                            </a:cubicBezTo>
                            <a:cubicBezTo>
                              <a:pt x="4548212" y="1461627"/>
                              <a:pt x="4286951" y="1512761"/>
                              <a:pt x="4067966" y="1480264"/>
                            </a:cubicBezTo>
                            <a:cubicBezTo>
                              <a:pt x="3850110" y="1484605"/>
                              <a:pt x="3400530" y="1494355"/>
                              <a:pt x="3107139" y="1480264"/>
                            </a:cubicBezTo>
                            <a:cubicBezTo>
                              <a:pt x="2812228" y="1454048"/>
                              <a:pt x="2417120" y="1481753"/>
                              <a:pt x="2146313" y="1480264"/>
                            </a:cubicBezTo>
                            <a:cubicBezTo>
                              <a:pt x="1931722" y="1490575"/>
                              <a:pt x="1667583" y="1467959"/>
                              <a:pt x="1358749" y="1480264"/>
                            </a:cubicBezTo>
                            <a:cubicBezTo>
                              <a:pt x="1001103" y="1446692"/>
                              <a:pt x="676638" y="1442990"/>
                              <a:pt x="390048" y="1480264"/>
                            </a:cubicBezTo>
                            <a:cubicBezTo>
                              <a:pt x="170766" y="1461725"/>
                              <a:pt x="-24200" y="1367556"/>
                              <a:pt x="0" y="1233548"/>
                            </a:cubicBezTo>
                            <a:cubicBezTo>
                              <a:pt x="-19171" y="1134479"/>
                              <a:pt x="-21907" y="889395"/>
                              <a:pt x="0" y="769737"/>
                            </a:cubicBezTo>
                            <a:cubicBezTo>
                              <a:pt x="-25184" y="673267"/>
                              <a:pt x="16639" y="358492"/>
                              <a:pt x="0" y="24671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1" name="Rectangle: Rounded Corners 65">
                <a:extLst>
                  <a:ext uri="{FF2B5EF4-FFF2-40B4-BE49-F238E27FC236}">
                    <a16:creationId xmlns:a16="http://schemas.microsoft.com/office/drawing/2014/main" id="{BD129A3C-7204-5549-A2B6-C1A39928E258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443288"/>
                          <a:gd name="connsiteY0" fmla="*/ 243798 h 1462763"/>
                          <a:gd name="connsiteX1" fmla="*/ 385437 w 9443288"/>
                          <a:gd name="connsiteY1" fmla="*/ 0 h 1462763"/>
                          <a:gd name="connsiteX2" fmla="*/ 1000390 w 9443288"/>
                          <a:gd name="connsiteY2" fmla="*/ 0 h 1462763"/>
                          <a:gd name="connsiteX3" fmla="*/ 1702067 w 9443288"/>
                          <a:gd name="connsiteY3" fmla="*/ 0 h 1462763"/>
                          <a:gd name="connsiteX4" fmla="*/ 2066939 w 9443288"/>
                          <a:gd name="connsiteY4" fmla="*/ 0 h 1462763"/>
                          <a:gd name="connsiteX5" fmla="*/ 2403743 w 9443288"/>
                          <a:gd name="connsiteY5" fmla="*/ 0 h 1462763"/>
                          <a:gd name="connsiteX6" fmla="*/ 3365593 w 9443288"/>
                          <a:gd name="connsiteY6" fmla="*/ 0 h 1462763"/>
                          <a:gd name="connsiteX7" fmla="*/ 3893822 w 9443288"/>
                          <a:gd name="connsiteY7" fmla="*/ 0 h 1462763"/>
                          <a:gd name="connsiteX8" fmla="*/ 4508775 w 9443288"/>
                          <a:gd name="connsiteY8" fmla="*/ 0 h 1462763"/>
                          <a:gd name="connsiteX9" fmla="*/ 5297177 w 9443288"/>
                          <a:gd name="connsiteY9" fmla="*/ 0 h 1462763"/>
                          <a:gd name="connsiteX10" fmla="*/ 5998854 w 9443288"/>
                          <a:gd name="connsiteY10" fmla="*/ 0 h 1462763"/>
                          <a:gd name="connsiteX11" fmla="*/ 6527082 w 9443288"/>
                          <a:gd name="connsiteY11" fmla="*/ 0 h 1462763"/>
                          <a:gd name="connsiteX12" fmla="*/ 7315483 w 9443288"/>
                          <a:gd name="connsiteY12" fmla="*/ 0 h 1462763"/>
                          <a:gd name="connsiteX13" fmla="*/ 7930436 w 9443288"/>
                          <a:gd name="connsiteY13" fmla="*/ 0 h 1462763"/>
                          <a:gd name="connsiteX14" fmla="*/ 9057850 w 9443288"/>
                          <a:gd name="connsiteY14" fmla="*/ 0 h 1462763"/>
                          <a:gd name="connsiteX15" fmla="*/ 9443288 w 9443288"/>
                          <a:gd name="connsiteY15" fmla="*/ 243798 h 1462763"/>
                          <a:gd name="connsiteX16" fmla="*/ 9443288 w 9443288"/>
                          <a:gd name="connsiteY16" fmla="*/ 711877 h 1462763"/>
                          <a:gd name="connsiteX17" fmla="*/ 9443288 w 9443288"/>
                          <a:gd name="connsiteY17" fmla="*/ 1218964 h 1462763"/>
                          <a:gd name="connsiteX18" fmla="*/ 9057850 w 9443288"/>
                          <a:gd name="connsiteY18" fmla="*/ 1462763 h 1462763"/>
                          <a:gd name="connsiteX19" fmla="*/ 8557688 w 9443288"/>
                          <a:gd name="connsiteY19" fmla="*/ 1462763 h 1462763"/>
                          <a:gd name="connsiteX20" fmla="*/ 8096000 w 9443288"/>
                          <a:gd name="connsiteY20" fmla="*/ 1462763 h 1462763"/>
                          <a:gd name="connsiteX21" fmla="*/ 7220875 w 9443288"/>
                          <a:gd name="connsiteY21" fmla="*/ 1462763 h 1462763"/>
                          <a:gd name="connsiteX22" fmla="*/ 6432474 w 9443288"/>
                          <a:gd name="connsiteY22" fmla="*/ 1462763 h 1462763"/>
                          <a:gd name="connsiteX23" fmla="*/ 5470624 w 9443288"/>
                          <a:gd name="connsiteY23" fmla="*/ 1462763 h 1462763"/>
                          <a:gd name="connsiteX24" fmla="*/ 4855671 w 9443288"/>
                          <a:gd name="connsiteY24" fmla="*/ 1462763 h 1462763"/>
                          <a:gd name="connsiteX25" fmla="*/ 4067271 w 9443288"/>
                          <a:gd name="connsiteY25" fmla="*/ 1462763 h 1462763"/>
                          <a:gd name="connsiteX26" fmla="*/ 3105421 w 9443288"/>
                          <a:gd name="connsiteY26" fmla="*/ 1462763 h 1462763"/>
                          <a:gd name="connsiteX27" fmla="*/ 2143571 w 9443288"/>
                          <a:gd name="connsiteY27" fmla="*/ 1462763 h 1462763"/>
                          <a:gd name="connsiteX28" fmla="*/ 1355170 w 9443288"/>
                          <a:gd name="connsiteY28" fmla="*/ 1462763 h 1462763"/>
                          <a:gd name="connsiteX29" fmla="*/ 385437 w 9443288"/>
                          <a:gd name="connsiteY29" fmla="*/ 1462763 h 1462763"/>
                          <a:gd name="connsiteX30" fmla="*/ 0 w 9443288"/>
                          <a:gd name="connsiteY30" fmla="*/ 1218964 h 1462763"/>
                          <a:gd name="connsiteX31" fmla="*/ 0 w 9443288"/>
                          <a:gd name="connsiteY31" fmla="*/ 760636 h 1462763"/>
                          <a:gd name="connsiteX32" fmla="*/ 0 w 9443288"/>
                          <a:gd name="connsiteY32" fmla="*/ 243798 h 1462763"/>
                          <a:gd name="connsiteX0" fmla="*/ 0 w 9443288"/>
                          <a:gd name="connsiteY0" fmla="*/ 243798 h 1462763"/>
                          <a:gd name="connsiteX1" fmla="*/ 385437 w 9443288"/>
                          <a:gd name="connsiteY1" fmla="*/ 0 h 1462763"/>
                          <a:gd name="connsiteX2" fmla="*/ 913665 w 9443288"/>
                          <a:gd name="connsiteY2" fmla="*/ 0 h 1462763"/>
                          <a:gd name="connsiteX3" fmla="*/ 1528618 w 9443288"/>
                          <a:gd name="connsiteY3" fmla="*/ 0 h 1462763"/>
                          <a:gd name="connsiteX4" fmla="*/ 2490468 w 9443288"/>
                          <a:gd name="connsiteY4" fmla="*/ 0 h 1462763"/>
                          <a:gd name="connsiteX5" fmla="*/ 3365593 w 9443288"/>
                          <a:gd name="connsiteY5" fmla="*/ 0 h 1462763"/>
                          <a:gd name="connsiteX6" fmla="*/ 4327443 w 9443288"/>
                          <a:gd name="connsiteY6" fmla="*/ 0 h 1462763"/>
                          <a:gd name="connsiteX7" fmla="*/ 5289293 w 9443288"/>
                          <a:gd name="connsiteY7" fmla="*/ 0 h 1462763"/>
                          <a:gd name="connsiteX8" fmla="*/ 5990969 w 9443288"/>
                          <a:gd name="connsiteY8" fmla="*/ 0 h 1462763"/>
                          <a:gd name="connsiteX9" fmla="*/ 6519199 w 9443288"/>
                          <a:gd name="connsiteY9" fmla="*/ 0 h 1462763"/>
                          <a:gd name="connsiteX10" fmla="*/ 7307600 w 9443288"/>
                          <a:gd name="connsiteY10" fmla="*/ 0 h 1462763"/>
                          <a:gd name="connsiteX11" fmla="*/ 7922553 w 9443288"/>
                          <a:gd name="connsiteY11" fmla="*/ 0 h 1462763"/>
                          <a:gd name="connsiteX12" fmla="*/ 9057850 w 9443288"/>
                          <a:gd name="connsiteY12" fmla="*/ 0 h 1462763"/>
                          <a:gd name="connsiteX13" fmla="*/ 9443288 w 9443288"/>
                          <a:gd name="connsiteY13" fmla="*/ 243798 h 1462763"/>
                          <a:gd name="connsiteX14" fmla="*/ 9443288 w 9443288"/>
                          <a:gd name="connsiteY14" fmla="*/ 711877 h 1462763"/>
                          <a:gd name="connsiteX15" fmla="*/ 9443288 w 9443288"/>
                          <a:gd name="connsiteY15" fmla="*/ 1218964 h 1462763"/>
                          <a:gd name="connsiteX16" fmla="*/ 9057850 w 9443288"/>
                          <a:gd name="connsiteY16" fmla="*/ 1462763 h 1462763"/>
                          <a:gd name="connsiteX17" fmla="*/ 8356173 w 9443288"/>
                          <a:gd name="connsiteY17" fmla="*/ 1462763 h 1462763"/>
                          <a:gd name="connsiteX18" fmla="*/ 7481047 w 9443288"/>
                          <a:gd name="connsiteY18" fmla="*/ 1462763 h 1462763"/>
                          <a:gd name="connsiteX19" fmla="*/ 6605922 w 9443288"/>
                          <a:gd name="connsiteY19" fmla="*/ 1462763 h 1462763"/>
                          <a:gd name="connsiteX20" fmla="*/ 5904246 w 9443288"/>
                          <a:gd name="connsiteY20" fmla="*/ 1462763 h 1462763"/>
                          <a:gd name="connsiteX21" fmla="*/ 5029121 w 9443288"/>
                          <a:gd name="connsiteY21" fmla="*/ 1462763 h 1462763"/>
                          <a:gd name="connsiteX22" fmla="*/ 4153994 w 9443288"/>
                          <a:gd name="connsiteY22" fmla="*/ 1462763 h 1462763"/>
                          <a:gd name="connsiteX23" fmla="*/ 3452318 w 9443288"/>
                          <a:gd name="connsiteY23" fmla="*/ 1462763 h 1462763"/>
                          <a:gd name="connsiteX24" fmla="*/ 2577192 w 9443288"/>
                          <a:gd name="connsiteY24" fmla="*/ 1462763 h 1462763"/>
                          <a:gd name="connsiteX25" fmla="*/ 1788790 w 9443288"/>
                          <a:gd name="connsiteY25" fmla="*/ 1462763 h 1462763"/>
                          <a:gd name="connsiteX26" fmla="*/ 385437 w 9443288"/>
                          <a:gd name="connsiteY26" fmla="*/ 1462763 h 1462763"/>
                          <a:gd name="connsiteX27" fmla="*/ 0 w 9443288"/>
                          <a:gd name="connsiteY27" fmla="*/ 1218964 h 1462763"/>
                          <a:gd name="connsiteX28" fmla="*/ 0 w 9443288"/>
                          <a:gd name="connsiteY28" fmla="*/ 741133 h 1462763"/>
                          <a:gd name="connsiteX29" fmla="*/ 0 w 9443288"/>
                          <a:gd name="connsiteY29" fmla="*/ 243798 h 14627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9443288" h="1462763" fill="none" extrusionOk="0">
                            <a:moveTo>
                              <a:pt x="0" y="243798"/>
                            </a:moveTo>
                            <a:cubicBezTo>
                              <a:pt x="6252" y="116121"/>
                              <a:pt x="120035" y="-1583"/>
                              <a:pt x="385437" y="0"/>
                            </a:cubicBezTo>
                            <a:cubicBezTo>
                              <a:pt x="596945" y="-31177"/>
                              <a:pt x="701175" y="-40261"/>
                              <a:pt x="1000390" y="0"/>
                            </a:cubicBezTo>
                            <a:cubicBezTo>
                              <a:pt x="1300989" y="29434"/>
                              <a:pt x="1364860" y="-2151"/>
                              <a:pt x="1702067" y="0"/>
                            </a:cubicBezTo>
                            <a:cubicBezTo>
                              <a:pt x="1860896" y="-6245"/>
                              <a:pt x="1895071" y="-17130"/>
                              <a:pt x="2066939" y="0"/>
                            </a:cubicBezTo>
                            <a:cubicBezTo>
                              <a:pt x="2238807" y="17130"/>
                              <a:pt x="2298018" y="-5297"/>
                              <a:pt x="2403743" y="0"/>
                            </a:cubicBezTo>
                            <a:cubicBezTo>
                              <a:pt x="2730658" y="5033"/>
                              <a:pt x="3140105" y="3575"/>
                              <a:pt x="3365593" y="0"/>
                            </a:cubicBezTo>
                            <a:cubicBezTo>
                              <a:pt x="3578308" y="-3112"/>
                              <a:pt x="3711896" y="-8120"/>
                              <a:pt x="3893822" y="0"/>
                            </a:cubicBezTo>
                            <a:cubicBezTo>
                              <a:pt x="4077324" y="29222"/>
                              <a:pt x="4380417" y="20233"/>
                              <a:pt x="4508775" y="0"/>
                            </a:cubicBezTo>
                            <a:cubicBezTo>
                              <a:pt x="4675350" y="-8966"/>
                              <a:pt x="4985703" y="35476"/>
                              <a:pt x="5297177" y="0"/>
                            </a:cubicBezTo>
                            <a:cubicBezTo>
                              <a:pt x="5664287" y="-18757"/>
                              <a:pt x="5693764" y="14365"/>
                              <a:pt x="5998854" y="0"/>
                            </a:cubicBezTo>
                            <a:cubicBezTo>
                              <a:pt x="6290984" y="-18811"/>
                              <a:pt x="6352531" y="4263"/>
                              <a:pt x="6527082" y="0"/>
                            </a:cubicBezTo>
                            <a:cubicBezTo>
                              <a:pt x="6657934" y="39084"/>
                              <a:pt x="7044540" y="-14704"/>
                              <a:pt x="7315483" y="0"/>
                            </a:cubicBezTo>
                            <a:cubicBezTo>
                              <a:pt x="7604981" y="13429"/>
                              <a:pt x="7679432" y="-16922"/>
                              <a:pt x="7930436" y="0"/>
                            </a:cubicBezTo>
                            <a:cubicBezTo>
                              <a:pt x="8238656" y="8129"/>
                              <a:pt x="8574841" y="-55940"/>
                              <a:pt x="9057850" y="0"/>
                            </a:cubicBezTo>
                            <a:cubicBezTo>
                              <a:pt x="9270384" y="32815"/>
                              <a:pt x="9451801" y="80010"/>
                              <a:pt x="9443288" y="243798"/>
                            </a:cubicBezTo>
                            <a:cubicBezTo>
                              <a:pt x="9498001" y="315297"/>
                              <a:pt x="9462121" y="583611"/>
                              <a:pt x="9443288" y="711877"/>
                            </a:cubicBezTo>
                            <a:cubicBezTo>
                              <a:pt x="9410263" y="840007"/>
                              <a:pt x="9425373" y="1017848"/>
                              <a:pt x="9443288" y="1218964"/>
                            </a:cubicBezTo>
                            <a:cubicBezTo>
                              <a:pt x="9436911" y="1341511"/>
                              <a:pt x="9227891" y="1430153"/>
                              <a:pt x="9057850" y="1462763"/>
                            </a:cubicBezTo>
                            <a:cubicBezTo>
                              <a:pt x="8899475" y="1459532"/>
                              <a:pt x="8776570" y="1446387"/>
                              <a:pt x="8557688" y="1462763"/>
                            </a:cubicBezTo>
                            <a:cubicBezTo>
                              <a:pt x="8338806" y="1479139"/>
                              <a:pt x="8198209" y="1474159"/>
                              <a:pt x="8096000" y="1462763"/>
                            </a:cubicBezTo>
                            <a:cubicBezTo>
                              <a:pt x="7862773" y="1504428"/>
                              <a:pt x="7500440" y="1513143"/>
                              <a:pt x="7220875" y="1462763"/>
                            </a:cubicBezTo>
                            <a:cubicBezTo>
                              <a:pt x="6859653" y="1438657"/>
                              <a:pt x="6664470" y="1529701"/>
                              <a:pt x="6432474" y="1462763"/>
                            </a:cubicBezTo>
                            <a:cubicBezTo>
                              <a:pt x="6188649" y="1407443"/>
                              <a:pt x="5860680" y="1443284"/>
                              <a:pt x="5470624" y="1462763"/>
                            </a:cubicBezTo>
                            <a:cubicBezTo>
                              <a:pt x="5117279" y="1451519"/>
                              <a:pt x="5079874" y="1463811"/>
                              <a:pt x="4855671" y="1462763"/>
                            </a:cubicBezTo>
                            <a:cubicBezTo>
                              <a:pt x="4597427" y="1421206"/>
                              <a:pt x="4302243" y="1457535"/>
                              <a:pt x="4067271" y="1462763"/>
                            </a:cubicBezTo>
                            <a:cubicBezTo>
                              <a:pt x="3852637" y="1399602"/>
                              <a:pt x="3490995" y="1495033"/>
                              <a:pt x="3105421" y="1462763"/>
                            </a:cubicBezTo>
                            <a:cubicBezTo>
                              <a:pt x="2728742" y="1438693"/>
                              <a:pt x="2522817" y="1497275"/>
                              <a:pt x="2143571" y="1462763"/>
                            </a:cubicBezTo>
                            <a:cubicBezTo>
                              <a:pt x="1755805" y="1484823"/>
                              <a:pt x="1606146" y="1445974"/>
                              <a:pt x="1355170" y="1462763"/>
                            </a:cubicBezTo>
                            <a:cubicBezTo>
                              <a:pt x="1048355" y="1432953"/>
                              <a:pt x="866314" y="1474967"/>
                              <a:pt x="385437" y="1462763"/>
                            </a:cubicBezTo>
                            <a:cubicBezTo>
                              <a:pt x="171243" y="1458811"/>
                              <a:pt x="10990" y="1377828"/>
                              <a:pt x="0" y="1218964"/>
                            </a:cubicBezTo>
                            <a:cubicBezTo>
                              <a:pt x="25267" y="1015580"/>
                              <a:pt x="24508" y="889165"/>
                              <a:pt x="0" y="760636"/>
                            </a:cubicBezTo>
                            <a:cubicBezTo>
                              <a:pt x="-14629" y="619383"/>
                              <a:pt x="-10580" y="383618"/>
                              <a:pt x="0" y="243798"/>
                            </a:cubicBezTo>
                            <a:close/>
                          </a:path>
                          <a:path w="9443288" h="1462763" stroke="0" extrusionOk="0">
                            <a:moveTo>
                              <a:pt x="0" y="243798"/>
                            </a:moveTo>
                            <a:cubicBezTo>
                              <a:pt x="27049" y="107874"/>
                              <a:pt x="215474" y="-12624"/>
                              <a:pt x="385437" y="0"/>
                            </a:cubicBezTo>
                            <a:cubicBezTo>
                              <a:pt x="592438" y="-33828"/>
                              <a:pt x="784356" y="14705"/>
                              <a:pt x="913665" y="0"/>
                            </a:cubicBezTo>
                            <a:cubicBezTo>
                              <a:pt x="1045672" y="-17207"/>
                              <a:pt x="1392622" y="-14967"/>
                              <a:pt x="1528618" y="0"/>
                            </a:cubicBezTo>
                            <a:cubicBezTo>
                              <a:pt x="1665761" y="1149"/>
                              <a:pt x="2080137" y="174"/>
                              <a:pt x="2490468" y="0"/>
                            </a:cubicBezTo>
                            <a:cubicBezTo>
                              <a:pt x="2945283" y="-16075"/>
                              <a:pt x="2992748" y="-28280"/>
                              <a:pt x="3365593" y="0"/>
                            </a:cubicBezTo>
                            <a:cubicBezTo>
                              <a:pt x="3758744" y="9541"/>
                              <a:pt x="3940045" y="-48609"/>
                              <a:pt x="4327443" y="0"/>
                            </a:cubicBezTo>
                            <a:cubicBezTo>
                              <a:pt x="4679463" y="-28677"/>
                              <a:pt x="5077282" y="550"/>
                              <a:pt x="5289293" y="0"/>
                            </a:cubicBezTo>
                            <a:cubicBezTo>
                              <a:pt x="5497167" y="2957"/>
                              <a:pt x="5694576" y="29839"/>
                              <a:pt x="5990969" y="0"/>
                            </a:cubicBezTo>
                            <a:cubicBezTo>
                              <a:pt x="6286573" y="-9084"/>
                              <a:pt x="6309614" y="-16586"/>
                              <a:pt x="6519199" y="0"/>
                            </a:cubicBezTo>
                            <a:cubicBezTo>
                              <a:pt x="6746514" y="49188"/>
                              <a:pt x="7095167" y="-16206"/>
                              <a:pt x="7307600" y="0"/>
                            </a:cubicBezTo>
                            <a:cubicBezTo>
                              <a:pt x="7514392" y="3212"/>
                              <a:pt x="7619032" y="17690"/>
                              <a:pt x="7922553" y="0"/>
                            </a:cubicBezTo>
                            <a:cubicBezTo>
                              <a:pt x="8212039" y="-21491"/>
                              <a:pt x="8772282" y="-53473"/>
                              <a:pt x="9057850" y="0"/>
                            </a:cubicBezTo>
                            <a:cubicBezTo>
                              <a:pt x="9268985" y="11608"/>
                              <a:pt x="9417084" y="139171"/>
                              <a:pt x="9443288" y="243798"/>
                            </a:cubicBezTo>
                            <a:cubicBezTo>
                              <a:pt x="9431062" y="474681"/>
                              <a:pt x="9423679" y="562381"/>
                              <a:pt x="9443288" y="711877"/>
                            </a:cubicBezTo>
                            <a:cubicBezTo>
                              <a:pt x="9501824" y="851743"/>
                              <a:pt x="9408924" y="1026728"/>
                              <a:pt x="9443288" y="1218964"/>
                            </a:cubicBezTo>
                            <a:cubicBezTo>
                              <a:pt x="9475036" y="1397116"/>
                              <a:pt x="9309753" y="1474642"/>
                              <a:pt x="9057850" y="1462763"/>
                            </a:cubicBezTo>
                            <a:cubicBezTo>
                              <a:pt x="8851108" y="1427823"/>
                              <a:pt x="8552969" y="1470035"/>
                              <a:pt x="8356173" y="1462763"/>
                            </a:cubicBezTo>
                            <a:cubicBezTo>
                              <a:pt x="8144449" y="1486682"/>
                              <a:pt x="7830962" y="1456505"/>
                              <a:pt x="7481047" y="1462763"/>
                            </a:cubicBezTo>
                            <a:cubicBezTo>
                              <a:pt x="7113085" y="1508784"/>
                              <a:pt x="6815322" y="1448490"/>
                              <a:pt x="6605922" y="1462763"/>
                            </a:cubicBezTo>
                            <a:cubicBezTo>
                              <a:pt x="6384060" y="1443860"/>
                              <a:pt x="6140491" y="1489344"/>
                              <a:pt x="5904246" y="1462763"/>
                            </a:cubicBezTo>
                            <a:cubicBezTo>
                              <a:pt x="5665252" y="1422981"/>
                              <a:pt x="5334301" y="1468000"/>
                              <a:pt x="5029121" y="1462763"/>
                            </a:cubicBezTo>
                            <a:cubicBezTo>
                              <a:pt x="4679991" y="1440460"/>
                              <a:pt x="4450656" y="1495991"/>
                              <a:pt x="4153994" y="1462763"/>
                            </a:cubicBezTo>
                            <a:cubicBezTo>
                              <a:pt x="3813309" y="1436476"/>
                              <a:pt x="3623279" y="1452842"/>
                              <a:pt x="3452318" y="1462763"/>
                            </a:cubicBezTo>
                            <a:cubicBezTo>
                              <a:pt x="3260440" y="1495066"/>
                              <a:pt x="2853093" y="1441264"/>
                              <a:pt x="2577192" y="1462763"/>
                            </a:cubicBezTo>
                            <a:cubicBezTo>
                              <a:pt x="2326608" y="1482266"/>
                              <a:pt x="2008686" y="1439095"/>
                              <a:pt x="1788790" y="1462763"/>
                            </a:cubicBezTo>
                            <a:cubicBezTo>
                              <a:pt x="1445662" y="1458621"/>
                              <a:pt x="957665" y="1487491"/>
                              <a:pt x="385437" y="1462763"/>
                            </a:cubicBezTo>
                            <a:cubicBezTo>
                              <a:pt x="209124" y="1443865"/>
                              <a:pt x="-29317" y="1332422"/>
                              <a:pt x="0" y="1218964"/>
                            </a:cubicBezTo>
                            <a:cubicBezTo>
                              <a:pt x="-124" y="1087264"/>
                              <a:pt x="-44382" y="900157"/>
                              <a:pt x="0" y="741133"/>
                            </a:cubicBezTo>
                            <a:cubicBezTo>
                              <a:pt x="72502" y="596963"/>
                              <a:pt x="-11372" y="414727"/>
                              <a:pt x="0" y="243798"/>
                            </a:cubicBezTo>
                            <a:close/>
                          </a:path>
                          <a:path w="9443288" h="1462763" fill="none" stroke="0" extrusionOk="0">
                            <a:moveTo>
                              <a:pt x="0" y="243798"/>
                            </a:moveTo>
                            <a:cubicBezTo>
                              <a:pt x="-2306" y="119418"/>
                              <a:pt x="164959" y="-2911"/>
                              <a:pt x="385437" y="0"/>
                            </a:cubicBezTo>
                            <a:cubicBezTo>
                              <a:pt x="583591" y="-10707"/>
                              <a:pt x="728735" y="-8241"/>
                              <a:pt x="1000390" y="0"/>
                            </a:cubicBezTo>
                            <a:cubicBezTo>
                              <a:pt x="1298965" y="24589"/>
                              <a:pt x="1377467" y="14255"/>
                              <a:pt x="1702067" y="0"/>
                            </a:cubicBezTo>
                            <a:cubicBezTo>
                              <a:pt x="1793848" y="2017"/>
                              <a:pt x="1929155" y="-8219"/>
                              <a:pt x="2066939" y="0"/>
                            </a:cubicBezTo>
                            <a:cubicBezTo>
                              <a:pt x="2204723" y="8219"/>
                              <a:pt x="2297551" y="16831"/>
                              <a:pt x="2403743" y="0"/>
                            </a:cubicBezTo>
                            <a:cubicBezTo>
                              <a:pt x="2766767" y="-7962"/>
                              <a:pt x="3188811" y="-10155"/>
                              <a:pt x="3365593" y="0"/>
                            </a:cubicBezTo>
                            <a:cubicBezTo>
                              <a:pt x="3566522" y="-21680"/>
                              <a:pt x="3731929" y="-13024"/>
                              <a:pt x="3893822" y="0"/>
                            </a:cubicBezTo>
                            <a:cubicBezTo>
                              <a:pt x="4078143" y="20638"/>
                              <a:pt x="4387008" y="38052"/>
                              <a:pt x="4508775" y="0"/>
                            </a:cubicBezTo>
                            <a:cubicBezTo>
                              <a:pt x="4636667" y="-27254"/>
                              <a:pt x="4951393" y="53211"/>
                              <a:pt x="5297177" y="0"/>
                            </a:cubicBezTo>
                            <a:cubicBezTo>
                              <a:pt x="5657068" y="-12053"/>
                              <a:pt x="5702216" y="18536"/>
                              <a:pt x="5998854" y="0"/>
                            </a:cubicBezTo>
                            <a:cubicBezTo>
                              <a:pt x="6296352" y="-18267"/>
                              <a:pt x="6344843" y="-5956"/>
                              <a:pt x="6527082" y="0"/>
                            </a:cubicBezTo>
                            <a:cubicBezTo>
                              <a:pt x="6699188" y="15809"/>
                              <a:pt x="7017116" y="7454"/>
                              <a:pt x="7315483" y="0"/>
                            </a:cubicBezTo>
                            <a:cubicBezTo>
                              <a:pt x="7606159" y="2659"/>
                              <a:pt x="7675762" y="-26277"/>
                              <a:pt x="7930436" y="0"/>
                            </a:cubicBezTo>
                            <a:cubicBezTo>
                              <a:pt x="8193146" y="57853"/>
                              <a:pt x="8645195" y="-42428"/>
                              <a:pt x="9057850" y="0"/>
                            </a:cubicBezTo>
                            <a:cubicBezTo>
                              <a:pt x="9252511" y="40705"/>
                              <a:pt x="9462910" y="127361"/>
                              <a:pt x="9443288" y="243798"/>
                            </a:cubicBezTo>
                            <a:cubicBezTo>
                              <a:pt x="9483330" y="332604"/>
                              <a:pt x="9480164" y="602424"/>
                              <a:pt x="9443288" y="711877"/>
                            </a:cubicBezTo>
                            <a:cubicBezTo>
                              <a:pt x="9459932" y="833123"/>
                              <a:pt x="9400486" y="1006965"/>
                              <a:pt x="9443288" y="1218964"/>
                            </a:cubicBezTo>
                            <a:cubicBezTo>
                              <a:pt x="9455152" y="1335572"/>
                              <a:pt x="9236195" y="1454287"/>
                              <a:pt x="9057850" y="1462763"/>
                            </a:cubicBezTo>
                            <a:cubicBezTo>
                              <a:pt x="8893414" y="1477632"/>
                              <a:pt x="8679277" y="1476804"/>
                              <a:pt x="8567307" y="1462763"/>
                            </a:cubicBezTo>
                            <a:cubicBezTo>
                              <a:pt x="8455337" y="1448722"/>
                              <a:pt x="8287703" y="1443536"/>
                              <a:pt x="8096000" y="1462763"/>
                            </a:cubicBezTo>
                            <a:cubicBezTo>
                              <a:pt x="7922567" y="1488126"/>
                              <a:pt x="7492794" y="1515919"/>
                              <a:pt x="7220875" y="1462763"/>
                            </a:cubicBezTo>
                            <a:cubicBezTo>
                              <a:pt x="6876239" y="1437643"/>
                              <a:pt x="6672207" y="1454318"/>
                              <a:pt x="6432474" y="1462763"/>
                            </a:cubicBezTo>
                            <a:cubicBezTo>
                              <a:pt x="6184068" y="1510039"/>
                              <a:pt x="5878532" y="1451865"/>
                              <a:pt x="5470624" y="1462763"/>
                            </a:cubicBezTo>
                            <a:cubicBezTo>
                              <a:pt x="5115810" y="1450228"/>
                              <a:pt x="5075917" y="1471821"/>
                              <a:pt x="4855671" y="1462763"/>
                            </a:cubicBezTo>
                            <a:cubicBezTo>
                              <a:pt x="4636367" y="1440680"/>
                              <a:pt x="4255706" y="1460608"/>
                              <a:pt x="4067271" y="1462763"/>
                            </a:cubicBezTo>
                            <a:cubicBezTo>
                              <a:pt x="3897421" y="1449334"/>
                              <a:pt x="3554084" y="1526805"/>
                              <a:pt x="3105421" y="1462763"/>
                            </a:cubicBezTo>
                            <a:cubicBezTo>
                              <a:pt x="2789447" y="1439249"/>
                              <a:pt x="2525738" y="1443333"/>
                              <a:pt x="2143571" y="1462763"/>
                            </a:cubicBezTo>
                            <a:cubicBezTo>
                              <a:pt x="1746091" y="1464480"/>
                              <a:pt x="1617927" y="1469276"/>
                              <a:pt x="1355170" y="1462763"/>
                            </a:cubicBezTo>
                            <a:cubicBezTo>
                              <a:pt x="1096887" y="1439351"/>
                              <a:pt x="855268" y="1469467"/>
                              <a:pt x="385437" y="1462763"/>
                            </a:cubicBezTo>
                            <a:cubicBezTo>
                              <a:pt x="165791" y="1489006"/>
                              <a:pt x="-32768" y="1363995"/>
                              <a:pt x="0" y="1218964"/>
                            </a:cubicBezTo>
                            <a:cubicBezTo>
                              <a:pt x="-4589" y="1012313"/>
                              <a:pt x="17969" y="884460"/>
                              <a:pt x="0" y="760636"/>
                            </a:cubicBezTo>
                            <a:cubicBezTo>
                              <a:pt x="-39555" y="631792"/>
                              <a:pt x="-28841" y="387739"/>
                              <a:pt x="0" y="24379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altLang="zh-CN" sz="2800" dirty="0"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8C9AE8-AE96-B745-ADF7-FAE65DFAC8AE}"/>
                </a:ext>
              </a:extLst>
            </p:cNvPr>
            <p:cNvSpPr txBox="1"/>
            <p:nvPr/>
          </p:nvSpPr>
          <p:spPr>
            <a:xfrm>
              <a:off x="2741430" y="827149"/>
              <a:ext cx="8025184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Gấp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rồi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cắt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một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vuông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thành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bốn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tam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giác</a:t>
              </a:r>
              <a:endPara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endParaRPr lang="en-VN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F6D3467-3152-0B4D-AA28-CA0ECE894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7" y="3109643"/>
            <a:ext cx="2196751" cy="2150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119CBF-8440-C247-A093-4934F6F6C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88" y="3109643"/>
            <a:ext cx="2196750" cy="2150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43A987-536A-B947-85B0-A8E0B2059B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/>
          <a:stretch/>
        </p:blipFill>
        <p:spPr>
          <a:xfrm>
            <a:off x="5067538" y="3109644"/>
            <a:ext cx="2056924" cy="2150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097AFB-D287-7540-AF69-A232573E7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47" y="3109645"/>
            <a:ext cx="2196748" cy="21503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0C2487-151A-E14A-8225-16EA8E6FDB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95" y="3109644"/>
            <a:ext cx="2217539" cy="2150338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058BD00-9F07-4348-B2F1-A6359C2E550B}"/>
              </a:ext>
            </a:extLst>
          </p:cNvPr>
          <p:cNvSpPr/>
          <p:nvPr/>
        </p:nvSpPr>
        <p:spPr>
          <a:xfrm>
            <a:off x="1330650" y="5180081"/>
            <a:ext cx="575421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4E3B3A1-A71C-C141-853C-D7CD4C3007A3}"/>
              </a:ext>
            </a:extLst>
          </p:cNvPr>
          <p:cNvSpPr/>
          <p:nvPr/>
        </p:nvSpPr>
        <p:spPr>
          <a:xfrm>
            <a:off x="3544825" y="5180081"/>
            <a:ext cx="575421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5958F13-DB0E-F842-A1A9-587655FCBF55}"/>
              </a:ext>
            </a:extLst>
          </p:cNvPr>
          <p:cNvSpPr/>
          <p:nvPr/>
        </p:nvSpPr>
        <p:spPr>
          <a:xfrm>
            <a:off x="5863908" y="5180081"/>
            <a:ext cx="575421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246C057-577B-F645-B831-216F71BC4FD6}"/>
              </a:ext>
            </a:extLst>
          </p:cNvPr>
          <p:cNvSpPr/>
          <p:nvPr/>
        </p:nvSpPr>
        <p:spPr>
          <a:xfrm>
            <a:off x="7911941" y="5179720"/>
            <a:ext cx="575421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F03EFAC-92BC-D549-9575-ECBA03DD79B7}"/>
              </a:ext>
            </a:extLst>
          </p:cNvPr>
          <p:cNvSpPr/>
          <p:nvPr/>
        </p:nvSpPr>
        <p:spPr>
          <a:xfrm>
            <a:off x="10109144" y="5180081"/>
            <a:ext cx="575421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D0430C0-03AC-0148-AF09-B52A1381C271}"/>
              </a:ext>
            </a:extLst>
          </p:cNvPr>
          <p:cNvSpPr/>
          <p:nvPr/>
        </p:nvSpPr>
        <p:spPr>
          <a:xfrm>
            <a:off x="732223" y="856026"/>
            <a:ext cx="1857070" cy="184665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2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637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>
            <a:extLst>
              <a:ext uri="{FF2B5EF4-FFF2-40B4-BE49-F238E27FC236}">
                <a16:creationId xmlns:a16="http://schemas.microsoft.com/office/drawing/2014/main" id="{7BF40FDE-D987-9A42-B669-ACF462F6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FF8E65F-BB59-A942-B2F3-0353583DE392}"/>
              </a:ext>
            </a:extLst>
          </p:cNvPr>
          <p:cNvSpPr/>
          <p:nvPr/>
        </p:nvSpPr>
        <p:spPr>
          <a:xfrm>
            <a:off x="2348923" y="474845"/>
            <a:ext cx="8602518" cy="17733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91C5F93-5DC8-4869-8CC5-1C0406C476BD}"/>
              </a:ext>
            </a:extLst>
          </p:cNvPr>
          <p:cNvSpPr txBox="1"/>
          <p:nvPr/>
        </p:nvSpPr>
        <p:spPr>
          <a:xfrm>
            <a:off x="3255818" y="687268"/>
            <a:ext cx="7695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zh-CN" altLang="en-US" sz="4000" dirty="0">
              <a:latin typeface="Cambria" panose="02040503050406030204" pitchFamily="18" charset="0"/>
            </a:endParaRPr>
          </a:p>
          <a:p>
            <a:endParaRPr lang="zh-CN" altLang="en-US" sz="4000" dirty="0">
              <a:latin typeface="Cambria" panose="020405030504060302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751B4CD-B805-46F4-94ED-7D5E65D87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81" y="152230"/>
            <a:ext cx="2021837" cy="2036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E847AC-9FD8-BB46-AAFA-4D7E75CA0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8" y="2740834"/>
            <a:ext cx="2775529" cy="2165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C8BA8-9A73-6544-9C6C-52099AC98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838" y="2764440"/>
            <a:ext cx="2775529" cy="21181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8CDCC4-794D-B14F-BD04-3C478421B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78" y="2770459"/>
            <a:ext cx="2775529" cy="21181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8F18E7-D767-B741-9B5E-C839BB28D8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718" y="2737322"/>
            <a:ext cx="2775529" cy="216356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7B602E9-ECA7-B64A-898F-3B62BBB5C86E}"/>
              </a:ext>
            </a:extLst>
          </p:cNvPr>
          <p:cNvSpPr/>
          <p:nvPr/>
        </p:nvSpPr>
        <p:spPr>
          <a:xfrm>
            <a:off x="1490870" y="5180081"/>
            <a:ext cx="577952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C74692-734A-124E-95CD-8C28AED45EA7}"/>
              </a:ext>
            </a:extLst>
          </p:cNvPr>
          <p:cNvSpPr/>
          <p:nvPr/>
        </p:nvSpPr>
        <p:spPr>
          <a:xfrm>
            <a:off x="4491736" y="5180081"/>
            <a:ext cx="577952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4E62F67-E60F-D345-A790-42F13C543DA9}"/>
              </a:ext>
            </a:extLst>
          </p:cNvPr>
          <p:cNvSpPr/>
          <p:nvPr/>
        </p:nvSpPr>
        <p:spPr>
          <a:xfrm>
            <a:off x="7381676" y="5180081"/>
            <a:ext cx="577952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4E3F68-788F-D54A-AE62-872E585F0A42}"/>
              </a:ext>
            </a:extLst>
          </p:cNvPr>
          <p:cNvSpPr/>
          <p:nvPr/>
        </p:nvSpPr>
        <p:spPr>
          <a:xfrm>
            <a:off x="10271616" y="5180081"/>
            <a:ext cx="577952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40733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>
            <a:extLst>
              <a:ext uri="{FF2B5EF4-FFF2-40B4-BE49-F238E27FC236}">
                <a16:creationId xmlns:a16="http://schemas.microsoft.com/office/drawing/2014/main" id="{7BF40FDE-D987-9A42-B669-ACF462F6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FF8E65F-BB59-A942-B2F3-0353583DE392}"/>
              </a:ext>
            </a:extLst>
          </p:cNvPr>
          <p:cNvSpPr/>
          <p:nvPr/>
        </p:nvSpPr>
        <p:spPr>
          <a:xfrm>
            <a:off x="2348923" y="474845"/>
            <a:ext cx="8602518" cy="17733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91C5F93-5DC8-4869-8CC5-1C0406C476BD}"/>
              </a:ext>
            </a:extLst>
          </p:cNvPr>
          <p:cNvSpPr txBox="1"/>
          <p:nvPr/>
        </p:nvSpPr>
        <p:spPr>
          <a:xfrm>
            <a:off x="3255818" y="687268"/>
            <a:ext cx="7695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zh-CN" altLang="en-US" sz="4000" dirty="0">
              <a:latin typeface="Cambria" panose="02040503050406030204" pitchFamily="18" charset="0"/>
            </a:endParaRPr>
          </a:p>
          <a:p>
            <a:endParaRPr lang="zh-CN" altLang="en-US" sz="4000" dirty="0">
              <a:latin typeface="Cambria" panose="020405030504060302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751B4CD-B805-46F4-94ED-7D5E65D87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81" y="152230"/>
            <a:ext cx="2021837" cy="2036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E847AC-9FD8-BB46-AAFA-4D7E75CA0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83" y="2604874"/>
            <a:ext cx="4263684" cy="33264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36D9FC8-8EE7-F141-9743-69096D0C06B6}"/>
              </a:ext>
            </a:extLst>
          </p:cNvPr>
          <p:cNvSpPr/>
          <p:nvPr/>
        </p:nvSpPr>
        <p:spPr>
          <a:xfrm>
            <a:off x="3362600" y="5733178"/>
            <a:ext cx="566249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68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EB5AF-B5F9-F347-A504-142C8B7AF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46" y="2629343"/>
            <a:ext cx="4291872" cy="3301939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1B73295D-CF12-B44C-A4E0-A91247D9EC26}"/>
              </a:ext>
            </a:extLst>
          </p:cNvPr>
          <p:cNvSpPr/>
          <p:nvPr/>
        </p:nvSpPr>
        <p:spPr>
          <a:xfrm>
            <a:off x="8361352" y="5623780"/>
            <a:ext cx="566249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68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7223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>
            <a:extLst>
              <a:ext uri="{FF2B5EF4-FFF2-40B4-BE49-F238E27FC236}">
                <a16:creationId xmlns:a16="http://schemas.microsoft.com/office/drawing/2014/main" id="{7BF40FDE-D987-9A42-B669-ACF462F6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FF8E65F-BB59-A942-B2F3-0353583DE392}"/>
              </a:ext>
            </a:extLst>
          </p:cNvPr>
          <p:cNvSpPr/>
          <p:nvPr/>
        </p:nvSpPr>
        <p:spPr>
          <a:xfrm>
            <a:off x="2348923" y="474845"/>
            <a:ext cx="8602518" cy="17733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91C5F93-5DC8-4869-8CC5-1C0406C476BD}"/>
              </a:ext>
            </a:extLst>
          </p:cNvPr>
          <p:cNvSpPr txBox="1"/>
          <p:nvPr/>
        </p:nvSpPr>
        <p:spPr>
          <a:xfrm>
            <a:off x="3255818" y="687268"/>
            <a:ext cx="7695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zh-CN" altLang="en-US" sz="4000" dirty="0">
              <a:latin typeface="Cambria" panose="02040503050406030204" pitchFamily="18" charset="0"/>
            </a:endParaRPr>
          </a:p>
          <a:p>
            <a:endParaRPr lang="zh-CN" altLang="en-US" sz="4000" dirty="0">
              <a:latin typeface="Cambria" panose="020405030504060302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751B4CD-B805-46F4-94ED-7D5E65D87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81" y="152230"/>
            <a:ext cx="2021837" cy="2036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E3B019-B1F4-4A45-81BC-1AD59DD09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48" y="2626260"/>
            <a:ext cx="4291872" cy="329424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1B73295D-CF12-B44C-A4E0-A91247D9EC26}"/>
              </a:ext>
            </a:extLst>
          </p:cNvPr>
          <p:cNvSpPr/>
          <p:nvPr/>
        </p:nvSpPr>
        <p:spPr>
          <a:xfrm>
            <a:off x="8262296" y="5638312"/>
            <a:ext cx="609561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68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4EAA13-57C8-B44A-B4E9-14047FDF1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82" y="2617264"/>
            <a:ext cx="4291872" cy="331401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0ED2607-038B-284D-A248-0FE5F26180AF}"/>
              </a:ext>
            </a:extLst>
          </p:cNvPr>
          <p:cNvSpPr/>
          <p:nvPr/>
        </p:nvSpPr>
        <p:spPr>
          <a:xfrm>
            <a:off x="3191533" y="5638312"/>
            <a:ext cx="609561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68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53452161"/>
      </p:ext>
    </p:extLst>
  </p:cSld>
  <p:clrMapOvr>
    <a:masterClrMapping/>
  </p:clrMapOvr>
  <p:transition spd="slow" advTm="3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>
            <a:extLst>
              <a:ext uri="{FF2B5EF4-FFF2-40B4-BE49-F238E27FC236}">
                <a16:creationId xmlns:a16="http://schemas.microsoft.com/office/drawing/2014/main" id="{4E6E7C52-7C38-5E4D-9B90-8170ABC4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F4C7EAE-DFE6-674F-915E-909810BA4DF9}"/>
              </a:ext>
            </a:extLst>
          </p:cNvPr>
          <p:cNvGrpSpPr/>
          <p:nvPr/>
        </p:nvGrpSpPr>
        <p:grpSpPr>
          <a:xfrm>
            <a:off x="1624928" y="752155"/>
            <a:ext cx="9765106" cy="1691721"/>
            <a:chOff x="1624928" y="752155"/>
            <a:chExt cx="9765106" cy="16917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7CEC9F-40B2-554D-B01D-4AAB97AFDAD3}"/>
                </a:ext>
              </a:extLst>
            </p:cNvPr>
            <p:cNvGrpSpPr/>
            <p:nvPr/>
          </p:nvGrpSpPr>
          <p:grpSpPr>
            <a:xfrm>
              <a:off x="1624928" y="752155"/>
              <a:ext cx="9765106" cy="1691721"/>
              <a:chOff x="2171343" y="4618089"/>
              <a:chExt cx="7988119" cy="2187854"/>
            </a:xfrm>
          </p:grpSpPr>
          <p:sp>
            <p:nvSpPr>
              <p:cNvPr id="19" name="Rectangle: Rounded Corners 11">
                <a:extLst>
                  <a:ext uri="{FF2B5EF4-FFF2-40B4-BE49-F238E27FC236}">
                    <a16:creationId xmlns:a16="http://schemas.microsoft.com/office/drawing/2014/main" id="{619FE15D-4B71-4546-9DDC-FBF4F17A4CFB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765106"/>
                          <a:gd name="connsiteY0" fmla="*/ 281959 h 1691721"/>
                          <a:gd name="connsiteX1" fmla="*/ 445767 w 9765106"/>
                          <a:gd name="connsiteY1" fmla="*/ 0 h 1691721"/>
                          <a:gd name="connsiteX2" fmla="*/ 1163719 w 9765106"/>
                          <a:gd name="connsiteY2" fmla="*/ 0 h 1691721"/>
                          <a:gd name="connsiteX3" fmla="*/ 2147879 w 9765106"/>
                          <a:gd name="connsiteY3" fmla="*/ 0 h 1691721"/>
                          <a:gd name="connsiteX4" fmla="*/ 2688361 w 9765106"/>
                          <a:gd name="connsiteY4" fmla="*/ 0 h 1691721"/>
                          <a:gd name="connsiteX5" fmla="*/ 3317578 w 9765106"/>
                          <a:gd name="connsiteY5" fmla="*/ 0 h 1691721"/>
                          <a:gd name="connsiteX6" fmla="*/ 4124265 w 9765106"/>
                          <a:gd name="connsiteY6" fmla="*/ 0 h 1691721"/>
                          <a:gd name="connsiteX7" fmla="*/ 4468882 w 9765106"/>
                          <a:gd name="connsiteY7" fmla="*/ 0 h 1691721"/>
                          <a:gd name="connsiteX8" fmla="*/ 4842218 w 9765106"/>
                          <a:gd name="connsiteY8" fmla="*/ 0 h 1691721"/>
                          <a:gd name="connsiteX9" fmla="*/ 5382699 w 9765106"/>
                          <a:gd name="connsiteY9" fmla="*/ 0 h 1691721"/>
                          <a:gd name="connsiteX10" fmla="*/ 6189388 w 9765106"/>
                          <a:gd name="connsiteY10" fmla="*/ 0 h 1691721"/>
                          <a:gd name="connsiteX11" fmla="*/ 6818604 w 9765106"/>
                          <a:gd name="connsiteY11" fmla="*/ 0 h 1691721"/>
                          <a:gd name="connsiteX12" fmla="*/ 7625292 w 9765106"/>
                          <a:gd name="connsiteY12" fmla="*/ 0 h 1691721"/>
                          <a:gd name="connsiteX13" fmla="*/ 8431981 w 9765106"/>
                          <a:gd name="connsiteY13" fmla="*/ 0 h 1691721"/>
                          <a:gd name="connsiteX14" fmla="*/ 9319338 w 9765106"/>
                          <a:gd name="connsiteY14" fmla="*/ 0 h 1691721"/>
                          <a:gd name="connsiteX15" fmla="*/ 9765106 w 9765106"/>
                          <a:gd name="connsiteY15" fmla="*/ 281959 h 1691721"/>
                          <a:gd name="connsiteX16" fmla="*/ 9765106 w 9765106"/>
                          <a:gd name="connsiteY16" fmla="*/ 635337 h 1691721"/>
                          <a:gd name="connsiteX17" fmla="*/ 9765106 w 9765106"/>
                          <a:gd name="connsiteY17" fmla="*/ 977437 h 1691721"/>
                          <a:gd name="connsiteX18" fmla="*/ 9765106 w 9765106"/>
                          <a:gd name="connsiteY18" fmla="*/ 1409761 h 1691721"/>
                          <a:gd name="connsiteX19" fmla="*/ 9319338 w 9765106"/>
                          <a:gd name="connsiteY19" fmla="*/ 1691721 h 1691721"/>
                          <a:gd name="connsiteX20" fmla="*/ 8690121 w 9765106"/>
                          <a:gd name="connsiteY20" fmla="*/ 1691721 h 1691721"/>
                          <a:gd name="connsiteX21" fmla="*/ 8060904 w 9765106"/>
                          <a:gd name="connsiteY21" fmla="*/ 1691721 h 1691721"/>
                          <a:gd name="connsiteX22" fmla="*/ 7641426 w 9765106"/>
                          <a:gd name="connsiteY22" fmla="*/ 1691721 h 1691721"/>
                          <a:gd name="connsiteX23" fmla="*/ 7254216 w 9765106"/>
                          <a:gd name="connsiteY23" fmla="*/ 1691721 h 1691721"/>
                          <a:gd name="connsiteX24" fmla="*/ 6270056 w 9765106"/>
                          <a:gd name="connsiteY24" fmla="*/ 1691721 h 1691721"/>
                          <a:gd name="connsiteX25" fmla="*/ 5285897 w 9765106"/>
                          <a:gd name="connsiteY25" fmla="*/ 1691721 h 1691721"/>
                          <a:gd name="connsiteX26" fmla="*/ 4479208 w 9765106"/>
                          <a:gd name="connsiteY26" fmla="*/ 1691721 h 1691721"/>
                          <a:gd name="connsiteX27" fmla="*/ 3672521 w 9765106"/>
                          <a:gd name="connsiteY27" fmla="*/ 1691721 h 1691721"/>
                          <a:gd name="connsiteX28" fmla="*/ 2865832 w 9765106"/>
                          <a:gd name="connsiteY28" fmla="*/ 1691721 h 1691721"/>
                          <a:gd name="connsiteX29" fmla="*/ 1881672 w 9765106"/>
                          <a:gd name="connsiteY29" fmla="*/ 1691721 h 1691721"/>
                          <a:gd name="connsiteX30" fmla="*/ 1252456 w 9765106"/>
                          <a:gd name="connsiteY30" fmla="*/ 1691721 h 1691721"/>
                          <a:gd name="connsiteX31" fmla="*/ 445767 w 9765106"/>
                          <a:gd name="connsiteY31" fmla="*/ 1691721 h 1691721"/>
                          <a:gd name="connsiteX32" fmla="*/ 0 w 9765106"/>
                          <a:gd name="connsiteY32" fmla="*/ 1409761 h 1691721"/>
                          <a:gd name="connsiteX33" fmla="*/ 0 w 9765106"/>
                          <a:gd name="connsiteY33" fmla="*/ 1067661 h 1691721"/>
                          <a:gd name="connsiteX34" fmla="*/ 0 w 9765106"/>
                          <a:gd name="connsiteY34" fmla="*/ 714283 h 1691721"/>
                          <a:gd name="connsiteX35" fmla="*/ 0 w 9765106"/>
                          <a:gd name="connsiteY35" fmla="*/ 281959 h 1691721"/>
                          <a:gd name="connsiteX0" fmla="*/ 0 w 9765106"/>
                          <a:gd name="connsiteY0" fmla="*/ 281959 h 1691721"/>
                          <a:gd name="connsiteX1" fmla="*/ 445767 w 9765106"/>
                          <a:gd name="connsiteY1" fmla="*/ 0 h 1691721"/>
                          <a:gd name="connsiteX2" fmla="*/ 986248 w 9765106"/>
                          <a:gd name="connsiteY2" fmla="*/ 0 h 1691721"/>
                          <a:gd name="connsiteX3" fmla="*/ 1615465 w 9765106"/>
                          <a:gd name="connsiteY3" fmla="*/ 0 h 1691721"/>
                          <a:gd name="connsiteX4" fmla="*/ 2599624 w 9765106"/>
                          <a:gd name="connsiteY4" fmla="*/ 0 h 1691721"/>
                          <a:gd name="connsiteX5" fmla="*/ 3495049 w 9765106"/>
                          <a:gd name="connsiteY5" fmla="*/ 0 h 1691721"/>
                          <a:gd name="connsiteX6" fmla="*/ 4479208 w 9765106"/>
                          <a:gd name="connsiteY6" fmla="*/ 0 h 1691721"/>
                          <a:gd name="connsiteX7" fmla="*/ 5463368 w 9765106"/>
                          <a:gd name="connsiteY7" fmla="*/ 0 h 1691721"/>
                          <a:gd name="connsiteX8" fmla="*/ 6181321 w 9765106"/>
                          <a:gd name="connsiteY8" fmla="*/ 0 h 1691721"/>
                          <a:gd name="connsiteX9" fmla="*/ 6721802 w 9765106"/>
                          <a:gd name="connsiteY9" fmla="*/ 0 h 1691721"/>
                          <a:gd name="connsiteX10" fmla="*/ 7528489 w 9765106"/>
                          <a:gd name="connsiteY10" fmla="*/ 0 h 1691721"/>
                          <a:gd name="connsiteX11" fmla="*/ 8157707 w 9765106"/>
                          <a:gd name="connsiteY11" fmla="*/ 0 h 1691721"/>
                          <a:gd name="connsiteX12" fmla="*/ 9319338 w 9765106"/>
                          <a:gd name="connsiteY12" fmla="*/ 0 h 1691721"/>
                          <a:gd name="connsiteX13" fmla="*/ 9765106 w 9765106"/>
                          <a:gd name="connsiteY13" fmla="*/ 281959 h 1691721"/>
                          <a:gd name="connsiteX14" fmla="*/ 9765106 w 9765106"/>
                          <a:gd name="connsiteY14" fmla="*/ 635337 h 1691721"/>
                          <a:gd name="connsiteX15" fmla="*/ 9765106 w 9765106"/>
                          <a:gd name="connsiteY15" fmla="*/ 977437 h 1691721"/>
                          <a:gd name="connsiteX16" fmla="*/ 9765106 w 9765106"/>
                          <a:gd name="connsiteY16" fmla="*/ 1409761 h 1691721"/>
                          <a:gd name="connsiteX17" fmla="*/ 9319338 w 9765106"/>
                          <a:gd name="connsiteY17" fmla="*/ 1691721 h 1691721"/>
                          <a:gd name="connsiteX18" fmla="*/ 8335178 w 9765106"/>
                          <a:gd name="connsiteY18" fmla="*/ 1691721 h 1691721"/>
                          <a:gd name="connsiteX19" fmla="*/ 7439754 w 9765106"/>
                          <a:gd name="connsiteY19" fmla="*/ 1691721 h 1691721"/>
                          <a:gd name="connsiteX20" fmla="*/ 6721802 w 9765106"/>
                          <a:gd name="connsiteY20" fmla="*/ 1691721 h 1691721"/>
                          <a:gd name="connsiteX21" fmla="*/ 5826378 w 9765106"/>
                          <a:gd name="connsiteY21" fmla="*/ 1691721 h 1691721"/>
                          <a:gd name="connsiteX22" fmla="*/ 4930954 w 9765106"/>
                          <a:gd name="connsiteY22" fmla="*/ 1691721 h 1691721"/>
                          <a:gd name="connsiteX23" fmla="*/ 4213002 w 9765106"/>
                          <a:gd name="connsiteY23" fmla="*/ 1691721 h 1691721"/>
                          <a:gd name="connsiteX24" fmla="*/ 3756336 w 9765106"/>
                          <a:gd name="connsiteY24" fmla="*/ 1691721 h 1691721"/>
                          <a:gd name="connsiteX25" fmla="*/ 3317578 w 9765106"/>
                          <a:gd name="connsiteY25" fmla="*/ 1691721 h 1691721"/>
                          <a:gd name="connsiteX26" fmla="*/ 2510889 w 9765106"/>
                          <a:gd name="connsiteY26" fmla="*/ 1691721 h 1691721"/>
                          <a:gd name="connsiteX27" fmla="*/ 1615465 w 9765106"/>
                          <a:gd name="connsiteY27" fmla="*/ 1691721 h 1691721"/>
                          <a:gd name="connsiteX28" fmla="*/ 445767 w 9765106"/>
                          <a:gd name="connsiteY28" fmla="*/ 1691721 h 1691721"/>
                          <a:gd name="connsiteX29" fmla="*/ 0 w 9765106"/>
                          <a:gd name="connsiteY29" fmla="*/ 1409761 h 1691721"/>
                          <a:gd name="connsiteX30" fmla="*/ 0 w 9765106"/>
                          <a:gd name="connsiteY30" fmla="*/ 1011271 h 1691721"/>
                          <a:gd name="connsiteX31" fmla="*/ 0 w 9765106"/>
                          <a:gd name="connsiteY31" fmla="*/ 646615 h 1691721"/>
                          <a:gd name="connsiteX32" fmla="*/ 0 w 9765106"/>
                          <a:gd name="connsiteY32" fmla="*/ 281959 h 16917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9765106" h="1691721" fill="none" extrusionOk="0">
                            <a:moveTo>
                              <a:pt x="0" y="281959"/>
                            </a:moveTo>
                            <a:cubicBezTo>
                              <a:pt x="31176" y="100804"/>
                              <a:pt x="180297" y="12065"/>
                              <a:pt x="445767" y="0"/>
                            </a:cubicBezTo>
                            <a:cubicBezTo>
                              <a:pt x="620707" y="24043"/>
                              <a:pt x="946686" y="289"/>
                              <a:pt x="1163719" y="0"/>
                            </a:cubicBezTo>
                            <a:cubicBezTo>
                              <a:pt x="1349472" y="16211"/>
                              <a:pt x="1690779" y="-17297"/>
                              <a:pt x="2147879" y="0"/>
                            </a:cubicBezTo>
                            <a:cubicBezTo>
                              <a:pt x="2637393" y="-3596"/>
                              <a:pt x="2521168" y="20162"/>
                              <a:pt x="2688361" y="0"/>
                            </a:cubicBezTo>
                            <a:cubicBezTo>
                              <a:pt x="2858736" y="3371"/>
                              <a:pt x="3039641" y="18366"/>
                              <a:pt x="3317578" y="0"/>
                            </a:cubicBezTo>
                            <a:cubicBezTo>
                              <a:pt x="3651809" y="-1043"/>
                              <a:pt x="3881032" y="-3782"/>
                              <a:pt x="4124265" y="0"/>
                            </a:cubicBezTo>
                            <a:cubicBezTo>
                              <a:pt x="4295484" y="-15323"/>
                              <a:pt x="4299927" y="6761"/>
                              <a:pt x="4468882" y="0"/>
                            </a:cubicBezTo>
                            <a:cubicBezTo>
                              <a:pt x="4637837" y="-6761"/>
                              <a:pt x="4765528" y="-13397"/>
                              <a:pt x="4842218" y="0"/>
                            </a:cubicBezTo>
                            <a:cubicBezTo>
                              <a:pt x="5062067" y="741"/>
                              <a:pt x="5144392" y="9906"/>
                              <a:pt x="5382699" y="0"/>
                            </a:cubicBezTo>
                            <a:cubicBezTo>
                              <a:pt x="5620346" y="-14403"/>
                              <a:pt x="5844826" y="1735"/>
                              <a:pt x="6189388" y="0"/>
                            </a:cubicBezTo>
                            <a:cubicBezTo>
                              <a:pt x="6547632" y="-11381"/>
                              <a:pt x="6514606" y="-7281"/>
                              <a:pt x="6818604" y="0"/>
                            </a:cubicBezTo>
                            <a:cubicBezTo>
                              <a:pt x="7108129" y="-17722"/>
                              <a:pt x="7443003" y="-23337"/>
                              <a:pt x="7625292" y="0"/>
                            </a:cubicBezTo>
                            <a:cubicBezTo>
                              <a:pt x="7834745" y="-44181"/>
                              <a:pt x="8192061" y="31787"/>
                              <a:pt x="8431981" y="0"/>
                            </a:cubicBezTo>
                            <a:cubicBezTo>
                              <a:pt x="8666733" y="21421"/>
                              <a:pt x="8865937" y="-36988"/>
                              <a:pt x="9319338" y="0"/>
                            </a:cubicBezTo>
                            <a:cubicBezTo>
                              <a:pt x="9524520" y="-8508"/>
                              <a:pt x="9727128" y="130687"/>
                              <a:pt x="9765106" y="281959"/>
                            </a:cubicBezTo>
                            <a:cubicBezTo>
                              <a:pt x="9741787" y="384228"/>
                              <a:pt x="9731570" y="491066"/>
                              <a:pt x="9765106" y="635337"/>
                            </a:cubicBezTo>
                            <a:cubicBezTo>
                              <a:pt x="9800732" y="790843"/>
                              <a:pt x="9786847" y="903463"/>
                              <a:pt x="9765106" y="977437"/>
                            </a:cubicBezTo>
                            <a:cubicBezTo>
                              <a:pt x="9732805" y="1081638"/>
                              <a:pt x="9725559" y="1298861"/>
                              <a:pt x="9765106" y="1409761"/>
                            </a:cubicBezTo>
                            <a:cubicBezTo>
                              <a:pt x="9809803" y="1631585"/>
                              <a:pt x="9610197" y="1670400"/>
                              <a:pt x="9319338" y="1691721"/>
                            </a:cubicBezTo>
                            <a:cubicBezTo>
                              <a:pt x="9139782" y="1709211"/>
                              <a:pt x="8952193" y="1708120"/>
                              <a:pt x="8690121" y="1691721"/>
                            </a:cubicBezTo>
                            <a:cubicBezTo>
                              <a:pt x="8461242" y="1675587"/>
                              <a:pt x="8299964" y="1720307"/>
                              <a:pt x="8060904" y="1691721"/>
                            </a:cubicBezTo>
                            <a:cubicBezTo>
                              <a:pt x="7943713" y="1705587"/>
                              <a:pt x="7732731" y="1671832"/>
                              <a:pt x="7641426" y="1691721"/>
                            </a:cubicBezTo>
                            <a:cubicBezTo>
                              <a:pt x="7550121" y="1711610"/>
                              <a:pt x="7419778" y="1705803"/>
                              <a:pt x="7254216" y="1691721"/>
                            </a:cubicBezTo>
                            <a:cubicBezTo>
                              <a:pt x="6977554" y="1713190"/>
                              <a:pt x="6546910" y="1657934"/>
                              <a:pt x="6270056" y="1691721"/>
                            </a:cubicBezTo>
                            <a:cubicBezTo>
                              <a:pt x="5924933" y="1669765"/>
                              <a:pt x="5716628" y="1689258"/>
                              <a:pt x="5285897" y="1691721"/>
                            </a:cubicBezTo>
                            <a:cubicBezTo>
                              <a:pt x="4887046" y="1671660"/>
                              <a:pt x="4865605" y="1706323"/>
                              <a:pt x="4479208" y="1691721"/>
                            </a:cubicBezTo>
                            <a:cubicBezTo>
                              <a:pt x="4122733" y="1702314"/>
                              <a:pt x="3868428" y="1683613"/>
                              <a:pt x="3672521" y="1691721"/>
                            </a:cubicBezTo>
                            <a:cubicBezTo>
                              <a:pt x="3497430" y="1682289"/>
                              <a:pt x="3057430" y="1704068"/>
                              <a:pt x="2865832" y="1691721"/>
                            </a:cubicBezTo>
                            <a:cubicBezTo>
                              <a:pt x="2641137" y="1654471"/>
                              <a:pt x="2104971" y="1627758"/>
                              <a:pt x="1881672" y="1691721"/>
                            </a:cubicBezTo>
                            <a:cubicBezTo>
                              <a:pt x="1672600" y="1674504"/>
                              <a:pt x="1456790" y="1737216"/>
                              <a:pt x="1252456" y="1691721"/>
                            </a:cubicBezTo>
                            <a:cubicBezTo>
                              <a:pt x="1050077" y="1657466"/>
                              <a:pt x="816911" y="1642881"/>
                              <a:pt x="445767" y="1691721"/>
                            </a:cubicBezTo>
                            <a:cubicBezTo>
                              <a:pt x="185854" y="1684267"/>
                              <a:pt x="18987" y="1540983"/>
                              <a:pt x="0" y="1409761"/>
                            </a:cubicBezTo>
                            <a:cubicBezTo>
                              <a:pt x="44767" y="1289082"/>
                              <a:pt x="693" y="1167146"/>
                              <a:pt x="0" y="1067661"/>
                            </a:cubicBezTo>
                            <a:cubicBezTo>
                              <a:pt x="-6007" y="957535"/>
                              <a:pt x="-24099" y="866734"/>
                              <a:pt x="0" y="714283"/>
                            </a:cubicBezTo>
                            <a:cubicBezTo>
                              <a:pt x="15878" y="528607"/>
                              <a:pt x="-28477" y="464292"/>
                              <a:pt x="0" y="281959"/>
                            </a:cubicBezTo>
                            <a:close/>
                          </a:path>
                          <a:path w="9765106" h="1691721" stroke="0" extrusionOk="0">
                            <a:moveTo>
                              <a:pt x="0" y="281959"/>
                            </a:moveTo>
                            <a:cubicBezTo>
                              <a:pt x="46985" y="139414"/>
                              <a:pt x="239819" y="21001"/>
                              <a:pt x="445767" y="0"/>
                            </a:cubicBezTo>
                            <a:cubicBezTo>
                              <a:pt x="710146" y="976"/>
                              <a:pt x="771250" y="1789"/>
                              <a:pt x="986248" y="0"/>
                            </a:cubicBezTo>
                            <a:cubicBezTo>
                              <a:pt x="1207178" y="18019"/>
                              <a:pt x="1388310" y="-26537"/>
                              <a:pt x="1615465" y="0"/>
                            </a:cubicBezTo>
                            <a:cubicBezTo>
                              <a:pt x="1825967" y="2478"/>
                              <a:pt x="2250707" y="-5707"/>
                              <a:pt x="2599624" y="0"/>
                            </a:cubicBezTo>
                            <a:cubicBezTo>
                              <a:pt x="2949001" y="-11110"/>
                              <a:pt x="3268942" y="-5441"/>
                              <a:pt x="3495049" y="0"/>
                            </a:cubicBezTo>
                            <a:cubicBezTo>
                              <a:pt x="3756900" y="35323"/>
                              <a:pt x="4195675" y="83474"/>
                              <a:pt x="4479208" y="0"/>
                            </a:cubicBezTo>
                            <a:cubicBezTo>
                              <a:pt x="4810238" y="13489"/>
                              <a:pt x="5137357" y="-59973"/>
                              <a:pt x="5463368" y="0"/>
                            </a:cubicBezTo>
                            <a:cubicBezTo>
                              <a:pt x="5831306" y="40128"/>
                              <a:pt x="5991852" y="12419"/>
                              <a:pt x="6181321" y="0"/>
                            </a:cubicBezTo>
                            <a:cubicBezTo>
                              <a:pt x="6358116" y="11716"/>
                              <a:pt x="6618740" y="-9445"/>
                              <a:pt x="6721802" y="0"/>
                            </a:cubicBezTo>
                            <a:cubicBezTo>
                              <a:pt x="6830681" y="-2385"/>
                              <a:pt x="7330438" y="-30258"/>
                              <a:pt x="7528489" y="0"/>
                            </a:cubicBezTo>
                            <a:cubicBezTo>
                              <a:pt x="7723699" y="20295"/>
                              <a:pt x="7896569" y="5633"/>
                              <a:pt x="8157707" y="0"/>
                            </a:cubicBezTo>
                            <a:cubicBezTo>
                              <a:pt x="8366066" y="42688"/>
                              <a:pt x="9001261" y="-4940"/>
                              <a:pt x="9319338" y="0"/>
                            </a:cubicBezTo>
                            <a:cubicBezTo>
                              <a:pt x="9541214" y="-2460"/>
                              <a:pt x="9752153" y="141372"/>
                              <a:pt x="9765106" y="281959"/>
                            </a:cubicBezTo>
                            <a:cubicBezTo>
                              <a:pt x="9753149" y="359827"/>
                              <a:pt x="9762992" y="540617"/>
                              <a:pt x="9765106" y="635337"/>
                            </a:cubicBezTo>
                            <a:cubicBezTo>
                              <a:pt x="9747749" y="728385"/>
                              <a:pt x="9743565" y="851044"/>
                              <a:pt x="9765106" y="977437"/>
                            </a:cubicBezTo>
                            <a:cubicBezTo>
                              <a:pt x="9751372" y="1118272"/>
                              <a:pt x="9772769" y="1292480"/>
                              <a:pt x="9765106" y="1409761"/>
                            </a:cubicBezTo>
                            <a:cubicBezTo>
                              <a:pt x="9783087" y="1561916"/>
                              <a:pt x="9556155" y="1694303"/>
                              <a:pt x="9319338" y="1691721"/>
                            </a:cubicBezTo>
                            <a:cubicBezTo>
                              <a:pt x="9114554" y="1686909"/>
                              <a:pt x="8649096" y="1709912"/>
                              <a:pt x="8335178" y="1691721"/>
                            </a:cubicBezTo>
                            <a:cubicBezTo>
                              <a:pt x="8021447" y="1662858"/>
                              <a:pt x="7610910" y="1728497"/>
                              <a:pt x="7439754" y="1691721"/>
                            </a:cubicBezTo>
                            <a:cubicBezTo>
                              <a:pt x="7243864" y="1656706"/>
                              <a:pt x="6951015" y="1673925"/>
                              <a:pt x="6721802" y="1691721"/>
                            </a:cubicBezTo>
                            <a:cubicBezTo>
                              <a:pt x="6458865" y="1631463"/>
                              <a:pt x="6046275" y="1732659"/>
                              <a:pt x="5826378" y="1691721"/>
                            </a:cubicBezTo>
                            <a:cubicBezTo>
                              <a:pt x="5595505" y="1683844"/>
                              <a:pt x="5356979" y="1658228"/>
                              <a:pt x="4930954" y="1691721"/>
                            </a:cubicBezTo>
                            <a:cubicBezTo>
                              <a:pt x="4540077" y="1713159"/>
                              <a:pt x="4536846" y="1687005"/>
                              <a:pt x="4213002" y="1691721"/>
                            </a:cubicBezTo>
                            <a:cubicBezTo>
                              <a:pt x="4019893" y="1668994"/>
                              <a:pt x="3911281" y="1681065"/>
                              <a:pt x="3756336" y="1691721"/>
                            </a:cubicBezTo>
                            <a:cubicBezTo>
                              <a:pt x="3601391" y="1702377"/>
                              <a:pt x="3454513" y="1670387"/>
                              <a:pt x="3317578" y="1691721"/>
                            </a:cubicBezTo>
                            <a:cubicBezTo>
                              <a:pt x="3071027" y="1670920"/>
                              <a:pt x="2702080" y="1724727"/>
                              <a:pt x="2510889" y="1691721"/>
                            </a:cubicBezTo>
                            <a:cubicBezTo>
                              <a:pt x="2305074" y="1636600"/>
                              <a:pt x="2000754" y="1686690"/>
                              <a:pt x="1615465" y="1691721"/>
                            </a:cubicBezTo>
                            <a:cubicBezTo>
                              <a:pt x="1275562" y="1625413"/>
                              <a:pt x="793331" y="1656060"/>
                              <a:pt x="445767" y="1691721"/>
                            </a:cubicBezTo>
                            <a:cubicBezTo>
                              <a:pt x="241417" y="1706532"/>
                              <a:pt x="10586" y="1527756"/>
                              <a:pt x="0" y="1409761"/>
                            </a:cubicBezTo>
                            <a:cubicBezTo>
                              <a:pt x="-9170" y="1253362"/>
                              <a:pt x="32491" y="1193196"/>
                              <a:pt x="0" y="1011271"/>
                            </a:cubicBezTo>
                            <a:cubicBezTo>
                              <a:pt x="-36065" y="812908"/>
                              <a:pt x="12368" y="728866"/>
                              <a:pt x="0" y="646615"/>
                            </a:cubicBezTo>
                            <a:cubicBezTo>
                              <a:pt x="-12697" y="555283"/>
                              <a:pt x="11979" y="366925"/>
                              <a:pt x="0" y="281959"/>
                            </a:cubicBezTo>
                            <a:close/>
                          </a:path>
                          <a:path w="9765106" h="1691721" fill="none" stroke="0" extrusionOk="0">
                            <a:moveTo>
                              <a:pt x="0" y="281959"/>
                            </a:moveTo>
                            <a:cubicBezTo>
                              <a:pt x="45918" y="134066"/>
                              <a:pt x="207586" y="-4359"/>
                              <a:pt x="445767" y="0"/>
                            </a:cubicBezTo>
                            <a:cubicBezTo>
                              <a:pt x="616695" y="702"/>
                              <a:pt x="992934" y="14127"/>
                              <a:pt x="1163719" y="0"/>
                            </a:cubicBezTo>
                            <a:cubicBezTo>
                              <a:pt x="1388407" y="20327"/>
                              <a:pt x="1640715" y="43744"/>
                              <a:pt x="2147879" y="0"/>
                            </a:cubicBezTo>
                            <a:cubicBezTo>
                              <a:pt x="2622454" y="-19915"/>
                              <a:pt x="2516612" y="29994"/>
                              <a:pt x="2688361" y="0"/>
                            </a:cubicBezTo>
                            <a:cubicBezTo>
                              <a:pt x="2835002" y="2171"/>
                              <a:pt x="3039964" y="36486"/>
                              <a:pt x="3317578" y="0"/>
                            </a:cubicBezTo>
                            <a:cubicBezTo>
                              <a:pt x="3631558" y="-18870"/>
                              <a:pt x="3900183" y="5662"/>
                              <a:pt x="4124265" y="0"/>
                            </a:cubicBezTo>
                            <a:cubicBezTo>
                              <a:pt x="4240845" y="-16391"/>
                              <a:pt x="4333099" y="-3555"/>
                              <a:pt x="4476062" y="0"/>
                            </a:cubicBezTo>
                            <a:cubicBezTo>
                              <a:pt x="4619025" y="3555"/>
                              <a:pt x="4680078" y="-9146"/>
                              <a:pt x="4842218" y="0"/>
                            </a:cubicBezTo>
                            <a:cubicBezTo>
                              <a:pt x="5045054" y="-15030"/>
                              <a:pt x="5168467" y="23173"/>
                              <a:pt x="5382699" y="0"/>
                            </a:cubicBezTo>
                            <a:cubicBezTo>
                              <a:pt x="5624366" y="42095"/>
                              <a:pt x="5859692" y="4116"/>
                              <a:pt x="6189388" y="0"/>
                            </a:cubicBezTo>
                            <a:cubicBezTo>
                              <a:pt x="6549433" y="-3397"/>
                              <a:pt x="6505866" y="-11251"/>
                              <a:pt x="6818604" y="0"/>
                            </a:cubicBezTo>
                            <a:cubicBezTo>
                              <a:pt x="7116395" y="48781"/>
                              <a:pt x="7418704" y="24276"/>
                              <a:pt x="7625292" y="0"/>
                            </a:cubicBezTo>
                            <a:cubicBezTo>
                              <a:pt x="7806926" y="-36845"/>
                              <a:pt x="8244623" y="-19300"/>
                              <a:pt x="8431981" y="0"/>
                            </a:cubicBezTo>
                            <a:cubicBezTo>
                              <a:pt x="8639166" y="26250"/>
                              <a:pt x="8926247" y="1436"/>
                              <a:pt x="9319338" y="0"/>
                            </a:cubicBezTo>
                            <a:cubicBezTo>
                              <a:pt x="9518853" y="11056"/>
                              <a:pt x="9732407" y="154646"/>
                              <a:pt x="9765106" y="281959"/>
                            </a:cubicBezTo>
                            <a:cubicBezTo>
                              <a:pt x="9753045" y="360345"/>
                              <a:pt x="9752354" y="498666"/>
                              <a:pt x="9765106" y="635337"/>
                            </a:cubicBezTo>
                            <a:cubicBezTo>
                              <a:pt x="9807235" y="774584"/>
                              <a:pt x="9767022" y="878949"/>
                              <a:pt x="9765106" y="977437"/>
                            </a:cubicBezTo>
                            <a:cubicBezTo>
                              <a:pt x="9741410" y="1060301"/>
                              <a:pt x="9739896" y="1320374"/>
                              <a:pt x="9765106" y="1409761"/>
                            </a:cubicBezTo>
                            <a:cubicBezTo>
                              <a:pt x="9801348" y="1589020"/>
                              <a:pt x="9627045" y="1638135"/>
                              <a:pt x="9319338" y="1691721"/>
                            </a:cubicBezTo>
                            <a:cubicBezTo>
                              <a:pt x="9011623" y="1688219"/>
                              <a:pt x="8820927" y="1704567"/>
                              <a:pt x="8690121" y="1691721"/>
                            </a:cubicBezTo>
                            <a:cubicBezTo>
                              <a:pt x="8431408" y="1721774"/>
                              <a:pt x="8187638" y="1668866"/>
                              <a:pt x="8060904" y="1691721"/>
                            </a:cubicBezTo>
                            <a:cubicBezTo>
                              <a:pt x="7930515" y="1681792"/>
                              <a:pt x="7842857" y="1701188"/>
                              <a:pt x="7649493" y="1691721"/>
                            </a:cubicBezTo>
                            <a:cubicBezTo>
                              <a:pt x="7456129" y="1682254"/>
                              <a:pt x="7437524" y="1676337"/>
                              <a:pt x="7254216" y="1691721"/>
                            </a:cubicBezTo>
                            <a:cubicBezTo>
                              <a:pt x="6968929" y="1761652"/>
                              <a:pt x="6564967" y="1616869"/>
                              <a:pt x="6270056" y="1691721"/>
                            </a:cubicBezTo>
                            <a:cubicBezTo>
                              <a:pt x="5971102" y="1691410"/>
                              <a:pt x="5696421" y="1707929"/>
                              <a:pt x="5285897" y="1691721"/>
                            </a:cubicBezTo>
                            <a:cubicBezTo>
                              <a:pt x="4890100" y="1678898"/>
                              <a:pt x="4871806" y="1705595"/>
                              <a:pt x="4479208" y="1691721"/>
                            </a:cubicBezTo>
                            <a:cubicBezTo>
                              <a:pt x="4060594" y="1661384"/>
                              <a:pt x="3862348" y="1688102"/>
                              <a:pt x="3672521" y="1691721"/>
                            </a:cubicBezTo>
                            <a:cubicBezTo>
                              <a:pt x="3474638" y="1674401"/>
                              <a:pt x="3073998" y="1665493"/>
                              <a:pt x="2865832" y="1691721"/>
                            </a:cubicBezTo>
                            <a:cubicBezTo>
                              <a:pt x="2665262" y="1667126"/>
                              <a:pt x="2109301" y="1722304"/>
                              <a:pt x="1881672" y="1691721"/>
                            </a:cubicBezTo>
                            <a:cubicBezTo>
                              <a:pt x="1628663" y="1710404"/>
                              <a:pt x="1436964" y="1723099"/>
                              <a:pt x="1252456" y="1691721"/>
                            </a:cubicBezTo>
                            <a:cubicBezTo>
                              <a:pt x="1037197" y="1639097"/>
                              <a:pt x="785731" y="1682357"/>
                              <a:pt x="445767" y="1691721"/>
                            </a:cubicBezTo>
                            <a:cubicBezTo>
                              <a:pt x="190908" y="1672831"/>
                              <a:pt x="30728" y="1556382"/>
                              <a:pt x="0" y="1409761"/>
                            </a:cubicBezTo>
                            <a:cubicBezTo>
                              <a:pt x="4648" y="1296833"/>
                              <a:pt x="40051" y="1162369"/>
                              <a:pt x="0" y="1067661"/>
                            </a:cubicBezTo>
                            <a:cubicBezTo>
                              <a:pt x="-21909" y="960132"/>
                              <a:pt x="-1894" y="895196"/>
                              <a:pt x="0" y="714283"/>
                            </a:cubicBezTo>
                            <a:cubicBezTo>
                              <a:pt x="-6953" y="546052"/>
                              <a:pt x="-31578" y="437180"/>
                              <a:pt x="0" y="28195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0" name="Rectangle: Rounded Corners 61">
                <a:extLst>
                  <a:ext uri="{FF2B5EF4-FFF2-40B4-BE49-F238E27FC236}">
                    <a16:creationId xmlns:a16="http://schemas.microsoft.com/office/drawing/2014/main" id="{5E2B92D0-5106-C848-8675-47DE224C075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443286"/>
                          <a:gd name="connsiteY0" fmla="*/ 246715 h 1480264"/>
                          <a:gd name="connsiteX1" fmla="*/ 390048 w 9443286"/>
                          <a:gd name="connsiteY1" fmla="*/ 0 h 1480264"/>
                          <a:gd name="connsiteX2" fmla="*/ 1004347 w 9443286"/>
                          <a:gd name="connsiteY2" fmla="*/ 0 h 1480264"/>
                          <a:gd name="connsiteX3" fmla="*/ 1705277 w 9443286"/>
                          <a:gd name="connsiteY3" fmla="*/ 0 h 1480264"/>
                          <a:gd name="connsiteX4" fmla="*/ 2406208 w 9443286"/>
                          <a:gd name="connsiteY4" fmla="*/ 0 h 1480264"/>
                          <a:gd name="connsiteX5" fmla="*/ 3367034 w 9443286"/>
                          <a:gd name="connsiteY5" fmla="*/ 0 h 1480264"/>
                          <a:gd name="connsiteX6" fmla="*/ 3894701 w 9443286"/>
                          <a:gd name="connsiteY6" fmla="*/ 0 h 1480264"/>
                          <a:gd name="connsiteX7" fmla="*/ 4509000 w 9443286"/>
                          <a:gd name="connsiteY7" fmla="*/ 0 h 1480264"/>
                          <a:gd name="connsiteX8" fmla="*/ 5296564 w 9443286"/>
                          <a:gd name="connsiteY8" fmla="*/ 0 h 1480264"/>
                          <a:gd name="connsiteX9" fmla="*/ 5997494 w 9443286"/>
                          <a:gd name="connsiteY9" fmla="*/ 0 h 1480264"/>
                          <a:gd name="connsiteX10" fmla="*/ 6525161 w 9443286"/>
                          <a:gd name="connsiteY10" fmla="*/ 0 h 1480264"/>
                          <a:gd name="connsiteX11" fmla="*/ 7312724 w 9443286"/>
                          <a:gd name="connsiteY11" fmla="*/ 0 h 1480264"/>
                          <a:gd name="connsiteX12" fmla="*/ 7927022 w 9443286"/>
                          <a:gd name="connsiteY12" fmla="*/ 0 h 1480264"/>
                          <a:gd name="connsiteX13" fmla="*/ 9053237 w 9443286"/>
                          <a:gd name="connsiteY13" fmla="*/ 0 h 1480264"/>
                          <a:gd name="connsiteX14" fmla="*/ 9443286 w 9443286"/>
                          <a:gd name="connsiteY14" fmla="*/ 246715 h 1480264"/>
                          <a:gd name="connsiteX15" fmla="*/ 9443286 w 9443286"/>
                          <a:gd name="connsiteY15" fmla="*/ 720395 h 1480264"/>
                          <a:gd name="connsiteX16" fmla="*/ 9443286 w 9443286"/>
                          <a:gd name="connsiteY16" fmla="*/ 1233548 h 1480264"/>
                          <a:gd name="connsiteX17" fmla="*/ 9053237 w 9443286"/>
                          <a:gd name="connsiteY17" fmla="*/ 1480264 h 1480264"/>
                          <a:gd name="connsiteX18" fmla="*/ 8092411 w 9443286"/>
                          <a:gd name="connsiteY18" fmla="*/ 1480264 h 1480264"/>
                          <a:gd name="connsiteX19" fmla="*/ 7218216 w 9443286"/>
                          <a:gd name="connsiteY19" fmla="*/ 1480264 h 1480264"/>
                          <a:gd name="connsiteX20" fmla="*/ 6430654 w 9443286"/>
                          <a:gd name="connsiteY20" fmla="*/ 1480264 h 1480264"/>
                          <a:gd name="connsiteX21" fmla="*/ 5979065 w 9443286"/>
                          <a:gd name="connsiteY21" fmla="*/ 1480264 h 1480264"/>
                          <a:gd name="connsiteX22" fmla="*/ 5469827 w 9443286"/>
                          <a:gd name="connsiteY22" fmla="*/ 1480264 h 1480264"/>
                          <a:gd name="connsiteX23" fmla="*/ 4855528 w 9443286"/>
                          <a:gd name="connsiteY23" fmla="*/ 1480264 h 1480264"/>
                          <a:gd name="connsiteX24" fmla="*/ 4067966 w 9443286"/>
                          <a:gd name="connsiteY24" fmla="*/ 1480264 h 1480264"/>
                          <a:gd name="connsiteX25" fmla="*/ 3107139 w 9443286"/>
                          <a:gd name="connsiteY25" fmla="*/ 1480264 h 1480264"/>
                          <a:gd name="connsiteX26" fmla="*/ 2146313 w 9443286"/>
                          <a:gd name="connsiteY26" fmla="*/ 1480264 h 1480264"/>
                          <a:gd name="connsiteX27" fmla="*/ 1358749 w 9443286"/>
                          <a:gd name="connsiteY27" fmla="*/ 1480264 h 1480264"/>
                          <a:gd name="connsiteX28" fmla="*/ 390048 w 9443286"/>
                          <a:gd name="connsiteY28" fmla="*/ 1480264 h 1480264"/>
                          <a:gd name="connsiteX29" fmla="*/ 0 w 9443286"/>
                          <a:gd name="connsiteY29" fmla="*/ 1233548 h 1480264"/>
                          <a:gd name="connsiteX30" fmla="*/ 0 w 9443286"/>
                          <a:gd name="connsiteY30" fmla="*/ 769737 h 1480264"/>
                          <a:gd name="connsiteX31" fmla="*/ 0 w 9443286"/>
                          <a:gd name="connsiteY31" fmla="*/ 246715 h 1480264"/>
                          <a:gd name="connsiteX0" fmla="*/ 0 w 9443286"/>
                          <a:gd name="connsiteY0" fmla="*/ 246715 h 1480264"/>
                          <a:gd name="connsiteX1" fmla="*/ 390048 w 9443286"/>
                          <a:gd name="connsiteY1" fmla="*/ 0 h 1480264"/>
                          <a:gd name="connsiteX2" fmla="*/ 917715 w 9443286"/>
                          <a:gd name="connsiteY2" fmla="*/ 0 h 1480264"/>
                          <a:gd name="connsiteX3" fmla="*/ 1532014 w 9443286"/>
                          <a:gd name="connsiteY3" fmla="*/ 0 h 1480264"/>
                          <a:gd name="connsiteX4" fmla="*/ 2492840 w 9443286"/>
                          <a:gd name="connsiteY4" fmla="*/ 0 h 1480264"/>
                          <a:gd name="connsiteX5" fmla="*/ 3367034 w 9443286"/>
                          <a:gd name="connsiteY5" fmla="*/ 0 h 1480264"/>
                          <a:gd name="connsiteX6" fmla="*/ 4327861 w 9443286"/>
                          <a:gd name="connsiteY6" fmla="*/ 0 h 1480264"/>
                          <a:gd name="connsiteX7" fmla="*/ 5288687 w 9443286"/>
                          <a:gd name="connsiteY7" fmla="*/ 0 h 1480264"/>
                          <a:gd name="connsiteX8" fmla="*/ 5989618 w 9443286"/>
                          <a:gd name="connsiteY8" fmla="*/ 0 h 1480264"/>
                          <a:gd name="connsiteX9" fmla="*/ 6517285 w 9443286"/>
                          <a:gd name="connsiteY9" fmla="*/ 0 h 1480264"/>
                          <a:gd name="connsiteX10" fmla="*/ 7304848 w 9443286"/>
                          <a:gd name="connsiteY10" fmla="*/ 0 h 1480264"/>
                          <a:gd name="connsiteX11" fmla="*/ 7919147 w 9443286"/>
                          <a:gd name="connsiteY11" fmla="*/ 0 h 1480264"/>
                          <a:gd name="connsiteX12" fmla="*/ 9053237 w 9443286"/>
                          <a:gd name="connsiteY12" fmla="*/ 0 h 1480264"/>
                          <a:gd name="connsiteX13" fmla="*/ 9443286 w 9443286"/>
                          <a:gd name="connsiteY13" fmla="*/ 246715 h 1480264"/>
                          <a:gd name="connsiteX14" fmla="*/ 9443286 w 9443286"/>
                          <a:gd name="connsiteY14" fmla="*/ 720395 h 1480264"/>
                          <a:gd name="connsiteX15" fmla="*/ 9443286 w 9443286"/>
                          <a:gd name="connsiteY15" fmla="*/ 1233548 h 1480264"/>
                          <a:gd name="connsiteX16" fmla="*/ 9053237 w 9443286"/>
                          <a:gd name="connsiteY16" fmla="*/ 1480264 h 1480264"/>
                          <a:gd name="connsiteX17" fmla="*/ 8352307 w 9443286"/>
                          <a:gd name="connsiteY17" fmla="*/ 1480264 h 1480264"/>
                          <a:gd name="connsiteX18" fmla="*/ 7478112 w 9443286"/>
                          <a:gd name="connsiteY18" fmla="*/ 1480264 h 1480264"/>
                          <a:gd name="connsiteX19" fmla="*/ 6603917 w 9443286"/>
                          <a:gd name="connsiteY19" fmla="*/ 1480264 h 1480264"/>
                          <a:gd name="connsiteX20" fmla="*/ 5902986 w 9443286"/>
                          <a:gd name="connsiteY20" fmla="*/ 1480264 h 1480264"/>
                          <a:gd name="connsiteX21" fmla="*/ 5028793 w 9443286"/>
                          <a:gd name="connsiteY21" fmla="*/ 1480264 h 1480264"/>
                          <a:gd name="connsiteX22" fmla="*/ 4154598 w 9443286"/>
                          <a:gd name="connsiteY22" fmla="*/ 1480264 h 1480264"/>
                          <a:gd name="connsiteX23" fmla="*/ 3453667 w 9443286"/>
                          <a:gd name="connsiteY23" fmla="*/ 1480264 h 1480264"/>
                          <a:gd name="connsiteX24" fmla="*/ 2579472 w 9443286"/>
                          <a:gd name="connsiteY24" fmla="*/ 1480264 h 1480264"/>
                          <a:gd name="connsiteX25" fmla="*/ 1791909 w 9443286"/>
                          <a:gd name="connsiteY25" fmla="*/ 1480264 h 1480264"/>
                          <a:gd name="connsiteX26" fmla="*/ 390048 w 9443286"/>
                          <a:gd name="connsiteY26" fmla="*/ 1480264 h 1480264"/>
                          <a:gd name="connsiteX27" fmla="*/ 0 w 9443286"/>
                          <a:gd name="connsiteY27" fmla="*/ 1233548 h 1480264"/>
                          <a:gd name="connsiteX28" fmla="*/ 0 w 9443286"/>
                          <a:gd name="connsiteY28" fmla="*/ 750000 h 1480264"/>
                          <a:gd name="connsiteX29" fmla="*/ 0 w 9443286"/>
                          <a:gd name="connsiteY29" fmla="*/ 246715 h 14802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9443286" h="1480264" fill="none" extrusionOk="0">
                            <a:moveTo>
                              <a:pt x="0" y="246715"/>
                            </a:moveTo>
                            <a:cubicBezTo>
                              <a:pt x="-79059" y="134135"/>
                              <a:pt x="113529" y="19699"/>
                              <a:pt x="390048" y="0"/>
                            </a:cubicBezTo>
                            <a:cubicBezTo>
                              <a:pt x="574452" y="-7771"/>
                              <a:pt x="740758" y="7982"/>
                              <a:pt x="1004347" y="0"/>
                            </a:cubicBezTo>
                            <a:cubicBezTo>
                              <a:pt x="1242444" y="-15055"/>
                              <a:pt x="1542680" y="-44194"/>
                              <a:pt x="1705277" y="0"/>
                            </a:cubicBezTo>
                            <a:cubicBezTo>
                              <a:pt x="1891904" y="60339"/>
                              <a:pt x="2101837" y="4729"/>
                              <a:pt x="2406208" y="0"/>
                            </a:cubicBezTo>
                            <a:cubicBezTo>
                              <a:pt x="2642428" y="-39475"/>
                              <a:pt x="3181141" y="-16450"/>
                              <a:pt x="3367034" y="0"/>
                            </a:cubicBezTo>
                            <a:cubicBezTo>
                              <a:pt x="3574594" y="28431"/>
                              <a:pt x="3723001" y="15247"/>
                              <a:pt x="3894701" y="0"/>
                            </a:cubicBezTo>
                            <a:cubicBezTo>
                              <a:pt x="4026458" y="49"/>
                              <a:pt x="4253109" y="18804"/>
                              <a:pt x="4509000" y="0"/>
                            </a:cubicBezTo>
                            <a:cubicBezTo>
                              <a:pt x="4756588" y="-29982"/>
                              <a:pt x="5065261" y="45522"/>
                              <a:pt x="5296564" y="0"/>
                            </a:cubicBezTo>
                            <a:cubicBezTo>
                              <a:pt x="5536198" y="6532"/>
                              <a:pt x="5823329" y="31545"/>
                              <a:pt x="5997494" y="0"/>
                            </a:cubicBezTo>
                            <a:cubicBezTo>
                              <a:pt x="6214851" y="12362"/>
                              <a:pt x="6391659" y="2356"/>
                              <a:pt x="6525161" y="0"/>
                            </a:cubicBezTo>
                            <a:cubicBezTo>
                              <a:pt x="6748862" y="3101"/>
                              <a:pt x="7059924" y="-52544"/>
                              <a:pt x="7312724" y="0"/>
                            </a:cubicBezTo>
                            <a:cubicBezTo>
                              <a:pt x="7525948" y="16989"/>
                              <a:pt x="7683424" y="19690"/>
                              <a:pt x="7927022" y="0"/>
                            </a:cubicBezTo>
                            <a:cubicBezTo>
                              <a:pt x="8163883" y="-5656"/>
                              <a:pt x="8793085" y="-25877"/>
                              <a:pt x="9053237" y="0"/>
                            </a:cubicBezTo>
                            <a:cubicBezTo>
                              <a:pt x="9225684" y="29823"/>
                              <a:pt x="9487257" y="90942"/>
                              <a:pt x="9443286" y="246715"/>
                            </a:cubicBezTo>
                            <a:cubicBezTo>
                              <a:pt x="9495212" y="381583"/>
                              <a:pt x="9460028" y="527820"/>
                              <a:pt x="9443286" y="720395"/>
                            </a:cubicBezTo>
                            <a:cubicBezTo>
                              <a:pt x="9441888" y="914884"/>
                              <a:pt x="9447466" y="1047983"/>
                              <a:pt x="9443286" y="1233548"/>
                            </a:cubicBezTo>
                            <a:cubicBezTo>
                              <a:pt x="9458630" y="1366789"/>
                              <a:pt x="9264641" y="1460529"/>
                              <a:pt x="9053237" y="1480264"/>
                            </a:cubicBezTo>
                            <a:cubicBezTo>
                              <a:pt x="8668487" y="1483495"/>
                              <a:pt x="8427776" y="1531561"/>
                              <a:pt x="8092411" y="1480264"/>
                            </a:cubicBezTo>
                            <a:cubicBezTo>
                              <a:pt x="7766405" y="1446461"/>
                              <a:pt x="7622323" y="1461175"/>
                              <a:pt x="7218216" y="1480264"/>
                            </a:cubicBezTo>
                            <a:cubicBezTo>
                              <a:pt x="6773839" y="1506250"/>
                              <a:pt x="6623298" y="1487298"/>
                              <a:pt x="6430654" y="1480264"/>
                            </a:cubicBezTo>
                            <a:cubicBezTo>
                              <a:pt x="6233664" y="1492478"/>
                              <a:pt x="6181790" y="1489225"/>
                              <a:pt x="5979065" y="1480264"/>
                            </a:cubicBezTo>
                            <a:cubicBezTo>
                              <a:pt x="5776340" y="1471303"/>
                              <a:pt x="5679378" y="1488343"/>
                              <a:pt x="5469827" y="1480264"/>
                            </a:cubicBezTo>
                            <a:cubicBezTo>
                              <a:pt x="5144238" y="1481445"/>
                              <a:pt x="5160968" y="1487504"/>
                              <a:pt x="4855528" y="1480264"/>
                            </a:cubicBezTo>
                            <a:cubicBezTo>
                              <a:pt x="4548603" y="1449053"/>
                              <a:pt x="4309222" y="1440583"/>
                              <a:pt x="4067966" y="1480264"/>
                            </a:cubicBezTo>
                            <a:cubicBezTo>
                              <a:pt x="3861118" y="1490759"/>
                              <a:pt x="3493615" y="1473245"/>
                              <a:pt x="3107139" y="1480264"/>
                            </a:cubicBezTo>
                            <a:cubicBezTo>
                              <a:pt x="2773254" y="1439757"/>
                              <a:pt x="2418271" y="1443422"/>
                              <a:pt x="2146313" y="1480264"/>
                            </a:cubicBezTo>
                            <a:cubicBezTo>
                              <a:pt x="1901606" y="1448632"/>
                              <a:pt x="1733830" y="1494474"/>
                              <a:pt x="1358749" y="1480264"/>
                            </a:cubicBezTo>
                            <a:cubicBezTo>
                              <a:pt x="987459" y="1481777"/>
                              <a:pt x="671772" y="1528632"/>
                              <a:pt x="390048" y="1480264"/>
                            </a:cubicBezTo>
                            <a:cubicBezTo>
                              <a:pt x="173905" y="1505290"/>
                              <a:pt x="-35427" y="1349898"/>
                              <a:pt x="0" y="1233548"/>
                            </a:cubicBezTo>
                            <a:cubicBezTo>
                              <a:pt x="-29851" y="1105457"/>
                              <a:pt x="15644" y="871402"/>
                              <a:pt x="0" y="769737"/>
                            </a:cubicBezTo>
                            <a:cubicBezTo>
                              <a:pt x="16079" y="644097"/>
                              <a:pt x="25452" y="375595"/>
                              <a:pt x="0" y="246715"/>
                            </a:cubicBezTo>
                            <a:close/>
                          </a:path>
                          <a:path w="9443286" h="1480264" stroke="0" extrusionOk="0">
                            <a:moveTo>
                              <a:pt x="0" y="246715"/>
                            </a:moveTo>
                            <a:cubicBezTo>
                              <a:pt x="33581" y="126406"/>
                              <a:pt x="204941" y="-40253"/>
                              <a:pt x="390048" y="0"/>
                            </a:cubicBezTo>
                            <a:cubicBezTo>
                              <a:pt x="616204" y="4678"/>
                              <a:pt x="761370" y="25811"/>
                              <a:pt x="917715" y="0"/>
                            </a:cubicBezTo>
                            <a:cubicBezTo>
                              <a:pt x="1046045" y="-24480"/>
                              <a:pt x="1354905" y="-17999"/>
                              <a:pt x="1532014" y="0"/>
                            </a:cubicBezTo>
                            <a:cubicBezTo>
                              <a:pt x="1746657" y="-51934"/>
                              <a:pt x="2058005" y="66250"/>
                              <a:pt x="2492840" y="0"/>
                            </a:cubicBezTo>
                            <a:cubicBezTo>
                              <a:pt x="2932015" y="-46233"/>
                              <a:pt x="3121975" y="-6654"/>
                              <a:pt x="3367034" y="0"/>
                            </a:cubicBezTo>
                            <a:cubicBezTo>
                              <a:pt x="3599665" y="16906"/>
                              <a:pt x="4028536" y="-34899"/>
                              <a:pt x="4327861" y="0"/>
                            </a:cubicBezTo>
                            <a:cubicBezTo>
                              <a:pt x="4721492" y="1103"/>
                              <a:pt x="5032829" y="-36959"/>
                              <a:pt x="5288687" y="0"/>
                            </a:cubicBezTo>
                            <a:cubicBezTo>
                              <a:pt x="5529657" y="18057"/>
                              <a:pt x="5730979" y="-33374"/>
                              <a:pt x="5989618" y="0"/>
                            </a:cubicBezTo>
                            <a:cubicBezTo>
                              <a:pt x="6216267" y="-24398"/>
                              <a:pt x="6373489" y="12313"/>
                              <a:pt x="6517285" y="0"/>
                            </a:cubicBezTo>
                            <a:cubicBezTo>
                              <a:pt x="6660586" y="-28183"/>
                              <a:pt x="6921238" y="18594"/>
                              <a:pt x="7304848" y="0"/>
                            </a:cubicBezTo>
                            <a:cubicBezTo>
                              <a:pt x="7687823" y="8570"/>
                              <a:pt x="7625498" y="15261"/>
                              <a:pt x="7919147" y="0"/>
                            </a:cubicBezTo>
                            <a:cubicBezTo>
                              <a:pt x="8225740" y="8428"/>
                              <a:pt x="8740662" y="-79757"/>
                              <a:pt x="9053237" y="0"/>
                            </a:cubicBezTo>
                            <a:cubicBezTo>
                              <a:pt x="9234997" y="-13355"/>
                              <a:pt x="9407615" y="134435"/>
                              <a:pt x="9443286" y="246715"/>
                            </a:cubicBezTo>
                            <a:cubicBezTo>
                              <a:pt x="9437000" y="400039"/>
                              <a:pt x="9445405" y="516983"/>
                              <a:pt x="9443286" y="720395"/>
                            </a:cubicBezTo>
                            <a:cubicBezTo>
                              <a:pt x="9456117" y="929355"/>
                              <a:pt x="9415543" y="1005817"/>
                              <a:pt x="9443286" y="1233548"/>
                            </a:cubicBezTo>
                            <a:cubicBezTo>
                              <a:pt x="9482448" y="1396202"/>
                              <a:pt x="9321977" y="1454097"/>
                              <a:pt x="9053237" y="1480264"/>
                            </a:cubicBezTo>
                            <a:cubicBezTo>
                              <a:pt x="8757697" y="1491407"/>
                              <a:pt x="8473704" y="1487606"/>
                              <a:pt x="8352307" y="1480264"/>
                            </a:cubicBezTo>
                            <a:cubicBezTo>
                              <a:pt x="8205317" y="1542727"/>
                              <a:pt x="7917448" y="1492310"/>
                              <a:pt x="7478112" y="1480264"/>
                            </a:cubicBezTo>
                            <a:cubicBezTo>
                              <a:pt x="7031546" y="1442634"/>
                              <a:pt x="6784119" y="1493835"/>
                              <a:pt x="6603917" y="1480264"/>
                            </a:cubicBezTo>
                            <a:cubicBezTo>
                              <a:pt x="6414272" y="1485831"/>
                              <a:pt x="6159095" y="1490405"/>
                              <a:pt x="5902986" y="1480264"/>
                            </a:cubicBezTo>
                            <a:cubicBezTo>
                              <a:pt x="5664703" y="1501252"/>
                              <a:pt x="5248413" y="1444551"/>
                              <a:pt x="5028793" y="1480264"/>
                            </a:cubicBezTo>
                            <a:cubicBezTo>
                              <a:pt x="4752718" y="1507580"/>
                              <a:pt x="4453070" y="1491249"/>
                              <a:pt x="4154598" y="1480264"/>
                            </a:cubicBezTo>
                            <a:cubicBezTo>
                              <a:pt x="3839397" y="1492716"/>
                              <a:pt x="3609402" y="1470173"/>
                              <a:pt x="3453667" y="1480264"/>
                            </a:cubicBezTo>
                            <a:cubicBezTo>
                              <a:pt x="3327203" y="1419161"/>
                              <a:pt x="2927915" y="1490416"/>
                              <a:pt x="2579472" y="1480264"/>
                            </a:cubicBezTo>
                            <a:cubicBezTo>
                              <a:pt x="2198539" y="1503826"/>
                              <a:pt x="2137110" y="1464458"/>
                              <a:pt x="1791909" y="1480264"/>
                            </a:cubicBezTo>
                            <a:cubicBezTo>
                              <a:pt x="1396132" y="1542684"/>
                              <a:pt x="959226" y="1397971"/>
                              <a:pt x="390048" y="1480264"/>
                            </a:cubicBezTo>
                            <a:cubicBezTo>
                              <a:pt x="218305" y="1481591"/>
                              <a:pt x="4279" y="1360915"/>
                              <a:pt x="0" y="1233548"/>
                            </a:cubicBezTo>
                            <a:cubicBezTo>
                              <a:pt x="-28773" y="1071078"/>
                              <a:pt x="-19148" y="949329"/>
                              <a:pt x="0" y="750000"/>
                            </a:cubicBezTo>
                            <a:cubicBezTo>
                              <a:pt x="10384" y="544262"/>
                              <a:pt x="-50625" y="381802"/>
                              <a:pt x="0" y="246715"/>
                            </a:cubicBezTo>
                            <a:close/>
                          </a:path>
                          <a:path w="9443286" h="1480264" fill="none" stroke="0" extrusionOk="0">
                            <a:moveTo>
                              <a:pt x="0" y="246715"/>
                            </a:moveTo>
                            <a:cubicBezTo>
                              <a:pt x="-36835" y="121193"/>
                              <a:pt x="175436" y="-8181"/>
                              <a:pt x="390048" y="0"/>
                            </a:cubicBezTo>
                            <a:cubicBezTo>
                              <a:pt x="561670" y="-11179"/>
                              <a:pt x="787930" y="11412"/>
                              <a:pt x="1004347" y="0"/>
                            </a:cubicBezTo>
                            <a:cubicBezTo>
                              <a:pt x="1253367" y="16545"/>
                              <a:pt x="1541232" y="-3987"/>
                              <a:pt x="1705277" y="0"/>
                            </a:cubicBezTo>
                            <a:cubicBezTo>
                              <a:pt x="1829077" y="14497"/>
                              <a:pt x="2139177" y="69264"/>
                              <a:pt x="2406208" y="0"/>
                            </a:cubicBezTo>
                            <a:cubicBezTo>
                              <a:pt x="2636339" y="5512"/>
                              <a:pt x="3172580" y="17947"/>
                              <a:pt x="3367034" y="0"/>
                            </a:cubicBezTo>
                            <a:cubicBezTo>
                              <a:pt x="3585218" y="-10650"/>
                              <a:pt x="3743726" y="15529"/>
                              <a:pt x="3894701" y="0"/>
                            </a:cubicBezTo>
                            <a:cubicBezTo>
                              <a:pt x="4069788" y="-31138"/>
                              <a:pt x="4322599" y="-2335"/>
                              <a:pt x="4509000" y="0"/>
                            </a:cubicBezTo>
                            <a:cubicBezTo>
                              <a:pt x="4735260" y="43567"/>
                              <a:pt x="5062935" y="16911"/>
                              <a:pt x="5296564" y="0"/>
                            </a:cubicBezTo>
                            <a:cubicBezTo>
                              <a:pt x="5533081" y="-24740"/>
                              <a:pt x="5819899" y="7988"/>
                              <a:pt x="5997494" y="0"/>
                            </a:cubicBezTo>
                            <a:cubicBezTo>
                              <a:pt x="6181200" y="9284"/>
                              <a:pt x="6371539" y="-9988"/>
                              <a:pt x="6525161" y="0"/>
                            </a:cubicBezTo>
                            <a:cubicBezTo>
                              <a:pt x="6676733" y="10564"/>
                              <a:pt x="7024617" y="-33077"/>
                              <a:pt x="7312724" y="0"/>
                            </a:cubicBezTo>
                            <a:cubicBezTo>
                              <a:pt x="7546995" y="27805"/>
                              <a:pt x="7682696" y="14893"/>
                              <a:pt x="7927022" y="0"/>
                            </a:cubicBezTo>
                            <a:cubicBezTo>
                              <a:pt x="8123580" y="-61202"/>
                              <a:pt x="8786041" y="-63421"/>
                              <a:pt x="9053237" y="0"/>
                            </a:cubicBezTo>
                            <a:cubicBezTo>
                              <a:pt x="9260811" y="45072"/>
                              <a:pt x="9469364" y="98537"/>
                              <a:pt x="9443286" y="246715"/>
                            </a:cubicBezTo>
                            <a:cubicBezTo>
                              <a:pt x="9456721" y="408925"/>
                              <a:pt x="9461004" y="574260"/>
                              <a:pt x="9443286" y="720395"/>
                            </a:cubicBezTo>
                            <a:cubicBezTo>
                              <a:pt x="9439592" y="869342"/>
                              <a:pt x="9491253" y="1095140"/>
                              <a:pt x="9443286" y="1233548"/>
                            </a:cubicBezTo>
                            <a:cubicBezTo>
                              <a:pt x="9486073" y="1372965"/>
                              <a:pt x="9236630" y="1476679"/>
                              <a:pt x="9053237" y="1480264"/>
                            </a:cubicBezTo>
                            <a:cubicBezTo>
                              <a:pt x="8708188" y="1419902"/>
                              <a:pt x="8375067" y="1546761"/>
                              <a:pt x="8092411" y="1480264"/>
                            </a:cubicBezTo>
                            <a:cubicBezTo>
                              <a:pt x="7753194" y="1475549"/>
                              <a:pt x="7643359" y="1473244"/>
                              <a:pt x="7218216" y="1480264"/>
                            </a:cubicBezTo>
                            <a:cubicBezTo>
                              <a:pt x="6800307" y="1448102"/>
                              <a:pt x="6632605" y="1486475"/>
                              <a:pt x="6430654" y="1480264"/>
                            </a:cubicBezTo>
                            <a:cubicBezTo>
                              <a:pt x="6316840" y="1478361"/>
                              <a:pt x="6150240" y="1497662"/>
                              <a:pt x="5979065" y="1480264"/>
                            </a:cubicBezTo>
                            <a:cubicBezTo>
                              <a:pt x="5807890" y="1462866"/>
                              <a:pt x="5696674" y="1471814"/>
                              <a:pt x="5469827" y="1480264"/>
                            </a:cubicBezTo>
                            <a:cubicBezTo>
                              <a:pt x="5145983" y="1484315"/>
                              <a:pt x="5164791" y="1484134"/>
                              <a:pt x="4855528" y="1480264"/>
                            </a:cubicBezTo>
                            <a:cubicBezTo>
                              <a:pt x="4548212" y="1461627"/>
                              <a:pt x="4286951" y="1512761"/>
                              <a:pt x="4067966" y="1480264"/>
                            </a:cubicBezTo>
                            <a:cubicBezTo>
                              <a:pt x="3850110" y="1484605"/>
                              <a:pt x="3400530" y="1494355"/>
                              <a:pt x="3107139" y="1480264"/>
                            </a:cubicBezTo>
                            <a:cubicBezTo>
                              <a:pt x="2812228" y="1454048"/>
                              <a:pt x="2417120" y="1481753"/>
                              <a:pt x="2146313" y="1480264"/>
                            </a:cubicBezTo>
                            <a:cubicBezTo>
                              <a:pt x="1931722" y="1490575"/>
                              <a:pt x="1667583" y="1467959"/>
                              <a:pt x="1358749" y="1480264"/>
                            </a:cubicBezTo>
                            <a:cubicBezTo>
                              <a:pt x="1001103" y="1446692"/>
                              <a:pt x="676638" y="1442990"/>
                              <a:pt x="390048" y="1480264"/>
                            </a:cubicBezTo>
                            <a:cubicBezTo>
                              <a:pt x="170766" y="1461725"/>
                              <a:pt x="-24200" y="1367556"/>
                              <a:pt x="0" y="1233548"/>
                            </a:cubicBezTo>
                            <a:cubicBezTo>
                              <a:pt x="-19171" y="1134479"/>
                              <a:pt x="-21907" y="889395"/>
                              <a:pt x="0" y="769737"/>
                            </a:cubicBezTo>
                            <a:cubicBezTo>
                              <a:pt x="-25184" y="673267"/>
                              <a:pt x="16639" y="358492"/>
                              <a:pt x="0" y="24671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1" name="Rectangle: Rounded Corners 65">
                <a:extLst>
                  <a:ext uri="{FF2B5EF4-FFF2-40B4-BE49-F238E27FC236}">
                    <a16:creationId xmlns:a16="http://schemas.microsoft.com/office/drawing/2014/main" id="{BD129A3C-7204-5549-A2B6-C1A39928E258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443288"/>
                          <a:gd name="connsiteY0" fmla="*/ 243798 h 1462763"/>
                          <a:gd name="connsiteX1" fmla="*/ 385437 w 9443288"/>
                          <a:gd name="connsiteY1" fmla="*/ 0 h 1462763"/>
                          <a:gd name="connsiteX2" fmla="*/ 1000390 w 9443288"/>
                          <a:gd name="connsiteY2" fmla="*/ 0 h 1462763"/>
                          <a:gd name="connsiteX3" fmla="*/ 1702067 w 9443288"/>
                          <a:gd name="connsiteY3" fmla="*/ 0 h 1462763"/>
                          <a:gd name="connsiteX4" fmla="*/ 2066939 w 9443288"/>
                          <a:gd name="connsiteY4" fmla="*/ 0 h 1462763"/>
                          <a:gd name="connsiteX5" fmla="*/ 2403743 w 9443288"/>
                          <a:gd name="connsiteY5" fmla="*/ 0 h 1462763"/>
                          <a:gd name="connsiteX6" fmla="*/ 3365593 w 9443288"/>
                          <a:gd name="connsiteY6" fmla="*/ 0 h 1462763"/>
                          <a:gd name="connsiteX7" fmla="*/ 3893822 w 9443288"/>
                          <a:gd name="connsiteY7" fmla="*/ 0 h 1462763"/>
                          <a:gd name="connsiteX8" fmla="*/ 4508775 w 9443288"/>
                          <a:gd name="connsiteY8" fmla="*/ 0 h 1462763"/>
                          <a:gd name="connsiteX9" fmla="*/ 5297177 w 9443288"/>
                          <a:gd name="connsiteY9" fmla="*/ 0 h 1462763"/>
                          <a:gd name="connsiteX10" fmla="*/ 5998854 w 9443288"/>
                          <a:gd name="connsiteY10" fmla="*/ 0 h 1462763"/>
                          <a:gd name="connsiteX11" fmla="*/ 6527082 w 9443288"/>
                          <a:gd name="connsiteY11" fmla="*/ 0 h 1462763"/>
                          <a:gd name="connsiteX12" fmla="*/ 7315483 w 9443288"/>
                          <a:gd name="connsiteY12" fmla="*/ 0 h 1462763"/>
                          <a:gd name="connsiteX13" fmla="*/ 7930436 w 9443288"/>
                          <a:gd name="connsiteY13" fmla="*/ 0 h 1462763"/>
                          <a:gd name="connsiteX14" fmla="*/ 9057850 w 9443288"/>
                          <a:gd name="connsiteY14" fmla="*/ 0 h 1462763"/>
                          <a:gd name="connsiteX15" fmla="*/ 9443288 w 9443288"/>
                          <a:gd name="connsiteY15" fmla="*/ 243798 h 1462763"/>
                          <a:gd name="connsiteX16" fmla="*/ 9443288 w 9443288"/>
                          <a:gd name="connsiteY16" fmla="*/ 711877 h 1462763"/>
                          <a:gd name="connsiteX17" fmla="*/ 9443288 w 9443288"/>
                          <a:gd name="connsiteY17" fmla="*/ 1218964 h 1462763"/>
                          <a:gd name="connsiteX18" fmla="*/ 9057850 w 9443288"/>
                          <a:gd name="connsiteY18" fmla="*/ 1462763 h 1462763"/>
                          <a:gd name="connsiteX19" fmla="*/ 8557688 w 9443288"/>
                          <a:gd name="connsiteY19" fmla="*/ 1462763 h 1462763"/>
                          <a:gd name="connsiteX20" fmla="*/ 8096000 w 9443288"/>
                          <a:gd name="connsiteY20" fmla="*/ 1462763 h 1462763"/>
                          <a:gd name="connsiteX21" fmla="*/ 7220875 w 9443288"/>
                          <a:gd name="connsiteY21" fmla="*/ 1462763 h 1462763"/>
                          <a:gd name="connsiteX22" fmla="*/ 6432474 w 9443288"/>
                          <a:gd name="connsiteY22" fmla="*/ 1462763 h 1462763"/>
                          <a:gd name="connsiteX23" fmla="*/ 5470624 w 9443288"/>
                          <a:gd name="connsiteY23" fmla="*/ 1462763 h 1462763"/>
                          <a:gd name="connsiteX24" fmla="*/ 4855671 w 9443288"/>
                          <a:gd name="connsiteY24" fmla="*/ 1462763 h 1462763"/>
                          <a:gd name="connsiteX25" fmla="*/ 4067271 w 9443288"/>
                          <a:gd name="connsiteY25" fmla="*/ 1462763 h 1462763"/>
                          <a:gd name="connsiteX26" fmla="*/ 3105421 w 9443288"/>
                          <a:gd name="connsiteY26" fmla="*/ 1462763 h 1462763"/>
                          <a:gd name="connsiteX27" fmla="*/ 2143571 w 9443288"/>
                          <a:gd name="connsiteY27" fmla="*/ 1462763 h 1462763"/>
                          <a:gd name="connsiteX28" fmla="*/ 1355170 w 9443288"/>
                          <a:gd name="connsiteY28" fmla="*/ 1462763 h 1462763"/>
                          <a:gd name="connsiteX29" fmla="*/ 385437 w 9443288"/>
                          <a:gd name="connsiteY29" fmla="*/ 1462763 h 1462763"/>
                          <a:gd name="connsiteX30" fmla="*/ 0 w 9443288"/>
                          <a:gd name="connsiteY30" fmla="*/ 1218964 h 1462763"/>
                          <a:gd name="connsiteX31" fmla="*/ 0 w 9443288"/>
                          <a:gd name="connsiteY31" fmla="*/ 760636 h 1462763"/>
                          <a:gd name="connsiteX32" fmla="*/ 0 w 9443288"/>
                          <a:gd name="connsiteY32" fmla="*/ 243798 h 1462763"/>
                          <a:gd name="connsiteX0" fmla="*/ 0 w 9443288"/>
                          <a:gd name="connsiteY0" fmla="*/ 243798 h 1462763"/>
                          <a:gd name="connsiteX1" fmla="*/ 385437 w 9443288"/>
                          <a:gd name="connsiteY1" fmla="*/ 0 h 1462763"/>
                          <a:gd name="connsiteX2" fmla="*/ 913665 w 9443288"/>
                          <a:gd name="connsiteY2" fmla="*/ 0 h 1462763"/>
                          <a:gd name="connsiteX3" fmla="*/ 1528618 w 9443288"/>
                          <a:gd name="connsiteY3" fmla="*/ 0 h 1462763"/>
                          <a:gd name="connsiteX4" fmla="*/ 2490468 w 9443288"/>
                          <a:gd name="connsiteY4" fmla="*/ 0 h 1462763"/>
                          <a:gd name="connsiteX5" fmla="*/ 3365593 w 9443288"/>
                          <a:gd name="connsiteY5" fmla="*/ 0 h 1462763"/>
                          <a:gd name="connsiteX6" fmla="*/ 4327443 w 9443288"/>
                          <a:gd name="connsiteY6" fmla="*/ 0 h 1462763"/>
                          <a:gd name="connsiteX7" fmla="*/ 5289293 w 9443288"/>
                          <a:gd name="connsiteY7" fmla="*/ 0 h 1462763"/>
                          <a:gd name="connsiteX8" fmla="*/ 5990969 w 9443288"/>
                          <a:gd name="connsiteY8" fmla="*/ 0 h 1462763"/>
                          <a:gd name="connsiteX9" fmla="*/ 6519199 w 9443288"/>
                          <a:gd name="connsiteY9" fmla="*/ 0 h 1462763"/>
                          <a:gd name="connsiteX10" fmla="*/ 7307600 w 9443288"/>
                          <a:gd name="connsiteY10" fmla="*/ 0 h 1462763"/>
                          <a:gd name="connsiteX11" fmla="*/ 7922553 w 9443288"/>
                          <a:gd name="connsiteY11" fmla="*/ 0 h 1462763"/>
                          <a:gd name="connsiteX12" fmla="*/ 9057850 w 9443288"/>
                          <a:gd name="connsiteY12" fmla="*/ 0 h 1462763"/>
                          <a:gd name="connsiteX13" fmla="*/ 9443288 w 9443288"/>
                          <a:gd name="connsiteY13" fmla="*/ 243798 h 1462763"/>
                          <a:gd name="connsiteX14" fmla="*/ 9443288 w 9443288"/>
                          <a:gd name="connsiteY14" fmla="*/ 711877 h 1462763"/>
                          <a:gd name="connsiteX15" fmla="*/ 9443288 w 9443288"/>
                          <a:gd name="connsiteY15" fmla="*/ 1218964 h 1462763"/>
                          <a:gd name="connsiteX16" fmla="*/ 9057850 w 9443288"/>
                          <a:gd name="connsiteY16" fmla="*/ 1462763 h 1462763"/>
                          <a:gd name="connsiteX17" fmla="*/ 8356173 w 9443288"/>
                          <a:gd name="connsiteY17" fmla="*/ 1462763 h 1462763"/>
                          <a:gd name="connsiteX18" fmla="*/ 7481047 w 9443288"/>
                          <a:gd name="connsiteY18" fmla="*/ 1462763 h 1462763"/>
                          <a:gd name="connsiteX19" fmla="*/ 6605922 w 9443288"/>
                          <a:gd name="connsiteY19" fmla="*/ 1462763 h 1462763"/>
                          <a:gd name="connsiteX20" fmla="*/ 5904246 w 9443288"/>
                          <a:gd name="connsiteY20" fmla="*/ 1462763 h 1462763"/>
                          <a:gd name="connsiteX21" fmla="*/ 5029121 w 9443288"/>
                          <a:gd name="connsiteY21" fmla="*/ 1462763 h 1462763"/>
                          <a:gd name="connsiteX22" fmla="*/ 4153994 w 9443288"/>
                          <a:gd name="connsiteY22" fmla="*/ 1462763 h 1462763"/>
                          <a:gd name="connsiteX23" fmla="*/ 3452318 w 9443288"/>
                          <a:gd name="connsiteY23" fmla="*/ 1462763 h 1462763"/>
                          <a:gd name="connsiteX24" fmla="*/ 2577192 w 9443288"/>
                          <a:gd name="connsiteY24" fmla="*/ 1462763 h 1462763"/>
                          <a:gd name="connsiteX25" fmla="*/ 1788790 w 9443288"/>
                          <a:gd name="connsiteY25" fmla="*/ 1462763 h 1462763"/>
                          <a:gd name="connsiteX26" fmla="*/ 385437 w 9443288"/>
                          <a:gd name="connsiteY26" fmla="*/ 1462763 h 1462763"/>
                          <a:gd name="connsiteX27" fmla="*/ 0 w 9443288"/>
                          <a:gd name="connsiteY27" fmla="*/ 1218964 h 1462763"/>
                          <a:gd name="connsiteX28" fmla="*/ 0 w 9443288"/>
                          <a:gd name="connsiteY28" fmla="*/ 741133 h 1462763"/>
                          <a:gd name="connsiteX29" fmla="*/ 0 w 9443288"/>
                          <a:gd name="connsiteY29" fmla="*/ 243798 h 14627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9443288" h="1462763" fill="none" extrusionOk="0">
                            <a:moveTo>
                              <a:pt x="0" y="243798"/>
                            </a:moveTo>
                            <a:cubicBezTo>
                              <a:pt x="6252" y="116121"/>
                              <a:pt x="120035" y="-1583"/>
                              <a:pt x="385437" y="0"/>
                            </a:cubicBezTo>
                            <a:cubicBezTo>
                              <a:pt x="596945" y="-31177"/>
                              <a:pt x="701175" y="-40261"/>
                              <a:pt x="1000390" y="0"/>
                            </a:cubicBezTo>
                            <a:cubicBezTo>
                              <a:pt x="1300989" y="29434"/>
                              <a:pt x="1364860" y="-2151"/>
                              <a:pt x="1702067" y="0"/>
                            </a:cubicBezTo>
                            <a:cubicBezTo>
                              <a:pt x="1860896" y="-6245"/>
                              <a:pt x="1895071" y="-17130"/>
                              <a:pt x="2066939" y="0"/>
                            </a:cubicBezTo>
                            <a:cubicBezTo>
                              <a:pt x="2238807" y="17130"/>
                              <a:pt x="2298018" y="-5297"/>
                              <a:pt x="2403743" y="0"/>
                            </a:cubicBezTo>
                            <a:cubicBezTo>
                              <a:pt x="2730658" y="5033"/>
                              <a:pt x="3140105" y="3575"/>
                              <a:pt x="3365593" y="0"/>
                            </a:cubicBezTo>
                            <a:cubicBezTo>
                              <a:pt x="3578308" y="-3112"/>
                              <a:pt x="3711896" y="-8120"/>
                              <a:pt x="3893822" y="0"/>
                            </a:cubicBezTo>
                            <a:cubicBezTo>
                              <a:pt x="4077324" y="29222"/>
                              <a:pt x="4380417" y="20233"/>
                              <a:pt x="4508775" y="0"/>
                            </a:cubicBezTo>
                            <a:cubicBezTo>
                              <a:pt x="4675350" y="-8966"/>
                              <a:pt x="4985703" y="35476"/>
                              <a:pt x="5297177" y="0"/>
                            </a:cubicBezTo>
                            <a:cubicBezTo>
                              <a:pt x="5664287" y="-18757"/>
                              <a:pt x="5693764" y="14365"/>
                              <a:pt x="5998854" y="0"/>
                            </a:cubicBezTo>
                            <a:cubicBezTo>
                              <a:pt x="6290984" y="-18811"/>
                              <a:pt x="6352531" y="4263"/>
                              <a:pt x="6527082" y="0"/>
                            </a:cubicBezTo>
                            <a:cubicBezTo>
                              <a:pt x="6657934" y="39084"/>
                              <a:pt x="7044540" y="-14704"/>
                              <a:pt x="7315483" y="0"/>
                            </a:cubicBezTo>
                            <a:cubicBezTo>
                              <a:pt x="7604981" y="13429"/>
                              <a:pt x="7679432" y="-16922"/>
                              <a:pt x="7930436" y="0"/>
                            </a:cubicBezTo>
                            <a:cubicBezTo>
                              <a:pt x="8238656" y="8129"/>
                              <a:pt x="8574841" y="-55940"/>
                              <a:pt x="9057850" y="0"/>
                            </a:cubicBezTo>
                            <a:cubicBezTo>
                              <a:pt x="9270384" y="32815"/>
                              <a:pt x="9451801" y="80010"/>
                              <a:pt x="9443288" y="243798"/>
                            </a:cubicBezTo>
                            <a:cubicBezTo>
                              <a:pt x="9498001" y="315297"/>
                              <a:pt x="9462121" y="583611"/>
                              <a:pt x="9443288" y="711877"/>
                            </a:cubicBezTo>
                            <a:cubicBezTo>
                              <a:pt x="9410263" y="840007"/>
                              <a:pt x="9425373" y="1017848"/>
                              <a:pt x="9443288" y="1218964"/>
                            </a:cubicBezTo>
                            <a:cubicBezTo>
                              <a:pt x="9436911" y="1341511"/>
                              <a:pt x="9227891" y="1430153"/>
                              <a:pt x="9057850" y="1462763"/>
                            </a:cubicBezTo>
                            <a:cubicBezTo>
                              <a:pt x="8899475" y="1459532"/>
                              <a:pt x="8776570" y="1446387"/>
                              <a:pt x="8557688" y="1462763"/>
                            </a:cubicBezTo>
                            <a:cubicBezTo>
                              <a:pt x="8338806" y="1479139"/>
                              <a:pt x="8198209" y="1474159"/>
                              <a:pt x="8096000" y="1462763"/>
                            </a:cubicBezTo>
                            <a:cubicBezTo>
                              <a:pt x="7862773" y="1504428"/>
                              <a:pt x="7500440" y="1513143"/>
                              <a:pt x="7220875" y="1462763"/>
                            </a:cubicBezTo>
                            <a:cubicBezTo>
                              <a:pt x="6859653" y="1438657"/>
                              <a:pt x="6664470" y="1529701"/>
                              <a:pt x="6432474" y="1462763"/>
                            </a:cubicBezTo>
                            <a:cubicBezTo>
                              <a:pt x="6188649" y="1407443"/>
                              <a:pt x="5860680" y="1443284"/>
                              <a:pt x="5470624" y="1462763"/>
                            </a:cubicBezTo>
                            <a:cubicBezTo>
                              <a:pt x="5117279" y="1451519"/>
                              <a:pt x="5079874" y="1463811"/>
                              <a:pt x="4855671" y="1462763"/>
                            </a:cubicBezTo>
                            <a:cubicBezTo>
                              <a:pt x="4597427" y="1421206"/>
                              <a:pt x="4302243" y="1457535"/>
                              <a:pt x="4067271" y="1462763"/>
                            </a:cubicBezTo>
                            <a:cubicBezTo>
                              <a:pt x="3852637" y="1399602"/>
                              <a:pt x="3490995" y="1495033"/>
                              <a:pt x="3105421" y="1462763"/>
                            </a:cubicBezTo>
                            <a:cubicBezTo>
                              <a:pt x="2728742" y="1438693"/>
                              <a:pt x="2522817" y="1497275"/>
                              <a:pt x="2143571" y="1462763"/>
                            </a:cubicBezTo>
                            <a:cubicBezTo>
                              <a:pt x="1755805" y="1484823"/>
                              <a:pt x="1606146" y="1445974"/>
                              <a:pt x="1355170" y="1462763"/>
                            </a:cubicBezTo>
                            <a:cubicBezTo>
                              <a:pt x="1048355" y="1432953"/>
                              <a:pt x="866314" y="1474967"/>
                              <a:pt x="385437" y="1462763"/>
                            </a:cubicBezTo>
                            <a:cubicBezTo>
                              <a:pt x="171243" y="1458811"/>
                              <a:pt x="10990" y="1377828"/>
                              <a:pt x="0" y="1218964"/>
                            </a:cubicBezTo>
                            <a:cubicBezTo>
                              <a:pt x="25267" y="1015580"/>
                              <a:pt x="24508" y="889165"/>
                              <a:pt x="0" y="760636"/>
                            </a:cubicBezTo>
                            <a:cubicBezTo>
                              <a:pt x="-14629" y="619383"/>
                              <a:pt x="-10580" y="383618"/>
                              <a:pt x="0" y="243798"/>
                            </a:cubicBezTo>
                            <a:close/>
                          </a:path>
                          <a:path w="9443288" h="1462763" stroke="0" extrusionOk="0">
                            <a:moveTo>
                              <a:pt x="0" y="243798"/>
                            </a:moveTo>
                            <a:cubicBezTo>
                              <a:pt x="27049" y="107874"/>
                              <a:pt x="215474" y="-12624"/>
                              <a:pt x="385437" y="0"/>
                            </a:cubicBezTo>
                            <a:cubicBezTo>
                              <a:pt x="592438" y="-33828"/>
                              <a:pt x="784356" y="14705"/>
                              <a:pt x="913665" y="0"/>
                            </a:cubicBezTo>
                            <a:cubicBezTo>
                              <a:pt x="1045672" y="-17207"/>
                              <a:pt x="1392622" y="-14967"/>
                              <a:pt x="1528618" y="0"/>
                            </a:cubicBezTo>
                            <a:cubicBezTo>
                              <a:pt x="1665761" y="1149"/>
                              <a:pt x="2080137" y="174"/>
                              <a:pt x="2490468" y="0"/>
                            </a:cubicBezTo>
                            <a:cubicBezTo>
                              <a:pt x="2945283" y="-16075"/>
                              <a:pt x="2992748" y="-28280"/>
                              <a:pt x="3365593" y="0"/>
                            </a:cubicBezTo>
                            <a:cubicBezTo>
                              <a:pt x="3758744" y="9541"/>
                              <a:pt x="3940045" y="-48609"/>
                              <a:pt x="4327443" y="0"/>
                            </a:cubicBezTo>
                            <a:cubicBezTo>
                              <a:pt x="4679463" y="-28677"/>
                              <a:pt x="5077282" y="550"/>
                              <a:pt x="5289293" y="0"/>
                            </a:cubicBezTo>
                            <a:cubicBezTo>
                              <a:pt x="5497167" y="2957"/>
                              <a:pt x="5694576" y="29839"/>
                              <a:pt x="5990969" y="0"/>
                            </a:cubicBezTo>
                            <a:cubicBezTo>
                              <a:pt x="6286573" y="-9084"/>
                              <a:pt x="6309614" y="-16586"/>
                              <a:pt x="6519199" y="0"/>
                            </a:cubicBezTo>
                            <a:cubicBezTo>
                              <a:pt x="6746514" y="49188"/>
                              <a:pt x="7095167" y="-16206"/>
                              <a:pt x="7307600" y="0"/>
                            </a:cubicBezTo>
                            <a:cubicBezTo>
                              <a:pt x="7514392" y="3212"/>
                              <a:pt x="7619032" y="17690"/>
                              <a:pt x="7922553" y="0"/>
                            </a:cubicBezTo>
                            <a:cubicBezTo>
                              <a:pt x="8212039" y="-21491"/>
                              <a:pt x="8772282" y="-53473"/>
                              <a:pt x="9057850" y="0"/>
                            </a:cubicBezTo>
                            <a:cubicBezTo>
                              <a:pt x="9268985" y="11608"/>
                              <a:pt x="9417084" y="139171"/>
                              <a:pt x="9443288" y="243798"/>
                            </a:cubicBezTo>
                            <a:cubicBezTo>
                              <a:pt x="9431062" y="474681"/>
                              <a:pt x="9423679" y="562381"/>
                              <a:pt x="9443288" y="711877"/>
                            </a:cubicBezTo>
                            <a:cubicBezTo>
                              <a:pt x="9501824" y="851743"/>
                              <a:pt x="9408924" y="1026728"/>
                              <a:pt x="9443288" y="1218964"/>
                            </a:cubicBezTo>
                            <a:cubicBezTo>
                              <a:pt x="9475036" y="1397116"/>
                              <a:pt x="9309753" y="1474642"/>
                              <a:pt x="9057850" y="1462763"/>
                            </a:cubicBezTo>
                            <a:cubicBezTo>
                              <a:pt x="8851108" y="1427823"/>
                              <a:pt x="8552969" y="1470035"/>
                              <a:pt x="8356173" y="1462763"/>
                            </a:cubicBezTo>
                            <a:cubicBezTo>
                              <a:pt x="8144449" y="1486682"/>
                              <a:pt x="7830962" y="1456505"/>
                              <a:pt x="7481047" y="1462763"/>
                            </a:cubicBezTo>
                            <a:cubicBezTo>
                              <a:pt x="7113085" y="1508784"/>
                              <a:pt x="6815322" y="1448490"/>
                              <a:pt x="6605922" y="1462763"/>
                            </a:cubicBezTo>
                            <a:cubicBezTo>
                              <a:pt x="6384060" y="1443860"/>
                              <a:pt x="6140491" y="1489344"/>
                              <a:pt x="5904246" y="1462763"/>
                            </a:cubicBezTo>
                            <a:cubicBezTo>
                              <a:pt x="5665252" y="1422981"/>
                              <a:pt x="5334301" y="1468000"/>
                              <a:pt x="5029121" y="1462763"/>
                            </a:cubicBezTo>
                            <a:cubicBezTo>
                              <a:pt x="4679991" y="1440460"/>
                              <a:pt x="4450656" y="1495991"/>
                              <a:pt x="4153994" y="1462763"/>
                            </a:cubicBezTo>
                            <a:cubicBezTo>
                              <a:pt x="3813309" y="1436476"/>
                              <a:pt x="3623279" y="1452842"/>
                              <a:pt x="3452318" y="1462763"/>
                            </a:cubicBezTo>
                            <a:cubicBezTo>
                              <a:pt x="3260440" y="1495066"/>
                              <a:pt x="2853093" y="1441264"/>
                              <a:pt x="2577192" y="1462763"/>
                            </a:cubicBezTo>
                            <a:cubicBezTo>
                              <a:pt x="2326608" y="1482266"/>
                              <a:pt x="2008686" y="1439095"/>
                              <a:pt x="1788790" y="1462763"/>
                            </a:cubicBezTo>
                            <a:cubicBezTo>
                              <a:pt x="1445662" y="1458621"/>
                              <a:pt x="957665" y="1487491"/>
                              <a:pt x="385437" y="1462763"/>
                            </a:cubicBezTo>
                            <a:cubicBezTo>
                              <a:pt x="209124" y="1443865"/>
                              <a:pt x="-29317" y="1332422"/>
                              <a:pt x="0" y="1218964"/>
                            </a:cubicBezTo>
                            <a:cubicBezTo>
                              <a:pt x="-124" y="1087264"/>
                              <a:pt x="-44382" y="900157"/>
                              <a:pt x="0" y="741133"/>
                            </a:cubicBezTo>
                            <a:cubicBezTo>
                              <a:pt x="72502" y="596963"/>
                              <a:pt x="-11372" y="414727"/>
                              <a:pt x="0" y="243798"/>
                            </a:cubicBezTo>
                            <a:close/>
                          </a:path>
                          <a:path w="9443288" h="1462763" fill="none" stroke="0" extrusionOk="0">
                            <a:moveTo>
                              <a:pt x="0" y="243798"/>
                            </a:moveTo>
                            <a:cubicBezTo>
                              <a:pt x="-2306" y="119418"/>
                              <a:pt x="164959" y="-2911"/>
                              <a:pt x="385437" y="0"/>
                            </a:cubicBezTo>
                            <a:cubicBezTo>
                              <a:pt x="583591" y="-10707"/>
                              <a:pt x="728735" y="-8241"/>
                              <a:pt x="1000390" y="0"/>
                            </a:cubicBezTo>
                            <a:cubicBezTo>
                              <a:pt x="1298965" y="24589"/>
                              <a:pt x="1377467" y="14255"/>
                              <a:pt x="1702067" y="0"/>
                            </a:cubicBezTo>
                            <a:cubicBezTo>
                              <a:pt x="1793848" y="2017"/>
                              <a:pt x="1929155" y="-8219"/>
                              <a:pt x="2066939" y="0"/>
                            </a:cubicBezTo>
                            <a:cubicBezTo>
                              <a:pt x="2204723" y="8219"/>
                              <a:pt x="2297551" y="16831"/>
                              <a:pt x="2403743" y="0"/>
                            </a:cubicBezTo>
                            <a:cubicBezTo>
                              <a:pt x="2766767" y="-7962"/>
                              <a:pt x="3188811" y="-10155"/>
                              <a:pt x="3365593" y="0"/>
                            </a:cubicBezTo>
                            <a:cubicBezTo>
                              <a:pt x="3566522" y="-21680"/>
                              <a:pt x="3731929" y="-13024"/>
                              <a:pt x="3893822" y="0"/>
                            </a:cubicBezTo>
                            <a:cubicBezTo>
                              <a:pt x="4078143" y="20638"/>
                              <a:pt x="4387008" y="38052"/>
                              <a:pt x="4508775" y="0"/>
                            </a:cubicBezTo>
                            <a:cubicBezTo>
                              <a:pt x="4636667" y="-27254"/>
                              <a:pt x="4951393" y="53211"/>
                              <a:pt x="5297177" y="0"/>
                            </a:cubicBezTo>
                            <a:cubicBezTo>
                              <a:pt x="5657068" y="-12053"/>
                              <a:pt x="5702216" y="18536"/>
                              <a:pt x="5998854" y="0"/>
                            </a:cubicBezTo>
                            <a:cubicBezTo>
                              <a:pt x="6296352" y="-18267"/>
                              <a:pt x="6344843" y="-5956"/>
                              <a:pt x="6527082" y="0"/>
                            </a:cubicBezTo>
                            <a:cubicBezTo>
                              <a:pt x="6699188" y="15809"/>
                              <a:pt x="7017116" y="7454"/>
                              <a:pt x="7315483" y="0"/>
                            </a:cubicBezTo>
                            <a:cubicBezTo>
                              <a:pt x="7606159" y="2659"/>
                              <a:pt x="7675762" y="-26277"/>
                              <a:pt x="7930436" y="0"/>
                            </a:cubicBezTo>
                            <a:cubicBezTo>
                              <a:pt x="8193146" y="57853"/>
                              <a:pt x="8645195" y="-42428"/>
                              <a:pt x="9057850" y="0"/>
                            </a:cubicBezTo>
                            <a:cubicBezTo>
                              <a:pt x="9252511" y="40705"/>
                              <a:pt x="9462910" y="127361"/>
                              <a:pt x="9443288" y="243798"/>
                            </a:cubicBezTo>
                            <a:cubicBezTo>
                              <a:pt x="9483330" y="332604"/>
                              <a:pt x="9480164" y="602424"/>
                              <a:pt x="9443288" y="711877"/>
                            </a:cubicBezTo>
                            <a:cubicBezTo>
                              <a:pt x="9459932" y="833123"/>
                              <a:pt x="9400486" y="1006965"/>
                              <a:pt x="9443288" y="1218964"/>
                            </a:cubicBezTo>
                            <a:cubicBezTo>
                              <a:pt x="9455152" y="1335572"/>
                              <a:pt x="9236195" y="1454287"/>
                              <a:pt x="9057850" y="1462763"/>
                            </a:cubicBezTo>
                            <a:cubicBezTo>
                              <a:pt x="8893414" y="1477632"/>
                              <a:pt x="8679277" y="1476804"/>
                              <a:pt x="8567307" y="1462763"/>
                            </a:cubicBezTo>
                            <a:cubicBezTo>
                              <a:pt x="8455337" y="1448722"/>
                              <a:pt x="8287703" y="1443536"/>
                              <a:pt x="8096000" y="1462763"/>
                            </a:cubicBezTo>
                            <a:cubicBezTo>
                              <a:pt x="7922567" y="1488126"/>
                              <a:pt x="7492794" y="1515919"/>
                              <a:pt x="7220875" y="1462763"/>
                            </a:cubicBezTo>
                            <a:cubicBezTo>
                              <a:pt x="6876239" y="1437643"/>
                              <a:pt x="6672207" y="1454318"/>
                              <a:pt x="6432474" y="1462763"/>
                            </a:cubicBezTo>
                            <a:cubicBezTo>
                              <a:pt x="6184068" y="1510039"/>
                              <a:pt x="5878532" y="1451865"/>
                              <a:pt x="5470624" y="1462763"/>
                            </a:cubicBezTo>
                            <a:cubicBezTo>
                              <a:pt x="5115810" y="1450228"/>
                              <a:pt x="5075917" y="1471821"/>
                              <a:pt x="4855671" y="1462763"/>
                            </a:cubicBezTo>
                            <a:cubicBezTo>
                              <a:pt x="4636367" y="1440680"/>
                              <a:pt x="4255706" y="1460608"/>
                              <a:pt x="4067271" y="1462763"/>
                            </a:cubicBezTo>
                            <a:cubicBezTo>
                              <a:pt x="3897421" y="1449334"/>
                              <a:pt x="3554084" y="1526805"/>
                              <a:pt x="3105421" y="1462763"/>
                            </a:cubicBezTo>
                            <a:cubicBezTo>
                              <a:pt x="2789447" y="1439249"/>
                              <a:pt x="2525738" y="1443333"/>
                              <a:pt x="2143571" y="1462763"/>
                            </a:cubicBezTo>
                            <a:cubicBezTo>
                              <a:pt x="1746091" y="1464480"/>
                              <a:pt x="1617927" y="1469276"/>
                              <a:pt x="1355170" y="1462763"/>
                            </a:cubicBezTo>
                            <a:cubicBezTo>
                              <a:pt x="1096887" y="1439351"/>
                              <a:pt x="855268" y="1469467"/>
                              <a:pt x="385437" y="1462763"/>
                            </a:cubicBezTo>
                            <a:cubicBezTo>
                              <a:pt x="165791" y="1489006"/>
                              <a:pt x="-32768" y="1363995"/>
                              <a:pt x="0" y="1218964"/>
                            </a:cubicBezTo>
                            <a:cubicBezTo>
                              <a:pt x="-4589" y="1012313"/>
                              <a:pt x="17969" y="884460"/>
                              <a:pt x="0" y="760636"/>
                            </a:cubicBezTo>
                            <a:cubicBezTo>
                              <a:pt x="-39555" y="631792"/>
                              <a:pt x="-28841" y="387739"/>
                              <a:pt x="0" y="24379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altLang="zh-CN" sz="2800" dirty="0"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8C9AE8-AE96-B745-ADF7-FAE65DFAC8AE}"/>
                </a:ext>
              </a:extLst>
            </p:cNvPr>
            <p:cNvSpPr txBox="1"/>
            <p:nvPr/>
          </p:nvSpPr>
          <p:spPr>
            <a:xfrm>
              <a:off x="2630175" y="875322"/>
              <a:ext cx="8316453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Cắt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đã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cho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thành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2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phần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để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ghép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lại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được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một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vuông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(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như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mẫu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)</a:t>
              </a:r>
            </a:p>
            <a:p>
              <a:endParaRPr lang="en-V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Cloud 21">
            <a:extLst>
              <a:ext uri="{FF2B5EF4-FFF2-40B4-BE49-F238E27FC236}">
                <a16:creationId xmlns:a16="http://schemas.microsoft.com/office/drawing/2014/main" id="{B0843701-F76F-B04F-AFFF-6ABCFE03295F}"/>
              </a:ext>
            </a:extLst>
          </p:cNvPr>
          <p:cNvSpPr/>
          <p:nvPr/>
        </p:nvSpPr>
        <p:spPr>
          <a:xfrm>
            <a:off x="896360" y="3034145"/>
            <a:ext cx="1348076" cy="817420"/>
          </a:xfrm>
          <a:prstGeom prst="cloud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rgbClr val="FF0000"/>
                </a:solidFill>
              </a:rPr>
              <a:t>Mẫu</a:t>
            </a:r>
            <a:endParaRPr lang="en-VN" sz="2800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0546FEE-B358-CC42-97C3-B223F1DE0D97}"/>
              </a:ext>
            </a:extLst>
          </p:cNvPr>
          <p:cNvGraphicFramePr>
            <a:graphicFrameLocks noGrp="1"/>
          </p:cNvGraphicFramePr>
          <p:nvPr/>
        </p:nvGraphicFramePr>
        <p:xfrm>
          <a:off x="1838666" y="4211471"/>
          <a:ext cx="3689928" cy="8174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922482">
                  <a:extLst>
                    <a:ext uri="{9D8B030D-6E8A-4147-A177-3AD203B41FA5}">
                      <a16:colId xmlns:a16="http://schemas.microsoft.com/office/drawing/2014/main" val="2224788432"/>
                    </a:ext>
                  </a:extLst>
                </a:gridCol>
                <a:gridCol w="922482">
                  <a:extLst>
                    <a:ext uri="{9D8B030D-6E8A-4147-A177-3AD203B41FA5}">
                      <a16:colId xmlns:a16="http://schemas.microsoft.com/office/drawing/2014/main" val="1477677311"/>
                    </a:ext>
                  </a:extLst>
                </a:gridCol>
                <a:gridCol w="922482">
                  <a:extLst>
                    <a:ext uri="{9D8B030D-6E8A-4147-A177-3AD203B41FA5}">
                      <a16:colId xmlns:a16="http://schemas.microsoft.com/office/drawing/2014/main" val="2262250447"/>
                    </a:ext>
                  </a:extLst>
                </a:gridCol>
                <a:gridCol w="922482">
                  <a:extLst>
                    <a:ext uri="{9D8B030D-6E8A-4147-A177-3AD203B41FA5}">
                      <a16:colId xmlns:a16="http://schemas.microsoft.com/office/drawing/2014/main" val="1817941728"/>
                    </a:ext>
                  </a:extLst>
                </a:gridCol>
              </a:tblGrid>
              <a:tr h="817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942985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973516-1C71-E043-A1B7-A575E453F88D}"/>
              </a:ext>
            </a:extLst>
          </p:cNvPr>
          <p:cNvCxnSpPr/>
          <p:nvPr/>
        </p:nvCxnSpPr>
        <p:spPr>
          <a:xfrm>
            <a:off x="3683630" y="4059382"/>
            <a:ext cx="0" cy="11637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13BA0C9-B9FA-9F4D-B997-C3F52AB10CC8}"/>
              </a:ext>
            </a:extLst>
          </p:cNvPr>
          <p:cNvGraphicFramePr>
            <a:graphicFrameLocks noGrp="1"/>
          </p:cNvGraphicFramePr>
          <p:nvPr/>
        </p:nvGraphicFramePr>
        <p:xfrm>
          <a:off x="7735561" y="3536672"/>
          <a:ext cx="1844964" cy="1848802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922482">
                  <a:extLst>
                    <a:ext uri="{9D8B030D-6E8A-4147-A177-3AD203B41FA5}">
                      <a16:colId xmlns:a16="http://schemas.microsoft.com/office/drawing/2014/main" val="4058049909"/>
                    </a:ext>
                  </a:extLst>
                </a:gridCol>
                <a:gridCol w="922482">
                  <a:extLst>
                    <a:ext uri="{9D8B030D-6E8A-4147-A177-3AD203B41FA5}">
                      <a16:colId xmlns:a16="http://schemas.microsoft.com/office/drawing/2014/main" val="4055130317"/>
                    </a:ext>
                  </a:extLst>
                </a:gridCol>
              </a:tblGrid>
              <a:tr h="92440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269279"/>
                  </a:ext>
                </a:extLst>
              </a:tr>
              <a:tr h="92440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1893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736ED55-5C16-0C41-A2E5-B4A94EC61E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72" y="5243320"/>
            <a:ext cx="1070592" cy="107059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897F2A-782D-BA41-B241-C71E4AA8232C}"/>
              </a:ext>
            </a:extLst>
          </p:cNvPr>
          <p:cNvCxnSpPr/>
          <p:nvPr/>
        </p:nvCxnSpPr>
        <p:spPr>
          <a:xfrm>
            <a:off x="5985164" y="4461073"/>
            <a:ext cx="1246909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ACF1E178-4DB4-3B49-A73F-AF375C311336}"/>
              </a:ext>
            </a:extLst>
          </p:cNvPr>
          <p:cNvSpPr/>
          <p:nvPr/>
        </p:nvSpPr>
        <p:spPr>
          <a:xfrm>
            <a:off x="525787" y="637279"/>
            <a:ext cx="1952251" cy="19214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3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61934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15FA15C7-B66D-7943-88F2-D037DCEE5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902"/>
            <a:ext cx="12192000" cy="7007901"/>
          </a:xfrm>
          <a:prstGeom prst="rect">
            <a:avLst/>
          </a:prstGeom>
          <a:solidFill>
            <a:schemeClr val="accent4"/>
          </a:solidFill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7CEC9F-40B2-554D-B01D-4AAB97AFDAD3}"/>
              </a:ext>
            </a:extLst>
          </p:cNvPr>
          <p:cNvGrpSpPr/>
          <p:nvPr/>
        </p:nvGrpSpPr>
        <p:grpSpPr>
          <a:xfrm>
            <a:off x="1674554" y="509038"/>
            <a:ext cx="9765106" cy="1691721"/>
            <a:chOff x="2171343" y="4618089"/>
            <a:chExt cx="7988119" cy="2187854"/>
          </a:xfrm>
        </p:grpSpPr>
        <p:sp>
          <p:nvSpPr>
            <p:cNvPr id="19" name="Rectangle: Rounded Corners 11">
              <a:extLst>
                <a:ext uri="{FF2B5EF4-FFF2-40B4-BE49-F238E27FC236}">
                  <a16:creationId xmlns:a16="http://schemas.microsoft.com/office/drawing/2014/main" id="{619FE15D-4B71-4546-9DDC-FBF4F17A4CFB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1163719 w 9765106"/>
                        <a:gd name="connsiteY2" fmla="*/ 0 h 1691721"/>
                        <a:gd name="connsiteX3" fmla="*/ 2147879 w 9765106"/>
                        <a:gd name="connsiteY3" fmla="*/ 0 h 1691721"/>
                        <a:gd name="connsiteX4" fmla="*/ 2688361 w 9765106"/>
                        <a:gd name="connsiteY4" fmla="*/ 0 h 1691721"/>
                        <a:gd name="connsiteX5" fmla="*/ 3317578 w 9765106"/>
                        <a:gd name="connsiteY5" fmla="*/ 0 h 1691721"/>
                        <a:gd name="connsiteX6" fmla="*/ 4124265 w 9765106"/>
                        <a:gd name="connsiteY6" fmla="*/ 0 h 1691721"/>
                        <a:gd name="connsiteX7" fmla="*/ 4468882 w 9765106"/>
                        <a:gd name="connsiteY7" fmla="*/ 0 h 1691721"/>
                        <a:gd name="connsiteX8" fmla="*/ 4842218 w 9765106"/>
                        <a:gd name="connsiteY8" fmla="*/ 0 h 1691721"/>
                        <a:gd name="connsiteX9" fmla="*/ 5382699 w 9765106"/>
                        <a:gd name="connsiteY9" fmla="*/ 0 h 1691721"/>
                        <a:gd name="connsiteX10" fmla="*/ 6189388 w 9765106"/>
                        <a:gd name="connsiteY10" fmla="*/ 0 h 1691721"/>
                        <a:gd name="connsiteX11" fmla="*/ 6818604 w 9765106"/>
                        <a:gd name="connsiteY11" fmla="*/ 0 h 1691721"/>
                        <a:gd name="connsiteX12" fmla="*/ 7625292 w 9765106"/>
                        <a:gd name="connsiteY12" fmla="*/ 0 h 1691721"/>
                        <a:gd name="connsiteX13" fmla="*/ 8431981 w 9765106"/>
                        <a:gd name="connsiteY13" fmla="*/ 0 h 1691721"/>
                        <a:gd name="connsiteX14" fmla="*/ 9319338 w 9765106"/>
                        <a:gd name="connsiteY14" fmla="*/ 0 h 1691721"/>
                        <a:gd name="connsiteX15" fmla="*/ 9765106 w 9765106"/>
                        <a:gd name="connsiteY15" fmla="*/ 281959 h 1691721"/>
                        <a:gd name="connsiteX16" fmla="*/ 9765106 w 9765106"/>
                        <a:gd name="connsiteY16" fmla="*/ 635337 h 1691721"/>
                        <a:gd name="connsiteX17" fmla="*/ 9765106 w 9765106"/>
                        <a:gd name="connsiteY17" fmla="*/ 977437 h 1691721"/>
                        <a:gd name="connsiteX18" fmla="*/ 9765106 w 9765106"/>
                        <a:gd name="connsiteY18" fmla="*/ 1409761 h 1691721"/>
                        <a:gd name="connsiteX19" fmla="*/ 9319338 w 9765106"/>
                        <a:gd name="connsiteY19" fmla="*/ 1691721 h 1691721"/>
                        <a:gd name="connsiteX20" fmla="*/ 8690121 w 9765106"/>
                        <a:gd name="connsiteY20" fmla="*/ 1691721 h 1691721"/>
                        <a:gd name="connsiteX21" fmla="*/ 8060904 w 9765106"/>
                        <a:gd name="connsiteY21" fmla="*/ 1691721 h 1691721"/>
                        <a:gd name="connsiteX22" fmla="*/ 7641426 w 9765106"/>
                        <a:gd name="connsiteY22" fmla="*/ 1691721 h 1691721"/>
                        <a:gd name="connsiteX23" fmla="*/ 7254216 w 9765106"/>
                        <a:gd name="connsiteY23" fmla="*/ 1691721 h 1691721"/>
                        <a:gd name="connsiteX24" fmla="*/ 6270056 w 9765106"/>
                        <a:gd name="connsiteY24" fmla="*/ 1691721 h 1691721"/>
                        <a:gd name="connsiteX25" fmla="*/ 5285897 w 9765106"/>
                        <a:gd name="connsiteY25" fmla="*/ 1691721 h 1691721"/>
                        <a:gd name="connsiteX26" fmla="*/ 4479208 w 9765106"/>
                        <a:gd name="connsiteY26" fmla="*/ 1691721 h 1691721"/>
                        <a:gd name="connsiteX27" fmla="*/ 3672521 w 9765106"/>
                        <a:gd name="connsiteY27" fmla="*/ 1691721 h 1691721"/>
                        <a:gd name="connsiteX28" fmla="*/ 2865832 w 9765106"/>
                        <a:gd name="connsiteY28" fmla="*/ 1691721 h 1691721"/>
                        <a:gd name="connsiteX29" fmla="*/ 1881672 w 9765106"/>
                        <a:gd name="connsiteY29" fmla="*/ 1691721 h 1691721"/>
                        <a:gd name="connsiteX30" fmla="*/ 1252456 w 9765106"/>
                        <a:gd name="connsiteY30" fmla="*/ 1691721 h 1691721"/>
                        <a:gd name="connsiteX31" fmla="*/ 445767 w 9765106"/>
                        <a:gd name="connsiteY31" fmla="*/ 1691721 h 1691721"/>
                        <a:gd name="connsiteX32" fmla="*/ 0 w 9765106"/>
                        <a:gd name="connsiteY32" fmla="*/ 1409761 h 1691721"/>
                        <a:gd name="connsiteX33" fmla="*/ 0 w 9765106"/>
                        <a:gd name="connsiteY33" fmla="*/ 1067661 h 1691721"/>
                        <a:gd name="connsiteX34" fmla="*/ 0 w 9765106"/>
                        <a:gd name="connsiteY34" fmla="*/ 714283 h 1691721"/>
                        <a:gd name="connsiteX35" fmla="*/ 0 w 9765106"/>
                        <a:gd name="connsiteY35" fmla="*/ 281959 h 1691721"/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986248 w 9765106"/>
                        <a:gd name="connsiteY2" fmla="*/ 0 h 1691721"/>
                        <a:gd name="connsiteX3" fmla="*/ 1615465 w 9765106"/>
                        <a:gd name="connsiteY3" fmla="*/ 0 h 1691721"/>
                        <a:gd name="connsiteX4" fmla="*/ 2599624 w 9765106"/>
                        <a:gd name="connsiteY4" fmla="*/ 0 h 1691721"/>
                        <a:gd name="connsiteX5" fmla="*/ 3495049 w 9765106"/>
                        <a:gd name="connsiteY5" fmla="*/ 0 h 1691721"/>
                        <a:gd name="connsiteX6" fmla="*/ 4479208 w 9765106"/>
                        <a:gd name="connsiteY6" fmla="*/ 0 h 1691721"/>
                        <a:gd name="connsiteX7" fmla="*/ 5463368 w 9765106"/>
                        <a:gd name="connsiteY7" fmla="*/ 0 h 1691721"/>
                        <a:gd name="connsiteX8" fmla="*/ 6181321 w 9765106"/>
                        <a:gd name="connsiteY8" fmla="*/ 0 h 1691721"/>
                        <a:gd name="connsiteX9" fmla="*/ 6721802 w 9765106"/>
                        <a:gd name="connsiteY9" fmla="*/ 0 h 1691721"/>
                        <a:gd name="connsiteX10" fmla="*/ 7528489 w 9765106"/>
                        <a:gd name="connsiteY10" fmla="*/ 0 h 1691721"/>
                        <a:gd name="connsiteX11" fmla="*/ 8157707 w 9765106"/>
                        <a:gd name="connsiteY11" fmla="*/ 0 h 1691721"/>
                        <a:gd name="connsiteX12" fmla="*/ 9319338 w 9765106"/>
                        <a:gd name="connsiteY12" fmla="*/ 0 h 1691721"/>
                        <a:gd name="connsiteX13" fmla="*/ 9765106 w 9765106"/>
                        <a:gd name="connsiteY13" fmla="*/ 281959 h 1691721"/>
                        <a:gd name="connsiteX14" fmla="*/ 9765106 w 9765106"/>
                        <a:gd name="connsiteY14" fmla="*/ 635337 h 1691721"/>
                        <a:gd name="connsiteX15" fmla="*/ 9765106 w 9765106"/>
                        <a:gd name="connsiteY15" fmla="*/ 977437 h 1691721"/>
                        <a:gd name="connsiteX16" fmla="*/ 9765106 w 9765106"/>
                        <a:gd name="connsiteY16" fmla="*/ 1409761 h 1691721"/>
                        <a:gd name="connsiteX17" fmla="*/ 9319338 w 9765106"/>
                        <a:gd name="connsiteY17" fmla="*/ 1691721 h 1691721"/>
                        <a:gd name="connsiteX18" fmla="*/ 8335178 w 9765106"/>
                        <a:gd name="connsiteY18" fmla="*/ 1691721 h 1691721"/>
                        <a:gd name="connsiteX19" fmla="*/ 7439754 w 9765106"/>
                        <a:gd name="connsiteY19" fmla="*/ 1691721 h 1691721"/>
                        <a:gd name="connsiteX20" fmla="*/ 6721802 w 9765106"/>
                        <a:gd name="connsiteY20" fmla="*/ 1691721 h 1691721"/>
                        <a:gd name="connsiteX21" fmla="*/ 5826378 w 9765106"/>
                        <a:gd name="connsiteY21" fmla="*/ 1691721 h 1691721"/>
                        <a:gd name="connsiteX22" fmla="*/ 4930954 w 9765106"/>
                        <a:gd name="connsiteY22" fmla="*/ 1691721 h 1691721"/>
                        <a:gd name="connsiteX23" fmla="*/ 4213002 w 9765106"/>
                        <a:gd name="connsiteY23" fmla="*/ 1691721 h 1691721"/>
                        <a:gd name="connsiteX24" fmla="*/ 3756336 w 9765106"/>
                        <a:gd name="connsiteY24" fmla="*/ 1691721 h 1691721"/>
                        <a:gd name="connsiteX25" fmla="*/ 3317578 w 9765106"/>
                        <a:gd name="connsiteY25" fmla="*/ 1691721 h 1691721"/>
                        <a:gd name="connsiteX26" fmla="*/ 2510889 w 9765106"/>
                        <a:gd name="connsiteY26" fmla="*/ 1691721 h 1691721"/>
                        <a:gd name="connsiteX27" fmla="*/ 1615465 w 9765106"/>
                        <a:gd name="connsiteY27" fmla="*/ 1691721 h 1691721"/>
                        <a:gd name="connsiteX28" fmla="*/ 445767 w 9765106"/>
                        <a:gd name="connsiteY28" fmla="*/ 1691721 h 1691721"/>
                        <a:gd name="connsiteX29" fmla="*/ 0 w 9765106"/>
                        <a:gd name="connsiteY29" fmla="*/ 1409761 h 1691721"/>
                        <a:gd name="connsiteX30" fmla="*/ 0 w 9765106"/>
                        <a:gd name="connsiteY30" fmla="*/ 1011271 h 1691721"/>
                        <a:gd name="connsiteX31" fmla="*/ 0 w 9765106"/>
                        <a:gd name="connsiteY31" fmla="*/ 646615 h 1691721"/>
                        <a:gd name="connsiteX32" fmla="*/ 0 w 9765106"/>
                        <a:gd name="connsiteY32" fmla="*/ 281959 h 1691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9765106" h="1691721" fill="none" extrusionOk="0">
                          <a:moveTo>
                            <a:pt x="0" y="281959"/>
                          </a:moveTo>
                          <a:cubicBezTo>
                            <a:pt x="31176" y="100804"/>
                            <a:pt x="180297" y="12065"/>
                            <a:pt x="445767" y="0"/>
                          </a:cubicBezTo>
                          <a:cubicBezTo>
                            <a:pt x="620707" y="24043"/>
                            <a:pt x="946686" y="289"/>
                            <a:pt x="1163719" y="0"/>
                          </a:cubicBezTo>
                          <a:cubicBezTo>
                            <a:pt x="1349472" y="16211"/>
                            <a:pt x="1690779" y="-17297"/>
                            <a:pt x="2147879" y="0"/>
                          </a:cubicBezTo>
                          <a:cubicBezTo>
                            <a:pt x="2637393" y="-3596"/>
                            <a:pt x="2521168" y="20162"/>
                            <a:pt x="2688361" y="0"/>
                          </a:cubicBezTo>
                          <a:cubicBezTo>
                            <a:pt x="2858736" y="3371"/>
                            <a:pt x="3039641" y="18366"/>
                            <a:pt x="3317578" y="0"/>
                          </a:cubicBezTo>
                          <a:cubicBezTo>
                            <a:pt x="3651809" y="-1043"/>
                            <a:pt x="3881032" y="-3782"/>
                            <a:pt x="4124265" y="0"/>
                          </a:cubicBezTo>
                          <a:cubicBezTo>
                            <a:pt x="4295484" y="-15323"/>
                            <a:pt x="4299927" y="6761"/>
                            <a:pt x="4468882" y="0"/>
                          </a:cubicBezTo>
                          <a:cubicBezTo>
                            <a:pt x="4637837" y="-6761"/>
                            <a:pt x="4765528" y="-13397"/>
                            <a:pt x="4842218" y="0"/>
                          </a:cubicBezTo>
                          <a:cubicBezTo>
                            <a:pt x="5062067" y="741"/>
                            <a:pt x="5144392" y="9906"/>
                            <a:pt x="5382699" y="0"/>
                          </a:cubicBezTo>
                          <a:cubicBezTo>
                            <a:pt x="5620346" y="-14403"/>
                            <a:pt x="5844826" y="1735"/>
                            <a:pt x="6189388" y="0"/>
                          </a:cubicBezTo>
                          <a:cubicBezTo>
                            <a:pt x="6547632" y="-11381"/>
                            <a:pt x="6514606" y="-7281"/>
                            <a:pt x="6818604" y="0"/>
                          </a:cubicBezTo>
                          <a:cubicBezTo>
                            <a:pt x="7108129" y="-17722"/>
                            <a:pt x="7443003" y="-23337"/>
                            <a:pt x="7625292" y="0"/>
                          </a:cubicBezTo>
                          <a:cubicBezTo>
                            <a:pt x="7834745" y="-44181"/>
                            <a:pt x="8192061" y="31787"/>
                            <a:pt x="8431981" y="0"/>
                          </a:cubicBezTo>
                          <a:cubicBezTo>
                            <a:pt x="8666733" y="21421"/>
                            <a:pt x="8865937" y="-36988"/>
                            <a:pt x="9319338" y="0"/>
                          </a:cubicBezTo>
                          <a:cubicBezTo>
                            <a:pt x="9524520" y="-8508"/>
                            <a:pt x="9727128" y="130687"/>
                            <a:pt x="9765106" y="281959"/>
                          </a:cubicBezTo>
                          <a:cubicBezTo>
                            <a:pt x="9741787" y="384228"/>
                            <a:pt x="9731570" y="491066"/>
                            <a:pt x="9765106" y="635337"/>
                          </a:cubicBezTo>
                          <a:cubicBezTo>
                            <a:pt x="9800732" y="790843"/>
                            <a:pt x="9786847" y="903463"/>
                            <a:pt x="9765106" y="977437"/>
                          </a:cubicBezTo>
                          <a:cubicBezTo>
                            <a:pt x="9732805" y="1081638"/>
                            <a:pt x="9725559" y="1298861"/>
                            <a:pt x="9765106" y="1409761"/>
                          </a:cubicBezTo>
                          <a:cubicBezTo>
                            <a:pt x="9809803" y="1631585"/>
                            <a:pt x="9610197" y="1670400"/>
                            <a:pt x="9319338" y="1691721"/>
                          </a:cubicBezTo>
                          <a:cubicBezTo>
                            <a:pt x="9139782" y="1709211"/>
                            <a:pt x="8952193" y="1708120"/>
                            <a:pt x="8690121" y="1691721"/>
                          </a:cubicBezTo>
                          <a:cubicBezTo>
                            <a:pt x="8461242" y="1675587"/>
                            <a:pt x="8299964" y="1720307"/>
                            <a:pt x="8060904" y="1691721"/>
                          </a:cubicBezTo>
                          <a:cubicBezTo>
                            <a:pt x="7943713" y="1705587"/>
                            <a:pt x="7732731" y="1671832"/>
                            <a:pt x="7641426" y="1691721"/>
                          </a:cubicBezTo>
                          <a:cubicBezTo>
                            <a:pt x="7550121" y="1711610"/>
                            <a:pt x="7419778" y="1705803"/>
                            <a:pt x="7254216" y="1691721"/>
                          </a:cubicBezTo>
                          <a:cubicBezTo>
                            <a:pt x="6977554" y="1713190"/>
                            <a:pt x="6546910" y="1657934"/>
                            <a:pt x="6270056" y="1691721"/>
                          </a:cubicBezTo>
                          <a:cubicBezTo>
                            <a:pt x="5924933" y="1669765"/>
                            <a:pt x="5716628" y="1689258"/>
                            <a:pt x="5285897" y="1691721"/>
                          </a:cubicBezTo>
                          <a:cubicBezTo>
                            <a:pt x="4887046" y="1671660"/>
                            <a:pt x="4865605" y="1706323"/>
                            <a:pt x="4479208" y="1691721"/>
                          </a:cubicBezTo>
                          <a:cubicBezTo>
                            <a:pt x="4122733" y="1702314"/>
                            <a:pt x="3868428" y="1683613"/>
                            <a:pt x="3672521" y="1691721"/>
                          </a:cubicBezTo>
                          <a:cubicBezTo>
                            <a:pt x="3497430" y="1682289"/>
                            <a:pt x="3057430" y="1704068"/>
                            <a:pt x="2865832" y="1691721"/>
                          </a:cubicBezTo>
                          <a:cubicBezTo>
                            <a:pt x="2641137" y="1654471"/>
                            <a:pt x="2104971" y="1627758"/>
                            <a:pt x="1881672" y="1691721"/>
                          </a:cubicBezTo>
                          <a:cubicBezTo>
                            <a:pt x="1672600" y="1674504"/>
                            <a:pt x="1456790" y="1737216"/>
                            <a:pt x="1252456" y="1691721"/>
                          </a:cubicBezTo>
                          <a:cubicBezTo>
                            <a:pt x="1050077" y="1657466"/>
                            <a:pt x="816911" y="1642881"/>
                            <a:pt x="445767" y="1691721"/>
                          </a:cubicBezTo>
                          <a:cubicBezTo>
                            <a:pt x="185854" y="1684267"/>
                            <a:pt x="18987" y="1540983"/>
                            <a:pt x="0" y="1409761"/>
                          </a:cubicBezTo>
                          <a:cubicBezTo>
                            <a:pt x="44767" y="1289082"/>
                            <a:pt x="693" y="1167146"/>
                            <a:pt x="0" y="1067661"/>
                          </a:cubicBezTo>
                          <a:cubicBezTo>
                            <a:pt x="-6007" y="957535"/>
                            <a:pt x="-24099" y="866734"/>
                            <a:pt x="0" y="714283"/>
                          </a:cubicBezTo>
                          <a:cubicBezTo>
                            <a:pt x="15878" y="528607"/>
                            <a:pt x="-28477" y="464292"/>
                            <a:pt x="0" y="281959"/>
                          </a:cubicBezTo>
                          <a:close/>
                        </a:path>
                        <a:path w="9765106" h="1691721" stroke="0" extrusionOk="0">
                          <a:moveTo>
                            <a:pt x="0" y="281959"/>
                          </a:moveTo>
                          <a:cubicBezTo>
                            <a:pt x="46985" y="139414"/>
                            <a:pt x="239819" y="21001"/>
                            <a:pt x="445767" y="0"/>
                          </a:cubicBezTo>
                          <a:cubicBezTo>
                            <a:pt x="710146" y="976"/>
                            <a:pt x="771250" y="1789"/>
                            <a:pt x="986248" y="0"/>
                          </a:cubicBezTo>
                          <a:cubicBezTo>
                            <a:pt x="1207178" y="18019"/>
                            <a:pt x="1388310" y="-26537"/>
                            <a:pt x="1615465" y="0"/>
                          </a:cubicBezTo>
                          <a:cubicBezTo>
                            <a:pt x="1825967" y="2478"/>
                            <a:pt x="2250707" y="-5707"/>
                            <a:pt x="2599624" y="0"/>
                          </a:cubicBezTo>
                          <a:cubicBezTo>
                            <a:pt x="2949001" y="-11110"/>
                            <a:pt x="3268942" y="-5441"/>
                            <a:pt x="3495049" y="0"/>
                          </a:cubicBezTo>
                          <a:cubicBezTo>
                            <a:pt x="3756900" y="35323"/>
                            <a:pt x="4195675" y="83474"/>
                            <a:pt x="4479208" y="0"/>
                          </a:cubicBezTo>
                          <a:cubicBezTo>
                            <a:pt x="4810238" y="13489"/>
                            <a:pt x="5137357" y="-59973"/>
                            <a:pt x="5463368" y="0"/>
                          </a:cubicBezTo>
                          <a:cubicBezTo>
                            <a:pt x="5831306" y="40128"/>
                            <a:pt x="5991852" y="12419"/>
                            <a:pt x="6181321" y="0"/>
                          </a:cubicBezTo>
                          <a:cubicBezTo>
                            <a:pt x="6358116" y="11716"/>
                            <a:pt x="6618740" y="-9445"/>
                            <a:pt x="6721802" y="0"/>
                          </a:cubicBezTo>
                          <a:cubicBezTo>
                            <a:pt x="6830681" y="-2385"/>
                            <a:pt x="7330438" y="-30258"/>
                            <a:pt x="7528489" y="0"/>
                          </a:cubicBezTo>
                          <a:cubicBezTo>
                            <a:pt x="7723699" y="20295"/>
                            <a:pt x="7896569" y="5633"/>
                            <a:pt x="8157707" y="0"/>
                          </a:cubicBezTo>
                          <a:cubicBezTo>
                            <a:pt x="8366066" y="42688"/>
                            <a:pt x="9001261" y="-4940"/>
                            <a:pt x="9319338" y="0"/>
                          </a:cubicBezTo>
                          <a:cubicBezTo>
                            <a:pt x="9541214" y="-2460"/>
                            <a:pt x="9752153" y="141372"/>
                            <a:pt x="9765106" y="281959"/>
                          </a:cubicBezTo>
                          <a:cubicBezTo>
                            <a:pt x="9753149" y="359827"/>
                            <a:pt x="9762992" y="540617"/>
                            <a:pt x="9765106" y="635337"/>
                          </a:cubicBezTo>
                          <a:cubicBezTo>
                            <a:pt x="9747749" y="728385"/>
                            <a:pt x="9743565" y="851044"/>
                            <a:pt x="9765106" y="977437"/>
                          </a:cubicBezTo>
                          <a:cubicBezTo>
                            <a:pt x="9751372" y="1118272"/>
                            <a:pt x="9772769" y="1292480"/>
                            <a:pt x="9765106" y="1409761"/>
                          </a:cubicBezTo>
                          <a:cubicBezTo>
                            <a:pt x="9783087" y="1561916"/>
                            <a:pt x="9556155" y="1694303"/>
                            <a:pt x="9319338" y="1691721"/>
                          </a:cubicBezTo>
                          <a:cubicBezTo>
                            <a:pt x="9114554" y="1686909"/>
                            <a:pt x="8649096" y="1709912"/>
                            <a:pt x="8335178" y="1691721"/>
                          </a:cubicBezTo>
                          <a:cubicBezTo>
                            <a:pt x="8021447" y="1662858"/>
                            <a:pt x="7610910" y="1728497"/>
                            <a:pt x="7439754" y="1691721"/>
                          </a:cubicBezTo>
                          <a:cubicBezTo>
                            <a:pt x="7243864" y="1656706"/>
                            <a:pt x="6951015" y="1673925"/>
                            <a:pt x="6721802" y="1691721"/>
                          </a:cubicBezTo>
                          <a:cubicBezTo>
                            <a:pt x="6458865" y="1631463"/>
                            <a:pt x="6046275" y="1732659"/>
                            <a:pt x="5826378" y="1691721"/>
                          </a:cubicBezTo>
                          <a:cubicBezTo>
                            <a:pt x="5595505" y="1683844"/>
                            <a:pt x="5356979" y="1658228"/>
                            <a:pt x="4930954" y="1691721"/>
                          </a:cubicBezTo>
                          <a:cubicBezTo>
                            <a:pt x="4540077" y="1713159"/>
                            <a:pt x="4536846" y="1687005"/>
                            <a:pt x="4213002" y="1691721"/>
                          </a:cubicBezTo>
                          <a:cubicBezTo>
                            <a:pt x="4019893" y="1668994"/>
                            <a:pt x="3911281" y="1681065"/>
                            <a:pt x="3756336" y="1691721"/>
                          </a:cubicBezTo>
                          <a:cubicBezTo>
                            <a:pt x="3601391" y="1702377"/>
                            <a:pt x="3454513" y="1670387"/>
                            <a:pt x="3317578" y="1691721"/>
                          </a:cubicBezTo>
                          <a:cubicBezTo>
                            <a:pt x="3071027" y="1670920"/>
                            <a:pt x="2702080" y="1724727"/>
                            <a:pt x="2510889" y="1691721"/>
                          </a:cubicBezTo>
                          <a:cubicBezTo>
                            <a:pt x="2305074" y="1636600"/>
                            <a:pt x="2000754" y="1686690"/>
                            <a:pt x="1615465" y="1691721"/>
                          </a:cubicBezTo>
                          <a:cubicBezTo>
                            <a:pt x="1275562" y="1625413"/>
                            <a:pt x="793331" y="1656060"/>
                            <a:pt x="445767" y="1691721"/>
                          </a:cubicBezTo>
                          <a:cubicBezTo>
                            <a:pt x="241417" y="1706532"/>
                            <a:pt x="10586" y="1527756"/>
                            <a:pt x="0" y="1409761"/>
                          </a:cubicBezTo>
                          <a:cubicBezTo>
                            <a:pt x="-9170" y="1253362"/>
                            <a:pt x="32491" y="1193196"/>
                            <a:pt x="0" y="1011271"/>
                          </a:cubicBezTo>
                          <a:cubicBezTo>
                            <a:pt x="-36065" y="812908"/>
                            <a:pt x="12368" y="728866"/>
                            <a:pt x="0" y="646615"/>
                          </a:cubicBezTo>
                          <a:cubicBezTo>
                            <a:pt x="-12697" y="555283"/>
                            <a:pt x="11979" y="366925"/>
                            <a:pt x="0" y="281959"/>
                          </a:cubicBezTo>
                          <a:close/>
                        </a:path>
                        <a:path w="9765106" h="1691721" fill="none" stroke="0" extrusionOk="0">
                          <a:moveTo>
                            <a:pt x="0" y="281959"/>
                          </a:moveTo>
                          <a:cubicBezTo>
                            <a:pt x="45918" y="134066"/>
                            <a:pt x="207586" y="-4359"/>
                            <a:pt x="445767" y="0"/>
                          </a:cubicBezTo>
                          <a:cubicBezTo>
                            <a:pt x="616695" y="702"/>
                            <a:pt x="992934" y="14127"/>
                            <a:pt x="1163719" y="0"/>
                          </a:cubicBezTo>
                          <a:cubicBezTo>
                            <a:pt x="1388407" y="20327"/>
                            <a:pt x="1640715" y="43744"/>
                            <a:pt x="2147879" y="0"/>
                          </a:cubicBezTo>
                          <a:cubicBezTo>
                            <a:pt x="2622454" y="-19915"/>
                            <a:pt x="2516612" y="29994"/>
                            <a:pt x="2688361" y="0"/>
                          </a:cubicBezTo>
                          <a:cubicBezTo>
                            <a:pt x="2835002" y="2171"/>
                            <a:pt x="3039964" y="36486"/>
                            <a:pt x="3317578" y="0"/>
                          </a:cubicBezTo>
                          <a:cubicBezTo>
                            <a:pt x="3631558" y="-18870"/>
                            <a:pt x="3900183" y="5662"/>
                            <a:pt x="4124265" y="0"/>
                          </a:cubicBezTo>
                          <a:cubicBezTo>
                            <a:pt x="4240845" y="-16391"/>
                            <a:pt x="4333099" y="-3555"/>
                            <a:pt x="4476062" y="0"/>
                          </a:cubicBezTo>
                          <a:cubicBezTo>
                            <a:pt x="4619025" y="3555"/>
                            <a:pt x="4680078" y="-9146"/>
                            <a:pt x="4842218" y="0"/>
                          </a:cubicBezTo>
                          <a:cubicBezTo>
                            <a:pt x="5045054" y="-15030"/>
                            <a:pt x="5168467" y="23173"/>
                            <a:pt x="5382699" y="0"/>
                          </a:cubicBezTo>
                          <a:cubicBezTo>
                            <a:pt x="5624366" y="42095"/>
                            <a:pt x="5859692" y="4116"/>
                            <a:pt x="6189388" y="0"/>
                          </a:cubicBezTo>
                          <a:cubicBezTo>
                            <a:pt x="6549433" y="-3397"/>
                            <a:pt x="6505866" y="-11251"/>
                            <a:pt x="6818604" y="0"/>
                          </a:cubicBezTo>
                          <a:cubicBezTo>
                            <a:pt x="7116395" y="48781"/>
                            <a:pt x="7418704" y="24276"/>
                            <a:pt x="7625292" y="0"/>
                          </a:cubicBezTo>
                          <a:cubicBezTo>
                            <a:pt x="7806926" y="-36845"/>
                            <a:pt x="8244623" y="-19300"/>
                            <a:pt x="8431981" y="0"/>
                          </a:cubicBezTo>
                          <a:cubicBezTo>
                            <a:pt x="8639166" y="26250"/>
                            <a:pt x="8926247" y="1436"/>
                            <a:pt x="9319338" y="0"/>
                          </a:cubicBezTo>
                          <a:cubicBezTo>
                            <a:pt x="9518853" y="11056"/>
                            <a:pt x="9732407" y="154646"/>
                            <a:pt x="9765106" y="281959"/>
                          </a:cubicBezTo>
                          <a:cubicBezTo>
                            <a:pt x="9753045" y="360345"/>
                            <a:pt x="9752354" y="498666"/>
                            <a:pt x="9765106" y="635337"/>
                          </a:cubicBezTo>
                          <a:cubicBezTo>
                            <a:pt x="9807235" y="774584"/>
                            <a:pt x="9767022" y="878949"/>
                            <a:pt x="9765106" y="977437"/>
                          </a:cubicBezTo>
                          <a:cubicBezTo>
                            <a:pt x="9741410" y="1060301"/>
                            <a:pt x="9739896" y="1320374"/>
                            <a:pt x="9765106" y="1409761"/>
                          </a:cubicBezTo>
                          <a:cubicBezTo>
                            <a:pt x="9801348" y="1589020"/>
                            <a:pt x="9627045" y="1638135"/>
                            <a:pt x="9319338" y="1691721"/>
                          </a:cubicBezTo>
                          <a:cubicBezTo>
                            <a:pt x="9011623" y="1688219"/>
                            <a:pt x="8820927" y="1704567"/>
                            <a:pt x="8690121" y="1691721"/>
                          </a:cubicBezTo>
                          <a:cubicBezTo>
                            <a:pt x="8431408" y="1721774"/>
                            <a:pt x="8187638" y="1668866"/>
                            <a:pt x="8060904" y="1691721"/>
                          </a:cubicBezTo>
                          <a:cubicBezTo>
                            <a:pt x="7930515" y="1681792"/>
                            <a:pt x="7842857" y="1701188"/>
                            <a:pt x="7649493" y="1691721"/>
                          </a:cubicBezTo>
                          <a:cubicBezTo>
                            <a:pt x="7456129" y="1682254"/>
                            <a:pt x="7437524" y="1676337"/>
                            <a:pt x="7254216" y="1691721"/>
                          </a:cubicBezTo>
                          <a:cubicBezTo>
                            <a:pt x="6968929" y="1761652"/>
                            <a:pt x="6564967" y="1616869"/>
                            <a:pt x="6270056" y="1691721"/>
                          </a:cubicBezTo>
                          <a:cubicBezTo>
                            <a:pt x="5971102" y="1691410"/>
                            <a:pt x="5696421" y="1707929"/>
                            <a:pt x="5285897" y="1691721"/>
                          </a:cubicBezTo>
                          <a:cubicBezTo>
                            <a:pt x="4890100" y="1678898"/>
                            <a:pt x="4871806" y="1705595"/>
                            <a:pt x="4479208" y="1691721"/>
                          </a:cubicBezTo>
                          <a:cubicBezTo>
                            <a:pt x="4060594" y="1661384"/>
                            <a:pt x="3862348" y="1688102"/>
                            <a:pt x="3672521" y="1691721"/>
                          </a:cubicBezTo>
                          <a:cubicBezTo>
                            <a:pt x="3474638" y="1674401"/>
                            <a:pt x="3073998" y="1665493"/>
                            <a:pt x="2865832" y="1691721"/>
                          </a:cubicBezTo>
                          <a:cubicBezTo>
                            <a:pt x="2665262" y="1667126"/>
                            <a:pt x="2109301" y="1722304"/>
                            <a:pt x="1881672" y="1691721"/>
                          </a:cubicBezTo>
                          <a:cubicBezTo>
                            <a:pt x="1628663" y="1710404"/>
                            <a:pt x="1436964" y="1723099"/>
                            <a:pt x="1252456" y="1691721"/>
                          </a:cubicBezTo>
                          <a:cubicBezTo>
                            <a:pt x="1037197" y="1639097"/>
                            <a:pt x="785731" y="1682357"/>
                            <a:pt x="445767" y="1691721"/>
                          </a:cubicBezTo>
                          <a:cubicBezTo>
                            <a:pt x="190908" y="1672831"/>
                            <a:pt x="30728" y="1556382"/>
                            <a:pt x="0" y="1409761"/>
                          </a:cubicBezTo>
                          <a:cubicBezTo>
                            <a:pt x="4648" y="1296833"/>
                            <a:pt x="40051" y="1162369"/>
                            <a:pt x="0" y="1067661"/>
                          </a:cubicBezTo>
                          <a:cubicBezTo>
                            <a:pt x="-21909" y="960132"/>
                            <a:pt x="-1894" y="895196"/>
                            <a:pt x="0" y="714283"/>
                          </a:cubicBezTo>
                          <a:cubicBezTo>
                            <a:pt x="-6953" y="546052"/>
                            <a:pt x="-31578" y="437180"/>
                            <a:pt x="0" y="28195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0" name="Rectangle: Rounded Corners 61">
              <a:extLst>
                <a:ext uri="{FF2B5EF4-FFF2-40B4-BE49-F238E27FC236}">
                  <a16:creationId xmlns:a16="http://schemas.microsoft.com/office/drawing/2014/main" id="{5E2B92D0-5106-C848-8675-47DE224C0752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1004347 w 9443286"/>
                        <a:gd name="connsiteY2" fmla="*/ 0 h 1480264"/>
                        <a:gd name="connsiteX3" fmla="*/ 1705277 w 9443286"/>
                        <a:gd name="connsiteY3" fmla="*/ 0 h 1480264"/>
                        <a:gd name="connsiteX4" fmla="*/ 2406208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3894701 w 9443286"/>
                        <a:gd name="connsiteY6" fmla="*/ 0 h 1480264"/>
                        <a:gd name="connsiteX7" fmla="*/ 4509000 w 9443286"/>
                        <a:gd name="connsiteY7" fmla="*/ 0 h 1480264"/>
                        <a:gd name="connsiteX8" fmla="*/ 5296564 w 9443286"/>
                        <a:gd name="connsiteY8" fmla="*/ 0 h 1480264"/>
                        <a:gd name="connsiteX9" fmla="*/ 5997494 w 9443286"/>
                        <a:gd name="connsiteY9" fmla="*/ 0 h 1480264"/>
                        <a:gd name="connsiteX10" fmla="*/ 6525161 w 9443286"/>
                        <a:gd name="connsiteY10" fmla="*/ 0 h 1480264"/>
                        <a:gd name="connsiteX11" fmla="*/ 7312724 w 9443286"/>
                        <a:gd name="connsiteY11" fmla="*/ 0 h 1480264"/>
                        <a:gd name="connsiteX12" fmla="*/ 7927022 w 9443286"/>
                        <a:gd name="connsiteY12" fmla="*/ 0 h 1480264"/>
                        <a:gd name="connsiteX13" fmla="*/ 9053237 w 9443286"/>
                        <a:gd name="connsiteY13" fmla="*/ 0 h 1480264"/>
                        <a:gd name="connsiteX14" fmla="*/ 9443286 w 9443286"/>
                        <a:gd name="connsiteY14" fmla="*/ 246715 h 1480264"/>
                        <a:gd name="connsiteX15" fmla="*/ 9443286 w 9443286"/>
                        <a:gd name="connsiteY15" fmla="*/ 720395 h 1480264"/>
                        <a:gd name="connsiteX16" fmla="*/ 9443286 w 9443286"/>
                        <a:gd name="connsiteY16" fmla="*/ 1233548 h 1480264"/>
                        <a:gd name="connsiteX17" fmla="*/ 9053237 w 9443286"/>
                        <a:gd name="connsiteY17" fmla="*/ 1480264 h 1480264"/>
                        <a:gd name="connsiteX18" fmla="*/ 8092411 w 9443286"/>
                        <a:gd name="connsiteY18" fmla="*/ 1480264 h 1480264"/>
                        <a:gd name="connsiteX19" fmla="*/ 7218216 w 9443286"/>
                        <a:gd name="connsiteY19" fmla="*/ 1480264 h 1480264"/>
                        <a:gd name="connsiteX20" fmla="*/ 6430654 w 9443286"/>
                        <a:gd name="connsiteY20" fmla="*/ 1480264 h 1480264"/>
                        <a:gd name="connsiteX21" fmla="*/ 5979065 w 9443286"/>
                        <a:gd name="connsiteY21" fmla="*/ 1480264 h 1480264"/>
                        <a:gd name="connsiteX22" fmla="*/ 5469827 w 9443286"/>
                        <a:gd name="connsiteY22" fmla="*/ 1480264 h 1480264"/>
                        <a:gd name="connsiteX23" fmla="*/ 4855528 w 9443286"/>
                        <a:gd name="connsiteY23" fmla="*/ 1480264 h 1480264"/>
                        <a:gd name="connsiteX24" fmla="*/ 4067966 w 9443286"/>
                        <a:gd name="connsiteY24" fmla="*/ 1480264 h 1480264"/>
                        <a:gd name="connsiteX25" fmla="*/ 3107139 w 9443286"/>
                        <a:gd name="connsiteY25" fmla="*/ 1480264 h 1480264"/>
                        <a:gd name="connsiteX26" fmla="*/ 2146313 w 9443286"/>
                        <a:gd name="connsiteY26" fmla="*/ 1480264 h 1480264"/>
                        <a:gd name="connsiteX27" fmla="*/ 1358749 w 9443286"/>
                        <a:gd name="connsiteY27" fmla="*/ 1480264 h 1480264"/>
                        <a:gd name="connsiteX28" fmla="*/ 390048 w 9443286"/>
                        <a:gd name="connsiteY28" fmla="*/ 1480264 h 1480264"/>
                        <a:gd name="connsiteX29" fmla="*/ 0 w 9443286"/>
                        <a:gd name="connsiteY29" fmla="*/ 1233548 h 1480264"/>
                        <a:gd name="connsiteX30" fmla="*/ 0 w 9443286"/>
                        <a:gd name="connsiteY30" fmla="*/ 769737 h 1480264"/>
                        <a:gd name="connsiteX31" fmla="*/ 0 w 9443286"/>
                        <a:gd name="connsiteY31" fmla="*/ 246715 h 1480264"/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917715 w 9443286"/>
                        <a:gd name="connsiteY2" fmla="*/ 0 h 1480264"/>
                        <a:gd name="connsiteX3" fmla="*/ 1532014 w 9443286"/>
                        <a:gd name="connsiteY3" fmla="*/ 0 h 1480264"/>
                        <a:gd name="connsiteX4" fmla="*/ 2492840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4327861 w 9443286"/>
                        <a:gd name="connsiteY6" fmla="*/ 0 h 1480264"/>
                        <a:gd name="connsiteX7" fmla="*/ 5288687 w 9443286"/>
                        <a:gd name="connsiteY7" fmla="*/ 0 h 1480264"/>
                        <a:gd name="connsiteX8" fmla="*/ 5989618 w 9443286"/>
                        <a:gd name="connsiteY8" fmla="*/ 0 h 1480264"/>
                        <a:gd name="connsiteX9" fmla="*/ 6517285 w 9443286"/>
                        <a:gd name="connsiteY9" fmla="*/ 0 h 1480264"/>
                        <a:gd name="connsiteX10" fmla="*/ 7304848 w 9443286"/>
                        <a:gd name="connsiteY10" fmla="*/ 0 h 1480264"/>
                        <a:gd name="connsiteX11" fmla="*/ 7919147 w 9443286"/>
                        <a:gd name="connsiteY11" fmla="*/ 0 h 1480264"/>
                        <a:gd name="connsiteX12" fmla="*/ 9053237 w 9443286"/>
                        <a:gd name="connsiteY12" fmla="*/ 0 h 1480264"/>
                        <a:gd name="connsiteX13" fmla="*/ 9443286 w 9443286"/>
                        <a:gd name="connsiteY13" fmla="*/ 246715 h 1480264"/>
                        <a:gd name="connsiteX14" fmla="*/ 9443286 w 9443286"/>
                        <a:gd name="connsiteY14" fmla="*/ 720395 h 1480264"/>
                        <a:gd name="connsiteX15" fmla="*/ 9443286 w 9443286"/>
                        <a:gd name="connsiteY15" fmla="*/ 1233548 h 1480264"/>
                        <a:gd name="connsiteX16" fmla="*/ 9053237 w 9443286"/>
                        <a:gd name="connsiteY16" fmla="*/ 1480264 h 1480264"/>
                        <a:gd name="connsiteX17" fmla="*/ 8352307 w 9443286"/>
                        <a:gd name="connsiteY17" fmla="*/ 1480264 h 1480264"/>
                        <a:gd name="connsiteX18" fmla="*/ 7478112 w 9443286"/>
                        <a:gd name="connsiteY18" fmla="*/ 1480264 h 1480264"/>
                        <a:gd name="connsiteX19" fmla="*/ 6603917 w 9443286"/>
                        <a:gd name="connsiteY19" fmla="*/ 1480264 h 1480264"/>
                        <a:gd name="connsiteX20" fmla="*/ 5902986 w 9443286"/>
                        <a:gd name="connsiteY20" fmla="*/ 1480264 h 1480264"/>
                        <a:gd name="connsiteX21" fmla="*/ 5028793 w 9443286"/>
                        <a:gd name="connsiteY21" fmla="*/ 1480264 h 1480264"/>
                        <a:gd name="connsiteX22" fmla="*/ 4154598 w 9443286"/>
                        <a:gd name="connsiteY22" fmla="*/ 1480264 h 1480264"/>
                        <a:gd name="connsiteX23" fmla="*/ 3453667 w 9443286"/>
                        <a:gd name="connsiteY23" fmla="*/ 1480264 h 1480264"/>
                        <a:gd name="connsiteX24" fmla="*/ 2579472 w 9443286"/>
                        <a:gd name="connsiteY24" fmla="*/ 1480264 h 1480264"/>
                        <a:gd name="connsiteX25" fmla="*/ 1791909 w 9443286"/>
                        <a:gd name="connsiteY25" fmla="*/ 1480264 h 1480264"/>
                        <a:gd name="connsiteX26" fmla="*/ 390048 w 9443286"/>
                        <a:gd name="connsiteY26" fmla="*/ 1480264 h 1480264"/>
                        <a:gd name="connsiteX27" fmla="*/ 0 w 9443286"/>
                        <a:gd name="connsiteY27" fmla="*/ 1233548 h 1480264"/>
                        <a:gd name="connsiteX28" fmla="*/ 0 w 9443286"/>
                        <a:gd name="connsiteY28" fmla="*/ 750000 h 1480264"/>
                        <a:gd name="connsiteX29" fmla="*/ 0 w 9443286"/>
                        <a:gd name="connsiteY29" fmla="*/ 246715 h 1480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6" h="1480264" fill="none" extrusionOk="0">
                          <a:moveTo>
                            <a:pt x="0" y="246715"/>
                          </a:moveTo>
                          <a:cubicBezTo>
                            <a:pt x="-79059" y="134135"/>
                            <a:pt x="113529" y="19699"/>
                            <a:pt x="390048" y="0"/>
                          </a:cubicBezTo>
                          <a:cubicBezTo>
                            <a:pt x="574452" y="-7771"/>
                            <a:pt x="740758" y="7982"/>
                            <a:pt x="1004347" y="0"/>
                          </a:cubicBezTo>
                          <a:cubicBezTo>
                            <a:pt x="1242444" y="-15055"/>
                            <a:pt x="1542680" y="-44194"/>
                            <a:pt x="1705277" y="0"/>
                          </a:cubicBezTo>
                          <a:cubicBezTo>
                            <a:pt x="1891904" y="60339"/>
                            <a:pt x="2101837" y="4729"/>
                            <a:pt x="2406208" y="0"/>
                          </a:cubicBezTo>
                          <a:cubicBezTo>
                            <a:pt x="2642428" y="-39475"/>
                            <a:pt x="3181141" y="-16450"/>
                            <a:pt x="3367034" y="0"/>
                          </a:cubicBezTo>
                          <a:cubicBezTo>
                            <a:pt x="3574594" y="28431"/>
                            <a:pt x="3723001" y="15247"/>
                            <a:pt x="3894701" y="0"/>
                          </a:cubicBezTo>
                          <a:cubicBezTo>
                            <a:pt x="4026458" y="49"/>
                            <a:pt x="4253109" y="18804"/>
                            <a:pt x="4509000" y="0"/>
                          </a:cubicBezTo>
                          <a:cubicBezTo>
                            <a:pt x="4756588" y="-29982"/>
                            <a:pt x="5065261" y="45522"/>
                            <a:pt x="5296564" y="0"/>
                          </a:cubicBezTo>
                          <a:cubicBezTo>
                            <a:pt x="5536198" y="6532"/>
                            <a:pt x="5823329" y="31545"/>
                            <a:pt x="5997494" y="0"/>
                          </a:cubicBezTo>
                          <a:cubicBezTo>
                            <a:pt x="6214851" y="12362"/>
                            <a:pt x="6391659" y="2356"/>
                            <a:pt x="6525161" y="0"/>
                          </a:cubicBezTo>
                          <a:cubicBezTo>
                            <a:pt x="6748862" y="3101"/>
                            <a:pt x="7059924" y="-52544"/>
                            <a:pt x="7312724" y="0"/>
                          </a:cubicBezTo>
                          <a:cubicBezTo>
                            <a:pt x="7525948" y="16989"/>
                            <a:pt x="7683424" y="19690"/>
                            <a:pt x="7927022" y="0"/>
                          </a:cubicBezTo>
                          <a:cubicBezTo>
                            <a:pt x="8163883" y="-5656"/>
                            <a:pt x="8793085" y="-25877"/>
                            <a:pt x="9053237" y="0"/>
                          </a:cubicBezTo>
                          <a:cubicBezTo>
                            <a:pt x="9225684" y="29823"/>
                            <a:pt x="9487257" y="90942"/>
                            <a:pt x="9443286" y="246715"/>
                          </a:cubicBezTo>
                          <a:cubicBezTo>
                            <a:pt x="9495212" y="381583"/>
                            <a:pt x="9460028" y="527820"/>
                            <a:pt x="9443286" y="720395"/>
                          </a:cubicBezTo>
                          <a:cubicBezTo>
                            <a:pt x="9441888" y="914884"/>
                            <a:pt x="9447466" y="1047983"/>
                            <a:pt x="9443286" y="1233548"/>
                          </a:cubicBezTo>
                          <a:cubicBezTo>
                            <a:pt x="9458630" y="1366789"/>
                            <a:pt x="9264641" y="1460529"/>
                            <a:pt x="9053237" y="1480264"/>
                          </a:cubicBezTo>
                          <a:cubicBezTo>
                            <a:pt x="8668487" y="1483495"/>
                            <a:pt x="8427776" y="1531561"/>
                            <a:pt x="8092411" y="1480264"/>
                          </a:cubicBezTo>
                          <a:cubicBezTo>
                            <a:pt x="7766405" y="1446461"/>
                            <a:pt x="7622323" y="1461175"/>
                            <a:pt x="7218216" y="1480264"/>
                          </a:cubicBezTo>
                          <a:cubicBezTo>
                            <a:pt x="6773839" y="1506250"/>
                            <a:pt x="6623298" y="1487298"/>
                            <a:pt x="6430654" y="1480264"/>
                          </a:cubicBezTo>
                          <a:cubicBezTo>
                            <a:pt x="6233664" y="1492478"/>
                            <a:pt x="6181790" y="1489225"/>
                            <a:pt x="5979065" y="1480264"/>
                          </a:cubicBezTo>
                          <a:cubicBezTo>
                            <a:pt x="5776340" y="1471303"/>
                            <a:pt x="5679378" y="1488343"/>
                            <a:pt x="5469827" y="1480264"/>
                          </a:cubicBezTo>
                          <a:cubicBezTo>
                            <a:pt x="5144238" y="1481445"/>
                            <a:pt x="5160968" y="1487504"/>
                            <a:pt x="4855528" y="1480264"/>
                          </a:cubicBezTo>
                          <a:cubicBezTo>
                            <a:pt x="4548603" y="1449053"/>
                            <a:pt x="4309222" y="1440583"/>
                            <a:pt x="4067966" y="1480264"/>
                          </a:cubicBezTo>
                          <a:cubicBezTo>
                            <a:pt x="3861118" y="1490759"/>
                            <a:pt x="3493615" y="1473245"/>
                            <a:pt x="3107139" y="1480264"/>
                          </a:cubicBezTo>
                          <a:cubicBezTo>
                            <a:pt x="2773254" y="1439757"/>
                            <a:pt x="2418271" y="1443422"/>
                            <a:pt x="2146313" y="1480264"/>
                          </a:cubicBezTo>
                          <a:cubicBezTo>
                            <a:pt x="1901606" y="1448632"/>
                            <a:pt x="1733830" y="1494474"/>
                            <a:pt x="1358749" y="1480264"/>
                          </a:cubicBezTo>
                          <a:cubicBezTo>
                            <a:pt x="987459" y="1481777"/>
                            <a:pt x="671772" y="1528632"/>
                            <a:pt x="390048" y="1480264"/>
                          </a:cubicBezTo>
                          <a:cubicBezTo>
                            <a:pt x="173905" y="1505290"/>
                            <a:pt x="-35427" y="1349898"/>
                            <a:pt x="0" y="1233548"/>
                          </a:cubicBezTo>
                          <a:cubicBezTo>
                            <a:pt x="-29851" y="1105457"/>
                            <a:pt x="15644" y="871402"/>
                            <a:pt x="0" y="769737"/>
                          </a:cubicBezTo>
                          <a:cubicBezTo>
                            <a:pt x="16079" y="644097"/>
                            <a:pt x="25452" y="375595"/>
                            <a:pt x="0" y="246715"/>
                          </a:cubicBezTo>
                          <a:close/>
                        </a:path>
                        <a:path w="9443286" h="1480264" stroke="0" extrusionOk="0">
                          <a:moveTo>
                            <a:pt x="0" y="246715"/>
                          </a:moveTo>
                          <a:cubicBezTo>
                            <a:pt x="33581" y="126406"/>
                            <a:pt x="204941" y="-40253"/>
                            <a:pt x="390048" y="0"/>
                          </a:cubicBezTo>
                          <a:cubicBezTo>
                            <a:pt x="616204" y="4678"/>
                            <a:pt x="761370" y="25811"/>
                            <a:pt x="917715" y="0"/>
                          </a:cubicBezTo>
                          <a:cubicBezTo>
                            <a:pt x="1046045" y="-24480"/>
                            <a:pt x="1354905" y="-17999"/>
                            <a:pt x="1532014" y="0"/>
                          </a:cubicBezTo>
                          <a:cubicBezTo>
                            <a:pt x="1746657" y="-51934"/>
                            <a:pt x="2058005" y="66250"/>
                            <a:pt x="2492840" y="0"/>
                          </a:cubicBezTo>
                          <a:cubicBezTo>
                            <a:pt x="2932015" y="-46233"/>
                            <a:pt x="3121975" y="-6654"/>
                            <a:pt x="3367034" y="0"/>
                          </a:cubicBezTo>
                          <a:cubicBezTo>
                            <a:pt x="3599665" y="16906"/>
                            <a:pt x="4028536" y="-34899"/>
                            <a:pt x="4327861" y="0"/>
                          </a:cubicBezTo>
                          <a:cubicBezTo>
                            <a:pt x="4721492" y="1103"/>
                            <a:pt x="5032829" y="-36959"/>
                            <a:pt x="5288687" y="0"/>
                          </a:cubicBezTo>
                          <a:cubicBezTo>
                            <a:pt x="5529657" y="18057"/>
                            <a:pt x="5730979" y="-33374"/>
                            <a:pt x="5989618" y="0"/>
                          </a:cubicBezTo>
                          <a:cubicBezTo>
                            <a:pt x="6216267" y="-24398"/>
                            <a:pt x="6373489" y="12313"/>
                            <a:pt x="6517285" y="0"/>
                          </a:cubicBezTo>
                          <a:cubicBezTo>
                            <a:pt x="6660586" y="-28183"/>
                            <a:pt x="6921238" y="18594"/>
                            <a:pt x="7304848" y="0"/>
                          </a:cubicBezTo>
                          <a:cubicBezTo>
                            <a:pt x="7687823" y="8570"/>
                            <a:pt x="7625498" y="15261"/>
                            <a:pt x="7919147" y="0"/>
                          </a:cubicBezTo>
                          <a:cubicBezTo>
                            <a:pt x="8225740" y="8428"/>
                            <a:pt x="8740662" y="-79757"/>
                            <a:pt x="9053237" y="0"/>
                          </a:cubicBezTo>
                          <a:cubicBezTo>
                            <a:pt x="9234997" y="-13355"/>
                            <a:pt x="9407615" y="134435"/>
                            <a:pt x="9443286" y="246715"/>
                          </a:cubicBezTo>
                          <a:cubicBezTo>
                            <a:pt x="9437000" y="400039"/>
                            <a:pt x="9445405" y="516983"/>
                            <a:pt x="9443286" y="720395"/>
                          </a:cubicBezTo>
                          <a:cubicBezTo>
                            <a:pt x="9456117" y="929355"/>
                            <a:pt x="9415543" y="1005817"/>
                            <a:pt x="9443286" y="1233548"/>
                          </a:cubicBezTo>
                          <a:cubicBezTo>
                            <a:pt x="9482448" y="1396202"/>
                            <a:pt x="9321977" y="1454097"/>
                            <a:pt x="9053237" y="1480264"/>
                          </a:cubicBezTo>
                          <a:cubicBezTo>
                            <a:pt x="8757697" y="1491407"/>
                            <a:pt x="8473704" y="1487606"/>
                            <a:pt x="8352307" y="1480264"/>
                          </a:cubicBezTo>
                          <a:cubicBezTo>
                            <a:pt x="8205317" y="1542727"/>
                            <a:pt x="7917448" y="1492310"/>
                            <a:pt x="7478112" y="1480264"/>
                          </a:cubicBezTo>
                          <a:cubicBezTo>
                            <a:pt x="7031546" y="1442634"/>
                            <a:pt x="6784119" y="1493835"/>
                            <a:pt x="6603917" y="1480264"/>
                          </a:cubicBezTo>
                          <a:cubicBezTo>
                            <a:pt x="6414272" y="1485831"/>
                            <a:pt x="6159095" y="1490405"/>
                            <a:pt x="5902986" y="1480264"/>
                          </a:cubicBezTo>
                          <a:cubicBezTo>
                            <a:pt x="5664703" y="1501252"/>
                            <a:pt x="5248413" y="1444551"/>
                            <a:pt x="5028793" y="1480264"/>
                          </a:cubicBezTo>
                          <a:cubicBezTo>
                            <a:pt x="4752718" y="1507580"/>
                            <a:pt x="4453070" y="1491249"/>
                            <a:pt x="4154598" y="1480264"/>
                          </a:cubicBezTo>
                          <a:cubicBezTo>
                            <a:pt x="3839397" y="1492716"/>
                            <a:pt x="3609402" y="1470173"/>
                            <a:pt x="3453667" y="1480264"/>
                          </a:cubicBezTo>
                          <a:cubicBezTo>
                            <a:pt x="3327203" y="1419161"/>
                            <a:pt x="2927915" y="1490416"/>
                            <a:pt x="2579472" y="1480264"/>
                          </a:cubicBezTo>
                          <a:cubicBezTo>
                            <a:pt x="2198539" y="1503826"/>
                            <a:pt x="2137110" y="1464458"/>
                            <a:pt x="1791909" y="1480264"/>
                          </a:cubicBezTo>
                          <a:cubicBezTo>
                            <a:pt x="1396132" y="1542684"/>
                            <a:pt x="959226" y="1397971"/>
                            <a:pt x="390048" y="1480264"/>
                          </a:cubicBezTo>
                          <a:cubicBezTo>
                            <a:pt x="218305" y="1481591"/>
                            <a:pt x="4279" y="1360915"/>
                            <a:pt x="0" y="1233548"/>
                          </a:cubicBezTo>
                          <a:cubicBezTo>
                            <a:pt x="-28773" y="1071078"/>
                            <a:pt x="-19148" y="949329"/>
                            <a:pt x="0" y="750000"/>
                          </a:cubicBezTo>
                          <a:cubicBezTo>
                            <a:pt x="10384" y="544262"/>
                            <a:pt x="-50625" y="381802"/>
                            <a:pt x="0" y="246715"/>
                          </a:cubicBezTo>
                          <a:close/>
                        </a:path>
                        <a:path w="9443286" h="1480264" fill="none" stroke="0" extrusionOk="0">
                          <a:moveTo>
                            <a:pt x="0" y="246715"/>
                          </a:moveTo>
                          <a:cubicBezTo>
                            <a:pt x="-36835" y="121193"/>
                            <a:pt x="175436" y="-8181"/>
                            <a:pt x="390048" y="0"/>
                          </a:cubicBezTo>
                          <a:cubicBezTo>
                            <a:pt x="561670" y="-11179"/>
                            <a:pt x="787930" y="11412"/>
                            <a:pt x="1004347" y="0"/>
                          </a:cubicBezTo>
                          <a:cubicBezTo>
                            <a:pt x="1253367" y="16545"/>
                            <a:pt x="1541232" y="-3987"/>
                            <a:pt x="1705277" y="0"/>
                          </a:cubicBezTo>
                          <a:cubicBezTo>
                            <a:pt x="1829077" y="14497"/>
                            <a:pt x="2139177" y="69264"/>
                            <a:pt x="2406208" y="0"/>
                          </a:cubicBezTo>
                          <a:cubicBezTo>
                            <a:pt x="2636339" y="5512"/>
                            <a:pt x="3172580" y="17947"/>
                            <a:pt x="3367034" y="0"/>
                          </a:cubicBezTo>
                          <a:cubicBezTo>
                            <a:pt x="3585218" y="-10650"/>
                            <a:pt x="3743726" y="15529"/>
                            <a:pt x="3894701" y="0"/>
                          </a:cubicBezTo>
                          <a:cubicBezTo>
                            <a:pt x="4069788" y="-31138"/>
                            <a:pt x="4322599" y="-2335"/>
                            <a:pt x="4509000" y="0"/>
                          </a:cubicBezTo>
                          <a:cubicBezTo>
                            <a:pt x="4735260" y="43567"/>
                            <a:pt x="5062935" y="16911"/>
                            <a:pt x="5296564" y="0"/>
                          </a:cubicBezTo>
                          <a:cubicBezTo>
                            <a:pt x="5533081" y="-24740"/>
                            <a:pt x="5819899" y="7988"/>
                            <a:pt x="5997494" y="0"/>
                          </a:cubicBezTo>
                          <a:cubicBezTo>
                            <a:pt x="6181200" y="9284"/>
                            <a:pt x="6371539" y="-9988"/>
                            <a:pt x="6525161" y="0"/>
                          </a:cubicBezTo>
                          <a:cubicBezTo>
                            <a:pt x="6676733" y="10564"/>
                            <a:pt x="7024617" y="-33077"/>
                            <a:pt x="7312724" y="0"/>
                          </a:cubicBezTo>
                          <a:cubicBezTo>
                            <a:pt x="7546995" y="27805"/>
                            <a:pt x="7682696" y="14893"/>
                            <a:pt x="7927022" y="0"/>
                          </a:cubicBezTo>
                          <a:cubicBezTo>
                            <a:pt x="8123580" y="-61202"/>
                            <a:pt x="8786041" y="-63421"/>
                            <a:pt x="9053237" y="0"/>
                          </a:cubicBezTo>
                          <a:cubicBezTo>
                            <a:pt x="9260811" y="45072"/>
                            <a:pt x="9469364" y="98537"/>
                            <a:pt x="9443286" y="246715"/>
                          </a:cubicBezTo>
                          <a:cubicBezTo>
                            <a:pt x="9456721" y="408925"/>
                            <a:pt x="9461004" y="574260"/>
                            <a:pt x="9443286" y="720395"/>
                          </a:cubicBezTo>
                          <a:cubicBezTo>
                            <a:pt x="9439592" y="869342"/>
                            <a:pt x="9491253" y="1095140"/>
                            <a:pt x="9443286" y="1233548"/>
                          </a:cubicBezTo>
                          <a:cubicBezTo>
                            <a:pt x="9486073" y="1372965"/>
                            <a:pt x="9236630" y="1476679"/>
                            <a:pt x="9053237" y="1480264"/>
                          </a:cubicBezTo>
                          <a:cubicBezTo>
                            <a:pt x="8708188" y="1419902"/>
                            <a:pt x="8375067" y="1546761"/>
                            <a:pt x="8092411" y="1480264"/>
                          </a:cubicBezTo>
                          <a:cubicBezTo>
                            <a:pt x="7753194" y="1475549"/>
                            <a:pt x="7643359" y="1473244"/>
                            <a:pt x="7218216" y="1480264"/>
                          </a:cubicBezTo>
                          <a:cubicBezTo>
                            <a:pt x="6800307" y="1448102"/>
                            <a:pt x="6632605" y="1486475"/>
                            <a:pt x="6430654" y="1480264"/>
                          </a:cubicBezTo>
                          <a:cubicBezTo>
                            <a:pt x="6316840" y="1478361"/>
                            <a:pt x="6150240" y="1497662"/>
                            <a:pt x="5979065" y="1480264"/>
                          </a:cubicBezTo>
                          <a:cubicBezTo>
                            <a:pt x="5807890" y="1462866"/>
                            <a:pt x="5696674" y="1471814"/>
                            <a:pt x="5469827" y="1480264"/>
                          </a:cubicBezTo>
                          <a:cubicBezTo>
                            <a:pt x="5145983" y="1484315"/>
                            <a:pt x="5164791" y="1484134"/>
                            <a:pt x="4855528" y="1480264"/>
                          </a:cubicBezTo>
                          <a:cubicBezTo>
                            <a:pt x="4548212" y="1461627"/>
                            <a:pt x="4286951" y="1512761"/>
                            <a:pt x="4067966" y="1480264"/>
                          </a:cubicBezTo>
                          <a:cubicBezTo>
                            <a:pt x="3850110" y="1484605"/>
                            <a:pt x="3400530" y="1494355"/>
                            <a:pt x="3107139" y="1480264"/>
                          </a:cubicBezTo>
                          <a:cubicBezTo>
                            <a:pt x="2812228" y="1454048"/>
                            <a:pt x="2417120" y="1481753"/>
                            <a:pt x="2146313" y="1480264"/>
                          </a:cubicBezTo>
                          <a:cubicBezTo>
                            <a:pt x="1931722" y="1490575"/>
                            <a:pt x="1667583" y="1467959"/>
                            <a:pt x="1358749" y="1480264"/>
                          </a:cubicBezTo>
                          <a:cubicBezTo>
                            <a:pt x="1001103" y="1446692"/>
                            <a:pt x="676638" y="1442990"/>
                            <a:pt x="390048" y="1480264"/>
                          </a:cubicBezTo>
                          <a:cubicBezTo>
                            <a:pt x="170766" y="1461725"/>
                            <a:pt x="-24200" y="1367556"/>
                            <a:pt x="0" y="1233548"/>
                          </a:cubicBezTo>
                          <a:cubicBezTo>
                            <a:pt x="-19171" y="1134479"/>
                            <a:pt x="-21907" y="889395"/>
                            <a:pt x="0" y="769737"/>
                          </a:cubicBezTo>
                          <a:cubicBezTo>
                            <a:pt x="-25184" y="673267"/>
                            <a:pt x="16639" y="358492"/>
                            <a:pt x="0" y="24671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1" name="Rectangle: Rounded Corners 65">
              <a:extLst>
                <a:ext uri="{FF2B5EF4-FFF2-40B4-BE49-F238E27FC236}">
                  <a16:creationId xmlns:a16="http://schemas.microsoft.com/office/drawing/2014/main" id="{BD129A3C-7204-5549-A2B6-C1A39928E258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1000390 w 9443288"/>
                        <a:gd name="connsiteY2" fmla="*/ 0 h 1462763"/>
                        <a:gd name="connsiteX3" fmla="*/ 1702067 w 9443288"/>
                        <a:gd name="connsiteY3" fmla="*/ 0 h 1462763"/>
                        <a:gd name="connsiteX4" fmla="*/ 2066939 w 9443288"/>
                        <a:gd name="connsiteY4" fmla="*/ 0 h 1462763"/>
                        <a:gd name="connsiteX5" fmla="*/ 2403743 w 9443288"/>
                        <a:gd name="connsiteY5" fmla="*/ 0 h 1462763"/>
                        <a:gd name="connsiteX6" fmla="*/ 3365593 w 9443288"/>
                        <a:gd name="connsiteY6" fmla="*/ 0 h 1462763"/>
                        <a:gd name="connsiteX7" fmla="*/ 3893822 w 9443288"/>
                        <a:gd name="connsiteY7" fmla="*/ 0 h 1462763"/>
                        <a:gd name="connsiteX8" fmla="*/ 4508775 w 9443288"/>
                        <a:gd name="connsiteY8" fmla="*/ 0 h 1462763"/>
                        <a:gd name="connsiteX9" fmla="*/ 5297177 w 9443288"/>
                        <a:gd name="connsiteY9" fmla="*/ 0 h 1462763"/>
                        <a:gd name="connsiteX10" fmla="*/ 5998854 w 9443288"/>
                        <a:gd name="connsiteY10" fmla="*/ 0 h 1462763"/>
                        <a:gd name="connsiteX11" fmla="*/ 6527082 w 9443288"/>
                        <a:gd name="connsiteY11" fmla="*/ 0 h 1462763"/>
                        <a:gd name="connsiteX12" fmla="*/ 7315483 w 9443288"/>
                        <a:gd name="connsiteY12" fmla="*/ 0 h 1462763"/>
                        <a:gd name="connsiteX13" fmla="*/ 7930436 w 9443288"/>
                        <a:gd name="connsiteY13" fmla="*/ 0 h 1462763"/>
                        <a:gd name="connsiteX14" fmla="*/ 9057850 w 9443288"/>
                        <a:gd name="connsiteY14" fmla="*/ 0 h 1462763"/>
                        <a:gd name="connsiteX15" fmla="*/ 9443288 w 9443288"/>
                        <a:gd name="connsiteY15" fmla="*/ 243798 h 1462763"/>
                        <a:gd name="connsiteX16" fmla="*/ 9443288 w 9443288"/>
                        <a:gd name="connsiteY16" fmla="*/ 711877 h 1462763"/>
                        <a:gd name="connsiteX17" fmla="*/ 9443288 w 9443288"/>
                        <a:gd name="connsiteY17" fmla="*/ 1218964 h 1462763"/>
                        <a:gd name="connsiteX18" fmla="*/ 9057850 w 9443288"/>
                        <a:gd name="connsiteY18" fmla="*/ 1462763 h 1462763"/>
                        <a:gd name="connsiteX19" fmla="*/ 8557688 w 9443288"/>
                        <a:gd name="connsiteY19" fmla="*/ 1462763 h 1462763"/>
                        <a:gd name="connsiteX20" fmla="*/ 8096000 w 9443288"/>
                        <a:gd name="connsiteY20" fmla="*/ 1462763 h 1462763"/>
                        <a:gd name="connsiteX21" fmla="*/ 7220875 w 9443288"/>
                        <a:gd name="connsiteY21" fmla="*/ 1462763 h 1462763"/>
                        <a:gd name="connsiteX22" fmla="*/ 6432474 w 9443288"/>
                        <a:gd name="connsiteY22" fmla="*/ 1462763 h 1462763"/>
                        <a:gd name="connsiteX23" fmla="*/ 5470624 w 9443288"/>
                        <a:gd name="connsiteY23" fmla="*/ 1462763 h 1462763"/>
                        <a:gd name="connsiteX24" fmla="*/ 4855671 w 9443288"/>
                        <a:gd name="connsiteY24" fmla="*/ 1462763 h 1462763"/>
                        <a:gd name="connsiteX25" fmla="*/ 4067271 w 9443288"/>
                        <a:gd name="connsiteY25" fmla="*/ 1462763 h 1462763"/>
                        <a:gd name="connsiteX26" fmla="*/ 3105421 w 9443288"/>
                        <a:gd name="connsiteY26" fmla="*/ 1462763 h 1462763"/>
                        <a:gd name="connsiteX27" fmla="*/ 2143571 w 9443288"/>
                        <a:gd name="connsiteY27" fmla="*/ 1462763 h 1462763"/>
                        <a:gd name="connsiteX28" fmla="*/ 1355170 w 9443288"/>
                        <a:gd name="connsiteY28" fmla="*/ 1462763 h 1462763"/>
                        <a:gd name="connsiteX29" fmla="*/ 385437 w 9443288"/>
                        <a:gd name="connsiteY29" fmla="*/ 1462763 h 1462763"/>
                        <a:gd name="connsiteX30" fmla="*/ 0 w 9443288"/>
                        <a:gd name="connsiteY30" fmla="*/ 1218964 h 1462763"/>
                        <a:gd name="connsiteX31" fmla="*/ 0 w 9443288"/>
                        <a:gd name="connsiteY31" fmla="*/ 760636 h 1462763"/>
                        <a:gd name="connsiteX32" fmla="*/ 0 w 9443288"/>
                        <a:gd name="connsiteY32" fmla="*/ 243798 h 1462763"/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913665 w 9443288"/>
                        <a:gd name="connsiteY2" fmla="*/ 0 h 1462763"/>
                        <a:gd name="connsiteX3" fmla="*/ 1528618 w 9443288"/>
                        <a:gd name="connsiteY3" fmla="*/ 0 h 1462763"/>
                        <a:gd name="connsiteX4" fmla="*/ 2490468 w 9443288"/>
                        <a:gd name="connsiteY4" fmla="*/ 0 h 1462763"/>
                        <a:gd name="connsiteX5" fmla="*/ 3365593 w 9443288"/>
                        <a:gd name="connsiteY5" fmla="*/ 0 h 1462763"/>
                        <a:gd name="connsiteX6" fmla="*/ 4327443 w 9443288"/>
                        <a:gd name="connsiteY6" fmla="*/ 0 h 1462763"/>
                        <a:gd name="connsiteX7" fmla="*/ 5289293 w 9443288"/>
                        <a:gd name="connsiteY7" fmla="*/ 0 h 1462763"/>
                        <a:gd name="connsiteX8" fmla="*/ 5990969 w 9443288"/>
                        <a:gd name="connsiteY8" fmla="*/ 0 h 1462763"/>
                        <a:gd name="connsiteX9" fmla="*/ 6519199 w 9443288"/>
                        <a:gd name="connsiteY9" fmla="*/ 0 h 1462763"/>
                        <a:gd name="connsiteX10" fmla="*/ 7307600 w 9443288"/>
                        <a:gd name="connsiteY10" fmla="*/ 0 h 1462763"/>
                        <a:gd name="connsiteX11" fmla="*/ 7922553 w 9443288"/>
                        <a:gd name="connsiteY11" fmla="*/ 0 h 1462763"/>
                        <a:gd name="connsiteX12" fmla="*/ 9057850 w 9443288"/>
                        <a:gd name="connsiteY12" fmla="*/ 0 h 1462763"/>
                        <a:gd name="connsiteX13" fmla="*/ 9443288 w 9443288"/>
                        <a:gd name="connsiteY13" fmla="*/ 243798 h 1462763"/>
                        <a:gd name="connsiteX14" fmla="*/ 9443288 w 9443288"/>
                        <a:gd name="connsiteY14" fmla="*/ 711877 h 1462763"/>
                        <a:gd name="connsiteX15" fmla="*/ 9443288 w 9443288"/>
                        <a:gd name="connsiteY15" fmla="*/ 1218964 h 1462763"/>
                        <a:gd name="connsiteX16" fmla="*/ 9057850 w 9443288"/>
                        <a:gd name="connsiteY16" fmla="*/ 1462763 h 1462763"/>
                        <a:gd name="connsiteX17" fmla="*/ 8356173 w 9443288"/>
                        <a:gd name="connsiteY17" fmla="*/ 1462763 h 1462763"/>
                        <a:gd name="connsiteX18" fmla="*/ 7481047 w 9443288"/>
                        <a:gd name="connsiteY18" fmla="*/ 1462763 h 1462763"/>
                        <a:gd name="connsiteX19" fmla="*/ 6605922 w 9443288"/>
                        <a:gd name="connsiteY19" fmla="*/ 1462763 h 1462763"/>
                        <a:gd name="connsiteX20" fmla="*/ 5904246 w 9443288"/>
                        <a:gd name="connsiteY20" fmla="*/ 1462763 h 1462763"/>
                        <a:gd name="connsiteX21" fmla="*/ 5029121 w 9443288"/>
                        <a:gd name="connsiteY21" fmla="*/ 1462763 h 1462763"/>
                        <a:gd name="connsiteX22" fmla="*/ 4153994 w 9443288"/>
                        <a:gd name="connsiteY22" fmla="*/ 1462763 h 1462763"/>
                        <a:gd name="connsiteX23" fmla="*/ 3452318 w 9443288"/>
                        <a:gd name="connsiteY23" fmla="*/ 1462763 h 1462763"/>
                        <a:gd name="connsiteX24" fmla="*/ 2577192 w 9443288"/>
                        <a:gd name="connsiteY24" fmla="*/ 1462763 h 1462763"/>
                        <a:gd name="connsiteX25" fmla="*/ 1788790 w 9443288"/>
                        <a:gd name="connsiteY25" fmla="*/ 1462763 h 1462763"/>
                        <a:gd name="connsiteX26" fmla="*/ 385437 w 9443288"/>
                        <a:gd name="connsiteY26" fmla="*/ 1462763 h 1462763"/>
                        <a:gd name="connsiteX27" fmla="*/ 0 w 9443288"/>
                        <a:gd name="connsiteY27" fmla="*/ 1218964 h 1462763"/>
                        <a:gd name="connsiteX28" fmla="*/ 0 w 9443288"/>
                        <a:gd name="connsiteY28" fmla="*/ 741133 h 1462763"/>
                        <a:gd name="connsiteX29" fmla="*/ 0 w 9443288"/>
                        <a:gd name="connsiteY29" fmla="*/ 243798 h 146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8" h="1462763" fill="none" extrusionOk="0">
                          <a:moveTo>
                            <a:pt x="0" y="243798"/>
                          </a:moveTo>
                          <a:cubicBezTo>
                            <a:pt x="6252" y="116121"/>
                            <a:pt x="120035" y="-1583"/>
                            <a:pt x="385437" y="0"/>
                          </a:cubicBezTo>
                          <a:cubicBezTo>
                            <a:pt x="596945" y="-31177"/>
                            <a:pt x="701175" y="-40261"/>
                            <a:pt x="1000390" y="0"/>
                          </a:cubicBezTo>
                          <a:cubicBezTo>
                            <a:pt x="1300989" y="29434"/>
                            <a:pt x="1364860" y="-2151"/>
                            <a:pt x="1702067" y="0"/>
                          </a:cubicBezTo>
                          <a:cubicBezTo>
                            <a:pt x="1860896" y="-6245"/>
                            <a:pt x="1895071" y="-17130"/>
                            <a:pt x="2066939" y="0"/>
                          </a:cubicBezTo>
                          <a:cubicBezTo>
                            <a:pt x="2238807" y="17130"/>
                            <a:pt x="2298018" y="-5297"/>
                            <a:pt x="2403743" y="0"/>
                          </a:cubicBezTo>
                          <a:cubicBezTo>
                            <a:pt x="2730658" y="5033"/>
                            <a:pt x="3140105" y="3575"/>
                            <a:pt x="3365593" y="0"/>
                          </a:cubicBezTo>
                          <a:cubicBezTo>
                            <a:pt x="3578308" y="-3112"/>
                            <a:pt x="3711896" y="-8120"/>
                            <a:pt x="3893822" y="0"/>
                          </a:cubicBezTo>
                          <a:cubicBezTo>
                            <a:pt x="4077324" y="29222"/>
                            <a:pt x="4380417" y="20233"/>
                            <a:pt x="4508775" y="0"/>
                          </a:cubicBezTo>
                          <a:cubicBezTo>
                            <a:pt x="4675350" y="-8966"/>
                            <a:pt x="4985703" y="35476"/>
                            <a:pt x="5297177" y="0"/>
                          </a:cubicBezTo>
                          <a:cubicBezTo>
                            <a:pt x="5664287" y="-18757"/>
                            <a:pt x="5693764" y="14365"/>
                            <a:pt x="5998854" y="0"/>
                          </a:cubicBezTo>
                          <a:cubicBezTo>
                            <a:pt x="6290984" y="-18811"/>
                            <a:pt x="6352531" y="4263"/>
                            <a:pt x="6527082" y="0"/>
                          </a:cubicBezTo>
                          <a:cubicBezTo>
                            <a:pt x="6657934" y="39084"/>
                            <a:pt x="7044540" y="-14704"/>
                            <a:pt x="7315483" y="0"/>
                          </a:cubicBezTo>
                          <a:cubicBezTo>
                            <a:pt x="7604981" y="13429"/>
                            <a:pt x="7679432" y="-16922"/>
                            <a:pt x="7930436" y="0"/>
                          </a:cubicBezTo>
                          <a:cubicBezTo>
                            <a:pt x="8238656" y="8129"/>
                            <a:pt x="8574841" y="-55940"/>
                            <a:pt x="9057850" y="0"/>
                          </a:cubicBezTo>
                          <a:cubicBezTo>
                            <a:pt x="9270384" y="32815"/>
                            <a:pt x="9451801" y="80010"/>
                            <a:pt x="9443288" y="243798"/>
                          </a:cubicBezTo>
                          <a:cubicBezTo>
                            <a:pt x="9498001" y="315297"/>
                            <a:pt x="9462121" y="583611"/>
                            <a:pt x="9443288" y="711877"/>
                          </a:cubicBezTo>
                          <a:cubicBezTo>
                            <a:pt x="9410263" y="840007"/>
                            <a:pt x="9425373" y="1017848"/>
                            <a:pt x="9443288" y="1218964"/>
                          </a:cubicBezTo>
                          <a:cubicBezTo>
                            <a:pt x="9436911" y="1341511"/>
                            <a:pt x="9227891" y="1430153"/>
                            <a:pt x="9057850" y="1462763"/>
                          </a:cubicBezTo>
                          <a:cubicBezTo>
                            <a:pt x="8899475" y="1459532"/>
                            <a:pt x="8776570" y="1446387"/>
                            <a:pt x="8557688" y="1462763"/>
                          </a:cubicBezTo>
                          <a:cubicBezTo>
                            <a:pt x="8338806" y="1479139"/>
                            <a:pt x="8198209" y="1474159"/>
                            <a:pt x="8096000" y="1462763"/>
                          </a:cubicBezTo>
                          <a:cubicBezTo>
                            <a:pt x="7862773" y="1504428"/>
                            <a:pt x="7500440" y="1513143"/>
                            <a:pt x="7220875" y="1462763"/>
                          </a:cubicBezTo>
                          <a:cubicBezTo>
                            <a:pt x="6859653" y="1438657"/>
                            <a:pt x="6664470" y="1529701"/>
                            <a:pt x="6432474" y="1462763"/>
                          </a:cubicBezTo>
                          <a:cubicBezTo>
                            <a:pt x="6188649" y="1407443"/>
                            <a:pt x="5860680" y="1443284"/>
                            <a:pt x="5470624" y="1462763"/>
                          </a:cubicBezTo>
                          <a:cubicBezTo>
                            <a:pt x="5117279" y="1451519"/>
                            <a:pt x="5079874" y="1463811"/>
                            <a:pt x="4855671" y="1462763"/>
                          </a:cubicBezTo>
                          <a:cubicBezTo>
                            <a:pt x="4597427" y="1421206"/>
                            <a:pt x="4302243" y="1457535"/>
                            <a:pt x="4067271" y="1462763"/>
                          </a:cubicBezTo>
                          <a:cubicBezTo>
                            <a:pt x="3852637" y="1399602"/>
                            <a:pt x="3490995" y="1495033"/>
                            <a:pt x="3105421" y="1462763"/>
                          </a:cubicBezTo>
                          <a:cubicBezTo>
                            <a:pt x="2728742" y="1438693"/>
                            <a:pt x="2522817" y="1497275"/>
                            <a:pt x="2143571" y="1462763"/>
                          </a:cubicBezTo>
                          <a:cubicBezTo>
                            <a:pt x="1755805" y="1484823"/>
                            <a:pt x="1606146" y="1445974"/>
                            <a:pt x="1355170" y="1462763"/>
                          </a:cubicBezTo>
                          <a:cubicBezTo>
                            <a:pt x="1048355" y="1432953"/>
                            <a:pt x="866314" y="1474967"/>
                            <a:pt x="385437" y="1462763"/>
                          </a:cubicBezTo>
                          <a:cubicBezTo>
                            <a:pt x="171243" y="1458811"/>
                            <a:pt x="10990" y="1377828"/>
                            <a:pt x="0" y="1218964"/>
                          </a:cubicBezTo>
                          <a:cubicBezTo>
                            <a:pt x="25267" y="1015580"/>
                            <a:pt x="24508" y="889165"/>
                            <a:pt x="0" y="760636"/>
                          </a:cubicBezTo>
                          <a:cubicBezTo>
                            <a:pt x="-14629" y="619383"/>
                            <a:pt x="-10580" y="383618"/>
                            <a:pt x="0" y="243798"/>
                          </a:cubicBezTo>
                          <a:close/>
                        </a:path>
                        <a:path w="9443288" h="1462763" stroke="0" extrusionOk="0">
                          <a:moveTo>
                            <a:pt x="0" y="243798"/>
                          </a:moveTo>
                          <a:cubicBezTo>
                            <a:pt x="27049" y="107874"/>
                            <a:pt x="215474" y="-12624"/>
                            <a:pt x="385437" y="0"/>
                          </a:cubicBezTo>
                          <a:cubicBezTo>
                            <a:pt x="592438" y="-33828"/>
                            <a:pt x="784356" y="14705"/>
                            <a:pt x="913665" y="0"/>
                          </a:cubicBezTo>
                          <a:cubicBezTo>
                            <a:pt x="1045672" y="-17207"/>
                            <a:pt x="1392622" y="-14967"/>
                            <a:pt x="1528618" y="0"/>
                          </a:cubicBezTo>
                          <a:cubicBezTo>
                            <a:pt x="1665761" y="1149"/>
                            <a:pt x="2080137" y="174"/>
                            <a:pt x="2490468" y="0"/>
                          </a:cubicBezTo>
                          <a:cubicBezTo>
                            <a:pt x="2945283" y="-16075"/>
                            <a:pt x="2992748" y="-28280"/>
                            <a:pt x="3365593" y="0"/>
                          </a:cubicBezTo>
                          <a:cubicBezTo>
                            <a:pt x="3758744" y="9541"/>
                            <a:pt x="3940045" y="-48609"/>
                            <a:pt x="4327443" y="0"/>
                          </a:cubicBezTo>
                          <a:cubicBezTo>
                            <a:pt x="4679463" y="-28677"/>
                            <a:pt x="5077282" y="550"/>
                            <a:pt x="5289293" y="0"/>
                          </a:cubicBezTo>
                          <a:cubicBezTo>
                            <a:pt x="5497167" y="2957"/>
                            <a:pt x="5694576" y="29839"/>
                            <a:pt x="5990969" y="0"/>
                          </a:cubicBezTo>
                          <a:cubicBezTo>
                            <a:pt x="6286573" y="-9084"/>
                            <a:pt x="6309614" y="-16586"/>
                            <a:pt x="6519199" y="0"/>
                          </a:cubicBezTo>
                          <a:cubicBezTo>
                            <a:pt x="6746514" y="49188"/>
                            <a:pt x="7095167" y="-16206"/>
                            <a:pt x="7307600" y="0"/>
                          </a:cubicBezTo>
                          <a:cubicBezTo>
                            <a:pt x="7514392" y="3212"/>
                            <a:pt x="7619032" y="17690"/>
                            <a:pt x="7922553" y="0"/>
                          </a:cubicBezTo>
                          <a:cubicBezTo>
                            <a:pt x="8212039" y="-21491"/>
                            <a:pt x="8772282" y="-53473"/>
                            <a:pt x="9057850" y="0"/>
                          </a:cubicBezTo>
                          <a:cubicBezTo>
                            <a:pt x="9268985" y="11608"/>
                            <a:pt x="9417084" y="139171"/>
                            <a:pt x="9443288" y="243798"/>
                          </a:cubicBezTo>
                          <a:cubicBezTo>
                            <a:pt x="9431062" y="474681"/>
                            <a:pt x="9423679" y="562381"/>
                            <a:pt x="9443288" y="711877"/>
                          </a:cubicBezTo>
                          <a:cubicBezTo>
                            <a:pt x="9501824" y="851743"/>
                            <a:pt x="9408924" y="1026728"/>
                            <a:pt x="9443288" y="1218964"/>
                          </a:cubicBezTo>
                          <a:cubicBezTo>
                            <a:pt x="9475036" y="1397116"/>
                            <a:pt x="9309753" y="1474642"/>
                            <a:pt x="9057850" y="1462763"/>
                          </a:cubicBezTo>
                          <a:cubicBezTo>
                            <a:pt x="8851108" y="1427823"/>
                            <a:pt x="8552969" y="1470035"/>
                            <a:pt x="8356173" y="1462763"/>
                          </a:cubicBezTo>
                          <a:cubicBezTo>
                            <a:pt x="8144449" y="1486682"/>
                            <a:pt x="7830962" y="1456505"/>
                            <a:pt x="7481047" y="1462763"/>
                          </a:cubicBezTo>
                          <a:cubicBezTo>
                            <a:pt x="7113085" y="1508784"/>
                            <a:pt x="6815322" y="1448490"/>
                            <a:pt x="6605922" y="1462763"/>
                          </a:cubicBezTo>
                          <a:cubicBezTo>
                            <a:pt x="6384060" y="1443860"/>
                            <a:pt x="6140491" y="1489344"/>
                            <a:pt x="5904246" y="1462763"/>
                          </a:cubicBezTo>
                          <a:cubicBezTo>
                            <a:pt x="5665252" y="1422981"/>
                            <a:pt x="5334301" y="1468000"/>
                            <a:pt x="5029121" y="1462763"/>
                          </a:cubicBezTo>
                          <a:cubicBezTo>
                            <a:pt x="4679991" y="1440460"/>
                            <a:pt x="4450656" y="1495991"/>
                            <a:pt x="4153994" y="1462763"/>
                          </a:cubicBezTo>
                          <a:cubicBezTo>
                            <a:pt x="3813309" y="1436476"/>
                            <a:pt x="3623279" y="1452842"/>
                            <a:pt x="3452318" y="1462763"/>
                          </a:cubicBezTo>
                          <a:cubicBezTo>
                            <a:pt x="3260440" y="1495066"/>
                            <a:pt x="2853093" y="1441264"/>
                            <a:pt x="2577192" y="1462763"/>
                          </a:cubicBezTo>
                          <a:cubicBezTo>
                            <a:pt x="2326608" y="1482266"/>
                            <a:pt x="2008686" y="1439095"/>
                            <a:pt x="1788790" y="1462763"/>
                          </a:cubicBezTo>
                          <a:cubicBezTo>
                            <a:pt x="1445662" y="1458621"/>
                            <a:pt x="957665" y="1487491"/>
                            <a:pt x="385437" y="1462763"/>
                          </a:cubicBezTo>
                          <a:cubicBezTo>
                            <a:pt x="209124" y="1443865"/>
                            <a:pt x="-29317" y="1332422"/>
                            <a:pt x="0" y="1218964"/>
                          </a:cubicBezTo>
                          <a:cubicBezTo>
                            <a:pt x="-124" y="1087264"/>
                            <a:pt x="-44382" y="900157"/>
                            <a:pt x="0" y="741133"/>
                          </a:cubicBezTo>
                          <a:cubicBezTo>
                            <a:pt x="72502" y="596963"/>
                            <a:pt x="-11372" y="414727"/>
                            <a:pt x="0" y="243798"/>
                          </a:cubicBezTo>
                          <a:close/>
                        </a:path>
                        <a:path w="9443288" h="1462763" fill="none" stroke="0" extrusionOk="0">
                          <a:moveTo>
                            <a:pt x="0" y="243798"/>
                          </a:moveTo>
                          <a:cubicBezTo>
                            <a:pt x="-2306" y="119418"/>
                            <a:pt x="164959" y="-2911"/>
                            <a:pt x="385437" y="0"/>
                          </a:cubicBezTo>
                          <a:cubicBezTo>
                            <a:pt x="583591" y="-10707"/>
                            <a:pt x="728735" y="-8241"/>
                            <a:pt x="1000390" y="0"/>
                          </a:cubicBezTo>
                          <a:cubicBezTo>
                            <a:pt x="1298965" y="24589"/>
                            <a:pt x="1377467" y="14255"/>
                            <a:pt x="1702067" y="0"/>
                          </a:cubicBezTo>
                          <a:cubicBezTo>
                            <a:pt x="1793848" y="2017"/>
                            <a:pt x="1929155" y="-8219"/>
                            <a:pt x="2066939" y="0"/>
                          </a:cubicBezTo>
                          <a:cubicBezTo>
                            <a:pt x="2204723" y="8219"/>
                            <a:pt x="2297551" y="16831"/>
                            <a:pt x="2403743" y="0"/>
                          </a:cubicBezTo>
                          <a:cubicBezTo>
                            <a:pt x="2766767" y="-7962"/>
                            <a:pt x="3188811" y="-10155"/>
                            <a:pt x="3365593" y="0"/>
                          </a:cubicBezTo>
                          <a:cubicBezTo>
                            <a:pt x="3566522" y="-21680"/>
                            <a:pt x="3731929" y="-13024"/>
                            <a:pt x="3893822" y="0"/>
                          </a:cubicBezTo>
                          <a:cubicBezTo>
                            <a:pt x="4078143" y="20638"/>
                            <a:pt x="4387008" y="38052"/>
                            <a:pt x="4508775" y="0"/>
                          </a:cubicBezTo>
                          <a:cubicBezTo>
                            <a:pt x="4636667" y="-27254"/>
                            <a:pt x="4951393" y="53211"/>
                            <a:pt x="5297177" y="0"/>
                          </a:cubicBezTo>
                          <a:cubicBezTo>
                            <a:pt x="5657068" y="-12053"/>
                            <a:pt x="5702216" y="18536"/>
                            <a:pt x="5998854" y="0"/>
                          </a:cubicBezTo>
                          <a:cubicBezTo>
                            <a:pt x="6296352" y="-18267"/>
                            <a:pt x="6344843" y="-5956"/>
                            <a:pt x="6527082" y="0"/>
                          </a:cubicBezTo>
                          <a:cubicBezTo>
                            <a:pt x="6699188" y="15809"/>
                            <a:pt x="7017116" y="7454"/>
                            <a:pt x="7315483" y="0"/>
                          </a:cubicBezTo>
                          <a:cubicBezTo>
                            <a:pt x="7606159" y="2659"/>
                            <a:pt x="7675762" y="-26277"/>
                            <a:pt x="7930436" y="0"/>
                          </a:cubicBezTo>
                          <a:cubicBezTo>
                            <a:pt x="8193146" y="57853"/>
                            <a:pt x="8645195" y="-42428"/>
                            <a:pt x="9057850" y="0"/>
                          </a:cubicBezTo>
                          <a:cubicBezTo>
                            <a:pt x="9252511" y="40705"/>
                            <a:pt x="9462910" y="127361"/>
                            <a:pt x="9443288" y="243798"/>
                          </a:cubicBezTo>
                          <a:cubicBezTo>
                            <a:pt x="9483330" y="332604"/>
                            <a:pt x="9480164" y="602424"/>
                            <a:pt x="9443288" y="711877"/>
                          </a:cubicBezTo>
                          <a:cubicBezTo>
                            <a:pt x="9459932" y="833123"/>
                            <a:pt x="9400486" y="1006965"/>
                            <a:pt x="9443288" y="1218964"/>
                          </a:cubicBezTo>
                          <a:cubicBezTo>
                            <a:pt x="9455152" y="1335572"/>
                            <a:pt x="9236195" y="1454287"/>
                            <a:pt x="9057850" y="1462763"/>
                          </a:cubicBezTo>
                          <a:cubicBezTo>
                            <a:pt x="8893414" y="1477632"/>
                            <a:pt x="8679277" y="1476804"/>
                            <a:pt x="8567307" y="1462763"/>
                          </a:cubicBezTo>
                          <a:cubicBezTo>
                            <a:pt x="8455337" y="1448722"/>
                            <a:pt x="8287703" y="1443536"/>
                            <a:pt x="8096000" y="1462763"/>
                          </a:cubicBezTo>
                          <a:cubicBezTo>
                            <a:pt x="7922567" y="1488126"/>
                            <a:pt x="7492794" y="1515919"/>
                            <a:pt x="7220875" y="1462763"/>
                          </a:cubicBezTo>
                          <a:cubicBezTo>
                            <a:pt x="6876239" y="1437643"/>
                            <a:pt x="6672207" y="1454318"/>
                            <a:pt x="6432474" y="1462763"/>
                          </a:cubicBezTo>
                          <a:cubicBezTo>
                            <a:pt x="6184068" y="1510039"/>
                            <a:pt x="5878532" y="1451865"/>
                            <a:pt x="5470624" y="1462763"/>
                          </a:cubicBezTo>
                          <a:cubicBezTo>
                            <a:pt x="5115810" y="1450228"/>
                            <a:pt x="5075917" y="1471821"/>
                            <a:pt x="4855671" y="1462763"/>
                          </a:cubicBezTo>
                          <a:cubicBezTo>
                            <a:pt x="4636367" y="1440680"/>
                            <a:pt x="4255706" y="1460608"/>
                            <a:pt x="4067271" y="1462763"/>
                          </a:cubicBezTo>
                          <a:cubicBezTo>
                            <a:pt x="3897421" y="1449334"/>
                            <a:pt x="3554084" y="1526805"/>
                            <a:pt x="3105421" y="1462763"/>
                          </a:cubicBezTo>
                          <a:cubicBezTo>
                            <a:pt x="2789447" y="1439249"/>
                            <a:pt x="2525738" y="1443333"/>
                            <a:pt x="2143571" y="1462763"/>
                          </a:cubicBezTo>
                          <a:cubicBezTo>
                            <a:pt x="1746091" y="1464480"/>
                            <a:pt x="1617927" y="1469276"/>
                            <a:pt x="1355170" y="1462763"/>
                          </a:cubicBezTo>
                          <a:cubicBezTo>
                            <a:pt x="1096887" y="1439351"/>
                            <a:pt x="855268" y="1469467"/>
                            <a:pt x="385437" y="1462763"/>
                          </a:cubicBezTo>
                          <a:cubicBezTo>
                            <a:pt x="165791" y="1489006"/>
                            <a:pt x="-32768" y="1363995"/>
                            <a:pt x="0" y="1218964"/>
                          </a:cubicBezTo>
                          <a:cubicBezTo>
                            <a:pt x="-4589" y="1012313"/>
                            <a:pt x="17969" y="884460"/>
                            <a:pt x="0" y="760636"/>
                          </a:cubicBezTo>
                          <a:cubicBezTo>
                            <a:pt x="-39555" y="631792"/>
                            <a:pt x="-28841" y="387739"/>
                            <a:pt x="0" y="24379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altLang="zh-CN" sz="2800" dirty="0">
                <a:latin typeface="Cambria" panose="0204050305040603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8C9AE8-AE96-B745-ADF7-FAE65DFAC8AE}"/>
              </a:ext>
            </a:extLst>
          </p:cNvPr>
          <p:cNvSpPr txBox="1"/>
          <p:nvPr/>
        </p:nvSpPr>
        <p:spPr>
          <a:xfrm>
            <a:off x="2613797" y="632205"/>
            <a:ext cx="8852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Cắt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đã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thành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2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phần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ghép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(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như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)</a:t>
            </a:r>
          </a:p>
          <a:p>
            <a:endParaRPr lang="en-V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BFD8981-02EA-BC43-9617-BF925A54F020}"/>
              </a:ext>
            </a:extLst>
          </p:cNvPr>
          <p:cNvGrpSpPr/>
          <p:nvPr/>
        </p:nvGrpSpPr>
        <p:grpSpPr>
          <a:xfrm>
            <a:off x="6354066" y="2660522"/>
            <a:ext cx="4597400" cy="2832100"/>
            <a:chOff x="6377156" y="2656915"/>
            <a:chExt cx="4597400" cy="28321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F274756-C1A6-1B45-AD4E-405E7A9F9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156" y="2656915"/>
              <a:ext cx="4597400" cy="2832100"/>
            </a:xfrm>
            <a:prstGeom prst="rect">
              <a:avLst/>
            </a:prstGeom>
          </p:spPr>
        </p:pic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0CC85B62-FBBC-CA49-8F3C-BF61D86CFC31}"/>
                </a:ext>
              </a:extLst>
            </p:cNvPr>
            <p:cNvSpPr/>
            <p:nvPr/>
          </p:nvSpPr>
          <p:spPr>
            <a:xfrm>
              <a:off x="9243391" y="4059577"/>
              <a:ext cx="566530" cy="464933"/>
            </a:xfrm>
            <a:prstGeom prst="rtTriangl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39" name="Right Triangle 38">
              <a:extLst>
                <a:ext uri="{FF2B5EF4-FFF2-40B4-BE49-F238E27FC236}">
                  <a16:creationId xmlns:a16="http://schemas.microsoft.com/office/drawing/2014/main" id="{EAEE87AF-03FD-B945-B7B9-98AD63ED4322}"/>
                </a:ext>
              </a:extLst>
            </p:cNvPr>
            <p:cNvSpPr/>
            <p:nvPr/>
          </p:nvSpPr>
          <p:spPr>
            <a:xfrm>
              <a:off x="9809921" y="4524510"/>
              <a:ext cx="566530" cy="464933"/>
            </a:xfrm>
            <a:prstGeom prst="rtTriangl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D060F841-269B-DF44-949A-DB396FEA10F3}"/>
                </a:ext>
              </a:extLst>
            </p:cNvPr>
            <p:cNvSpPr/>
            <p:nvPr/>
          </p:nvSpPr>
          <p:spPr>
            <a:xfrm rot="16200000">
              <a:off x="7579787" y="3079376"/>
              <a:ext cx="457200" cy="564775"/>
            </a:xfrm>
            <a:prstGeom prst="rtTriangl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41" name="Right Triangle 40">
              <a:extLst>
                <a:ext uri="{FF2B5EF4-FFF2-40B4-BE49-F238E27FC236}">
                  <a16:creationId xmlns:a16="http://schemas.microsoft.com/office/drawing/2014/main" id="{82225697-D1CF-5C47-B180-B5DFD0315B85}"/>
                </a:ext>
              </a:extLst>
            </p:cNvPr>
            <p:cNvSpPr/>
            <p:nvPr/>
          </p:nvSpPr>
          <p:spPr>
            <a:xfrm rot="16200000">
              <a:off x="7010561" y="3555627"/>
              <a:ext cx="457200" cy="564775"/>
            </a:xfrm>
            <a:prstGeom prst="rtTriangl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5AC20B9-8224-004F-85BA-22BBBC641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6" y="2656915"/>
            <a:ext cx="4610100" cy="2819400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3E1C5924-F209-3C43-88D8-5E7DFAA861AB}"/>
              </a:ext>
            </a:extLst>
          </p:cNvPr>
          <p:cNvSpPr/>
          <p:nvPr/>
        </p:nvSpPr>
        <p:spPr>
          <a:xfrm>
            <a:off x="3116464" y="5458888"/>
            <a:ext cx="738172" cy="5859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68D87F2-0610-0C41-87E7-FBA9B242503B}"/>
              </a:ext>
            </a:extLst>
          </p:cNvPr>
          <p:cNvSpPr/>
          <p:nvPr/>
        </p:nvSpPr>
        <p:spPr>
          <a:xfrm>
            <a:off x="8337366" y="5439653"/>
            <a:ext cx="738172" cy="5859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4D10622-E572-A249-B5D9-8BD5BA90B147}"/>
              </a:ext>
            </a:extLst>
          </p:cNvPr>
          <p:cNvSpPr/>
          <p:nvPr/>
        </p:nvSpPr>
        <p:spPr>
          <a:xfrm>
            <a:off x="509410" y="380633"/>
            <a:ext cx="1952251" cy="19214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3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4837367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15FA15C7-B66D-7943-88F2-D037DCEE5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9784"/>
            <a:ext cx="12192000" cy="7315200"/>
          </a:xfrm>
          <a:prstGeom prst="rect">
            <a:avLst/>
          </a:prstGeom>
          <a:solidFill>
            <a:schemeClr val="accent4"/>
          </a:solidFill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7CEC9F-40B2-554D-B01D-4AAB97AFDAD3}"/>
              </a:ext>
            </a:extLst>
          </p:cNvPr>
          <p:cNvGrpSpPr/>
          <p:nvPr/>
        </p:nvGrpSpPr>
        <p:grpSpPr>
          <a:xfrm>
            <a:off x="1674554" y="509038"/>
            <a:ext cx="9765106" cy="1691721"/>
            <a:chOff x="2171343" y="4618089"/>
            <a:chExt cx="7988119" cy="2187854"/>
          </a:xfrm>
        </p:grpSpPr>
        <p:sp>
          <p:nvSpPr>
            <p:cNvPr id="19" name="Rectangle: Rounded Corners 11">
              <a:extLst>
                <a:ext uri="{FF2B5EF4-FFF2-40B4-BE49-F238E27FC236}">
                  <a16:creationId xmlns:a16="http://schemas.microsoft.com/office/drawing/2014/main" id="{619FE15D-4B71-4546-9DDC-FBF4F17A4CFB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1163719 w 9765106"/>
                        <a:gd name="connsiteY2" fmla="*/ 0 h 1691721"/>
                        <a:gd name="connsiteX3" fmla="*/ 2147879 w 9765106"/>
                        <a:gd name="connsiteY3" fmla="*/ 0 h 1691721"/>
                        <a:gd name="connsiteX4" fmla="*/ 2688361 w 9765106"/>
                        <a:gd name="connsiteY4" fmla="*/ 0 h 1691721"/>
                        <a:gd name="connsiteX5" fmla="*/ 3317578 w 9765106"/>
                        <a:gd name="connsiteY5" fmla="*/ 0 h 1691721"/>
                        <a:gd name="connsiteX6" fmla="*/ 4124265 w 9765106"/>
                        <a:gd name="connsiteY6" fmla="*/ 0 h 1691721"/>
                        <a:gd name="connsiteX7" fmla="*/ 4468882 w 9765106"/>
                        <a:gd name="connsiteY7" fmla="*/ 0 h 1691721"/>
                        <a:gd name="connsiteX8" fmla="*/ 4842218 w 9765106"/>
                        <a:gd name="connsiteY8" fmla="*/ 0 h 1691721"/>
                        <a:gd name="connsiteX9" fmla="*/ 5382699 w 9765106"/>
                        <a:gd name="connsiteY9" fmla="*/ 0 h 1691721"/>
                        <a:gd name="connsiteX10" fmla="*/ 6189388 w 9765106"/>
                        <a:gd name="connsiteY10" fmla="*/ 0 h 1691721"/>
                        <a:gd name="connsiteX11" fmla="*/ 6818604 w 9765106"/>
                        <a:gd name="connsiteY11" fmla="*/ 0 h 1691721"/>
                        <a:gd name="connsiteX12" fmla="*/ 7625292 w 9765106"/>
                        <a:gd name="connsiteY12" fmla="*/ 0 h 1691721"/>
                        <a:gd name="connsiteX13" fmla="*/ 8431981 w 9765106"/>
                        <a:gd name="connsiteY13" fmla="*/ 0 h 1691721"/>
                        <a:gd name="connsiteX14" fmla="*/ 9319338 w 9765106"/>
                        <a:gd name="connsiteY14" fmla="*/ 0 h 1691721"/>
                        <a:gd name="connsiteX15" fmla="*/ 9765106 w 9765106"/>
                        <a:gd name="connsiteY15" fmla="*/ 281959 h 1691721"/>
                        <a:gd name="connsiteX16" fmla="*/ 9765106 w 9765106"/>
                        <a:gd name="connsiteY16" fmla="*/ 635337 h 1691721"/>
                        <a:gd name="connsiteX17" fmla="*/ 9765106 w 9765106"/>
                        <a:gd name="connsiteY17" fmla="*/ 977437 h 1691721"/>
                        <a:gd name="connsiteX18" fmla="*/ 9765106 w 9765106"/>
                        <a:gd name="connsiteY18" fmla="*/ 1409761 h 1691721"/>
                        <a:gd name="connsiteX19" fmla="*/ 9319338 w 9765106"/>
                        <a:gd name="connsiteY19" fmla="*/ 1691721 h 1691721"/>
                        <a:gd name="connsiteX20" fmla="*/ 8690121 w 9765106"/>
                        <a:gd name="connsiteY20" fmla="*/ 1691721 h 1691721"/>
                        <a:gd name="connsiteX21" fmla="*/ 8060904 w 9765106"/>
                        <a:gd name="connsiteY21" fmla="*/ 1691721 h 1691721"/>
                        <a:gd name="connsiteX22" fmla="*/ 7641426 w 9765106"/>
                        <a:gd name="connsiteY22" fmla="*/ 1691721 h 1691721"/>
                        <a:gd name="connsiteX23" fmla="*/ 7254216 w 9765106"/>
                        <a:gd name="connsiteY23" fmla="*/ 1691721 h 1691721"/>
                        <a:gd name="connsiteX24" fmla="*/ 6270056 w 9765106"/>
                        <a:gd name="connsiteY24" fmla="*/ 1691721 h 1691721"/>
                        <a:gd name="connsiteX25" fmla="*/ 5285897 w 9765106"/>
                        <a:gd name="connsiteY25" fmla="*/ 1691721 h 1691721"/>
                        <a:gd name="connsiteX26" fmla="*/ 4479208 w 9765106"/>
                        <a:gd name="connsiteY26" fmla="*/ 1691721 h 1691721"/>
                        <a:gd name="connsiteX27" fmla="*/ 3672521 w 9765106"/>
                        <a:gd name="connsiteY27" fmla="*/ 1691721 h 1691721"/>
                        <a:gd name="connsiteX28" fmla="*/ 2865832 w 9765106"/>
                        <a:gd name="connsiteY28" fmla="*/ 1691721 h 1691721"/>
                        <a:gd name="connsiteX29" fmla="*/ 1881672 w 9765106"/>
                        <a:gd name="connsiteY29" fmla="*/ 1691721 h 1691721"/>
                        <a:gd name="connsiteX30" fmla="*/ 1252456 w 9765106"/>
                        <a:gd name="connsiteY30" fmla="*/ 1691721 h 1691721"/>
                        <a:gd name="connsiteX31" fmla="*/ 445767 w 9765106"/>
                        <a:gd name="connsiteY31" fmla="*/ 1691721 h 1691721"/>
                        <a:gd name="connsiteX32" fmla="*/ 0 w 9765106"/>
                        <a:gd name="connsiteY32" fmla="*/ 1409761 h 1691721"/>
                        <a:gd name="connsiteX33" fmla="*/ 0 w 9765106"/>
                        <a:gd name="connsiteY33" fmla="*/ 1067661 h 1691721"/>
                        <a:gd name="connsiteX34" fmla="*/ 0 w 9765106"/>
                        <a:gd name="connsiteY34" fmla="*/ 714283 h 1691721"/>
                        <a:gd name="connsiteX35" fmla="*/ 0 w 9765106"/>
                        <a:gd name="connsiteY35" fmla="*/ 281959 h 1691721"/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986248 w 9765106"/>
                        <a:gd name="connsiteY2" fmla="*/ 0 h 1691721"/>
                        <a:gd name="connsiteX3" fmla="*/ 1615465 w 9765106"/>
                        <a:gd name="connsiteY3" fmla="*/ 0 h 1691721"/>
                        <a:gd name="connsiteX4" fmla="*/ 2599624 w 9765106"/>
                        <a:gd name="connsiteY4" fmla="*/ 0 h 1691721"/>
                        <a:gd name="connsiteX5" fmla="*/ 3495049 w 9765106"/>
                        <a:gd name="connsiteY5" fmla="*/ 0 h 1691721"/>
                        <a:gd name="connsiteX6" fmla="*/ 4479208 w 9765106"/>
                        <a:gd name="connsiteY6" fmla="*/ 0 h 1691721"/>
                        <a:gd name="connsiteX7" fmla="*/ 5463368 w 9765106"/>
                        <a:gd name="connsiteY7" fmla="*/ 0 h 1691721"/>
                        <a:gd name="connsiteX8" fmla="*/ 6181321 w 9765106"/>
                        <a:gd name="connsiteY8" fmla="*/ 0 h 1691721"/>
                        <a:gd name="connsiteX9" fmla="*/ 6721802 w 9765106"/>
                        <a:gd name="connsiteY9" fmla="*/ 0 h 1691721"/>
                        <a:gd name="connsiteX10" fmla="*/ 7528489 w 9765106"/>
                        <a:gd name="connsiteY10" fmla="*/ 0 h 1691721"/>
                        <a:gd name="connsiteX11" fmla="*/ 8157707 w 9765106"/>
                        <a:gd name="connsiteY11" fmla="*/ 0 h 1691721"/>
                        <a:gd name="connsiteX12" fmla="*/ 9319338 w 9765106"/>
                        <a:gd name="connsiteY12" fmla="*/ 0 h 1691721"/>
                        <a:gd name="connsiteX13" fmla="*/ 9765106 w 9765106"/>
                        <a:gd name="connsiteY13" fmla="*/ 281959 h 1691721"/>
                        <a:gd name="connsiteX14" fmla="*/ 9765106 w 9765106"/>
                        <a:gd name="connsiteY14" fmla="*/ 635337 h 1691721"/>
                        <a:gd name="connsiteX15" fmla="*/ 9765106 w 9765106"/>
                        <a:gd name="connsiteY15" fmla="*/ 977437 h 1691721"/>
                        <a:gd name="connsiteX16" fmla="*/ 9765106 w 9765106"/>
                        <a:gd name="connsiteY16" fmla="*/ 1409761 h 1691721"/>
                        <a:gd name="connsiteX17" fmla="*/ 9319338 w 9765106"/>
                        <a:gd name="connsiteY17" fmla="*/ 1691721 h 1691721"/>
                        <a:gd name="connsiteX18" fmla="*/ 8335178 w 9765106"/>
                        <a:gd name="connsiteY18" fmla="*/ 1691721 h 1691721"/>
                        <a:gd name="connsiteX19" fmla="*/ 7439754 w 9765106"/>
                        <a:gd name="connsiteY19" fmla="*/ 1691721 h 1691721"/>
                        <a:gd name="connsiteX20" fmla="*/ 6721802 w 9765106"/>
                        <a:gd name="connsiteY20" fmla="*/ 1691721 h 1691721"/>
                        <a:gd name="connsiteX21" fmla="*/ 5826378 w 9765106"/>
                        <a:gd name="connsiteY21" fmla="*/ 1691721 h 1691721"/>
                        <a:gd name="connsiteX22" fmla="*/ 4930954 w 9765106"/>
                        <a:gd name="connsiteY22" fmla="*/ 1691721 h 1691721"/>
                        <a:gd name="connsiteX23" fmla="*/ 4213002 w 9765106"/>
                        <a:gd name="connsiteY23" fmla="*/ 1691721 h 1691721"/>
                        <a:gd name="connsiteX24" fmla="*/ 3756336 w 9765106"/>
                        <a:gd name="connsiteY24" fmla="*/ 1691721 h 1691721"/>
                        <a:gd name="connsiteX25" fmla="*/ 3317578 w 9765106"/>
                        <a:gd name="connsiteY25" fmla="*/ 1691721 h 1691721"/>
                        <a:gd name="connsiteX26" fmla="*/ 2510889 w 9765106"/>
                        <a:gd name="connsiteY26" fmla="*/ 1691721 h 1691721"/>
                        <a:gd name="connsiteX27" fmla="*/ 1615465 w 9765106"/>
                        <a:gd name="connsiteY27" fmla="*/ 1691721 h 1691721"/>
                        <a:gd name="connsiteX28" fmla="*/ 445767 w 9765106"/>
                        <a:gd name="connsiteY28" fmla="*/ 1691721 h 1691721"/>
                        <a:gd name="connsiteX29" fmla="*/ 0 w 9765106"/>
                        <a:gd name="connsiteY29" fmla="*/ 1409761 h 1691721"/>
                        <a:gd name="connsiteX30" fmla="*/ 0 w 9765106"/>
                        <a:gd name="connsiteY30" fmla="*/ 1011271 h 1691721"/>
                        <a:gd name="connsiteX31" fmla="*/ 0 w 9765106"/>
                        <a:gd name="connsiteY31" fmla="*/ 646615 h 1691721"/>
                        <a:gd name="connsiteX32" fmla="*/ 0 w 9765106"/>
                        <a:gd name="connsiteY32" fmla="*/ 281959 h 1691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9765106" h="1691721" fill="none" extrusionOk="0">
                          <a:moveTo>
                            <a:pt x="0" y="281959"/>
                          </a:moveTo>
                          <a:cubicBezTo>
                            <a:pt x="31176" y="100804"/>
                            <a:pt x="180297" y="12065"/>
                            <a:pt x="445767" y="0"/>
                          </a:cubicBezTo>
                          <a:cubicBezTo>
                            <a:pt x="620707" y="24043"/>
                            <a:pt x="946686" y="289"/>
                            <a:pt x="1163719" y="0"/>
                          </a:cubicBezTo>
                          <a:cubicBezTo>
                            <a:pt x="1349472" y="16211"/>
                            <a:pt x="1690779" y="-17297"/>
                            <a:pt x="2147879" y="0"/>
                          </a:cubicBezTo>
                          <a:cubicBezTo>
                            <a:pt x="2637393" y="-3596"/>
                            <a:pt x="2521168" y="20162"/>
                            <a:pt x="2688361" y="0"/>
                          </a:cubicBezTo>
                          <a:cubicBezTo>
                            <a:pt x="2858736" y="3371"/>
                            <a:pt x="3039641" y="18366"/>
                            <a:pt x="3317578" y="0"/>
                          </a:cubicBezTo>
                          <a:cubicBezTo>
                            <a:pt x="3651809" y="-1043"/>
                            <a:pt x="3881032" y="-3782"/>
                            <a:pt x="4124265" y="0"/>
                          </a:cubicBezTo>
                          <a:cubicBezTo>
                            <a:pt x="4295484" y="-15323"/>
                            <a:pt x="4299927" y="6761"/>
                            <a:pt x="4468882" y="0"/>
                          </a:cubicBezTo>
                          <a:cubicBezTo>
                            <a:pt x="4637837" y="-6761"/>
                            <a:pt x="4765528" y="-13397"/>
                            <a:pt x="4842218" y="0"/>
                          </a:cubicBezTo>
                          <a:cubicBezTo>
                            <a:pt x="5062067" y="741"/>
                            <a:pt x="5144392" y="9906"/>
                            <a:pt x="5382699" y="0"/>
                          </a:cubicBezTo>
                          <a:cubicBezTo>
                            <a:pt x="5620346" y="-14403"/>
                            <a:pt x="5844826" y="1735"/>
                            <a:pt x="6189388" y="0"/>
                          </a:cubicBezTo>
                          <a:cubicBezTo>
                            <a:pt x="6547632" y="-11381"/>
                            <a:pt x="6514606" y="-7281"/>
                            <a:pt x="6818604" y="0"/>
                          </a:cubicBezTo>
                          <a:cubicBezTo>
                            <a:pt x="7108129" y="-17722"/>
                            <a:pt x="7443003" y="-23337"/>
                            <a:pt x="7625292" y="0"/>
                          </a:cubicBezTo>
                          <a:cubicBezTo>
                            <a:pt x="7834745" y="-44181"/>
                            <a:pt x="8192061" y="31787"/>
                            <a:pt x="8431981" y="0"/>
                          </a:cubicBezTo>
                          <a:cubicBezTo>
                            <a:pt x="8666733" y="21421"/>
                            <a:pt x="8865937" y="-36988"/>
                            <a:pt x="9319338" y="0"/>
                          </a:cubicBezTo>
                          <a:cubicBezTo>
                            <a:pt x="9524520" y="-8508"/>
                            <a:pt x="9727128" y="130687"/>
                            <a:pt x="9765106" y="281959"/>
                          </a:cubicBezTo>
                          <a:cubicBezTo>
                            <a:pt x="9741787" y="384228"/>
                            <a:pt x="9731570" y="491066"/>
                            <a:pt x="9765106" y="635337"/>
                          </a:cubicBezTo>
                          <a:cubicBezTo>
                            <a:pt x="9800732" y="790843"/>
                            <a:pt x="9786847" y="903463"/>
                            <a:pt x="9765106" y="977437"/>
                          </a:cubicBezTo>
                          <a:cubicBezTo>
                            <a:pt x="9732805" y="1081638"/>
                            <a:pt x="9725559" y="1298861"/>
                            <a:pt x="9765106" y="1409761"/>
                          </a:cubicBezTo>
                          <a:cubicBezTo>
                            <a:pt x="9809803" y="1631585"/>
                            <a:pt x="9610197" y="1670400"/>
                            <a:pt x="9319338" y="1691721"/>
                          </a:cubicBezTo>
                          <a:cubicBezTo>
                            <a:pt x="9139782" y="1709211"/>
                            <a:pt x="8952193" y="1708120"/>
                            <a:pt x="8690121" y="1691721"/>
                          </a:cubicBezTo>
                          <a:cubicBezTo>
                            <a:pt x="8461242" y="1675587"/>
                            <a:pt x="8299964" y="1720307"/>
                            <a:pt x="8060904" y="1691721"/>
                          </a:cubicBezTo>
                          <a:cubicBezTo>
                            <a:pt x="7943713" y="1705587"/>
                            <a:pt x="7732731" y="1671832"/>
                            <a:pt x="7641426" y="1691721"/>
                          </a:cubicBezTo>
                          <a:cubicBezTo>
                            <a:pt x="7550121" y="1711610"/>
                            <a:pt x="7419778" y="1705803"/>
                            <a:pt x="7254216" y="1691721"/>
                          </a:cubicBezTo>
                          <a:cubicBezTo>
                            <a:pt x="6977554" y="1713190"/>
                            <a:pt x="6546910" y="1657934"/>
                            <a:pt x="6270056" y="1691721"/>
                          </a:cubicBezTo>
                          <a:cubicBezTo>
                            <a:pt x="5924933" y="1669765"/>
                            <a:pt x="5716628" y="1689258"/>
                            <a:pt x="5285897" y="1691721"/>
                          </a:cubicBezTo>
                          <a:cubicBezTo>
                            <a:pt x="4887046" y="1671660"/>
                            <a:pt x="4865605" y="1706323"/>
                            <a:pt x="4479208" y="1691721"/>
                          </a:cubicBezTo>
                          <a:cubicBezTo>
                            <a:pt x="4122733" y="1702314"/>
                            <a:pt x="3868428" y="1683613"/>
                            <a:pt x="3672521" y="1691721"/>
                          </a:cubicBezTo>
                          <a:cubicBezTo>
                            <a:pt x="3497430" y="1682289"/>
                            <a:pt x="3057430" y="1704068"/>
                            <a:pt x="2865832" y="1691721"/>
                          </a:cubicBezTo>
                          <a:cubicBezTo>
                            <a:pt x="2641137" y="1654471"/>
                            <a:pt x="2104971" y="1627758"/>
                            <a:pt x="1881672" y="1691721"/>
                          </a:cubicBezTo>
                          <a:cubicBezTo>
                            <a:pt x="1672600" y="1674504"/>
                            <a:pt x="1456790" y="1737216"/>
                            <a:pt x="1252456" y="1691721"/>
                          </a:cubicBezTo>
                          <a:cubicBezTo>
                            <a:pt x="1050077" y="1657466"/>
                            <a:pt x="816911" y="1642881"/>
                            <a:pt x="445767" y="1691721"/>
                          </a:cubicBezTo>
                          <a:cubicBezTo>
                            <a:pt x="185854" y="1684267"/>
                            <a:pt x="18987" y="1540983"/>
                            <a:pt x="0" y="1409761"/>
                          </a:cubicBezTo>
                          <a:cubicBezTo>
                            <a:pt x="44767" y="1289082"/>
                            <a:pt x="693" y="1167146"/>
                            <a:pt x="0" y="1067661"/>
                          </a:cubicBezTo>
                          <a:cubicBezTo>
                            <a:pt x="-6007" y="957535"/>
                            <a:pt x="-24099" y="866734"/>
                            <a:pt x="0" y="714283"/>
                          </a:cubicBezTo>
                          <a:cubicBezTo>
                            <a:pt x="15878" y="528607"/>
                            <a:pt x="-28477" y="464292"/>
                            <a:pt x="0" y="281959"/>
                          </a:cubicBezTo>
                          <a:close/>
                        </a:path>
                        <a:path w="9765106" h="1691721" stroke="0" extrusionOk="0">
                          <a:moveTo>
                            <a:pt x="0" y="281959"/>
                          </a:moveTo>
                          <a:cubicBezTo>
                            <a:pt x="46985" y="139414"/>
                            <a:pt x="239819" y="21001"/>
                            <a:pt x="445767" y="0"/>
                          </a:cubicBezTo>
                          <a:cubicBezTo>
                            <a:pt x="710146" y="976"/>
                            <a:pt x="771250" y="1789"/>
                            <a:pt x="986248" y="0"/>
                          </a:cubicBezTo>
                          <a:cubicBezTo>
                            <a:pt x="1207178" y="18019"/>
                            <a:pt x="1388310" y="-26537"/>
                            <a:pt x="1615465" y="0"/>
                          </a:cubicBezTo>
                          <a:cubicBezTo>
                            <a:pt x="1825967" y="2478"/>
                            <a:pt x="2250707" y="-5707"/>
                            <a:pt x="2599624" y="0"/>
                          </a:cubicBezTo>
                          <a:cubicBezTo>
                            <a:pt x="2949001" y="-11110"/>
                            <a:pt x="3268942" y="-5441"/>
                            <a:pt x="3495049" y="0"/>
                          </a:cubicBezTo>
                          <a:cubicBezTo>
                            <a:pt x="3756900" y="35323"/>
                            <a:pt x="4195675" y="83474"/>
                            <a:pt x="4479208" y="0"/>
                          </a:cubicBezTo>
                          <a:cubicBezTo>
                            <a:pt x="4810238" y="13489"/>
                            <a:pt x="5137357" y="-59973"/>
                            <a:pt x="5463368" y="0"/>
                          </a:cubicBezTo>
                          <a:cubicBezTo>
                            <a:pt x="5831306" y="40128"/>
                            <a:pt x="5991852" y="12419"/>
                            <a:pt x="6181321" y="0"/>
                          </a:cubicBezTo>
                          <a:cubicBezTo>
                            <a:pt x="6358116" y="11716"/>
                            <a:pt x="6618740" y="-9445"/>
                            <a:pt x="6721802" y="0"/>
                          </a:cubicBezTo>
                          <a:cubicBezTo>
                            <a:pt x="6830681" y="-2385"/>
                            <a:pt x="7330438" y="-30258"/>
                            <a:pt x="7528489" y="0"/>
                          </a:cubicBezTo>
                          <a:cubicBezTo>
                            <a:pt x="7723699" y="20295"/>
                            <a:pt x="7896569" y="5633"/>
                            <a:pt x="8157707" y="0"/>
                          </a:cubicBezTo>
                          <a:cubicBezTo>
                            <a:pt x="8366066" y="42688"/>
                            <a:pt x="9001261" y="-4940"/>
                            <a:pt x="9319338" y="0"/>
                          </a:cubicBezTo>
                          <a:cubicBezTo>
                            <a:pt x="9541214" y="-2460"/>
                            <a:pt x="9752153" y="141372"/>
                            <a:pt x="9765106" y="281959"/>
                          </a:cubicBezTo>
                          <a:cubicBezTo>
                            <a:pt x="9753149" y="359827"/>
                            <a:pt x="9762992" y="540617"/>
                            <a:pt x="9765106" y="635337"/>
                          </a:cubicBezTo>
                          <a:cubicBezTo>
                            <a:pt x="9747749" y="728385"/>
                            <a:pt x="9743565" y="851044"/>
                            <a:pt x="9765106" y="977437"/>
                          </a:cubicBezTo>
                          <a:cubicBezTo>
                            <a:pt x="9751372" y="1118272"/>
                            <a:pt x="9772769" y="1292480"/>
                            <a:pt x="9765106" y="1409761"/>
                          </a:cubicBezTo>
                          <a:cubicBezTo>
                            <a:pt x="9783087" y="1561916"/>
                            <a:pt x="9556155" y="1694303"/>
                            <a:pt x="9319338" y="1691721"/>
                          </a:cubicBezTo>
                          <a:cubicBezTo>
                            <a:pt x="9114554" y="1686909"/>
                            <a:pt x="8649096" y="1709912"/>
                            <a:pt x="8335178" y="1691721"/>
                          </a:cubicBezTo>
                          <a:cubicBezTo>
                            <a:pt x="8021447" y="1662858"/>
                            <a:pt x="7610910" y="1728497"/>
                            <a:pt x="7439754" y="1691721"/>
                          </a:cubicBezTo>
                          <a:cubicBezTo>
                            <a:pt x="7243864" y="1656706"/>
                            <a:pt x="6951015" y="1673925"/>
                            <a:pt x="6721802" y="1691721"/>
                          </a:cubicBezTo>
                          <a:cubicBezTo>
                            <a:pt x="6458865" y="1631463"/>
                            <a:pt x="6046275" y="1732659"/>
                            <a:pt x="5826378" y="1691721"/>
                          </a:cubicBezTo>
                          <a:cubicBezTo>
                            <a:pt x="5595505" y="1683844"/>
                            <a:pt x="5356979" y="1658228"/>
                            <a:pt x="4930954" y="1691721"/>
                          </a:cubicBezTo>
                          <a:cubicBezTo>
                            <a:pt x="4540077" y="1713159"/>
                            <a:pt x="4536846" y="1687005"/>
                            <a:pt x="4213002" y="1691721"/>
                          </a:cubicBezTo>
                          <a:cubicBezTo>
                            <a:pt x="4019893" y="1668994"/>
                            <a:pt x="3911281" y="1681065"/>
                            <a:pt x="3756336" y="1691721"/>
                          </a:cubicBezTo>
                          <a:cubicBezTo>
                            <a:pt x="3601391" y="1702377"/>
                            <a:pt x="3454513" y="1670387"/>
                            <a:pt x="3317578" y="1691721"/>
                          </a:cubicBezTo>
                          <a:cubicBezTo>
                            <a:pt x="3071027" y="1670920"/>
                            <a:pt x="2702080" y="1724727"/>
                            <a:pt x="2510889" y="1691721"/>
                          </a:cubicBezTo>
                          <a:cubicBezTo>
                            <a:pt x="2305074" y="1636600"/>
                            <a:pt x="2000754" y="1686690"/>
                            <a:pt x="1615465" y="1691721"/>
                          </a:cubicBezTo>
                          <a:cubicBezTo>
                            <a:pt x="1275562" y="1625413"/>
                            <a:pt x="793331" y="1656060"/>
                            <a:pt x="445767" y="1691721"/>
                          </a:cubicBezTo>
                          <a:cubicBezTo>
                            <a:pt x="241417" y="1706532"/>
                            <a:pt x="10586" y="1527756"/>
                            <a:pt x="0" y="1409761"/>
                          </a:cubicBezTo>
                          <a:cubicBezTo>
                            <a:pt x="-9170" y="1253362"/>
                            <a:pt x="32491" y="1193196"/>
                            <a:pt x="0" y="1011271"/>
                          </a:cubicBezTo>
                          <a:cubicBezTo>
                            <a:pt x="-36065" y="812908"/>
                            <a:pt x="12368" y="728866"/>
                            <a:pt x="0" y="646615"/>
                          </a:cubicBezTo>
                          <a:cubicBezTo>
                            <a:pt x="-12697" y="555283"/>
                            <a:pt x="11979" y="366925"/>
                            <a:pt x="0" y="281959"/>
                          </a:cubicBezTo>
                          <a:close/>
                        </a:path>
                        <a:path w="9765106" h="1691721" fill="none" stroke="0" extrusionOk="0">
                          <a:moveTo>
                            <a:pt x="0" y="281959"/>
                          </a:moveTo>
                          <a:cubicBezTo>
                            <a:pt x="45918" y="134066"/>
                            <a:pt x="207586" y="-4359"/>
                            <a:pt x="445767" y="0"/>
                          </a:cubicBezTo>
                          <a:cubicBezTo>
                            <a:pt x="616695" y="702"/>
                            <a:pt x="992934" y="14127"/>
                            <a:pt x="1163719" y="0"/>
                          </a:cubicBezTo>
                          <a:cubicBezTo>
                            <a:pt x="1388407" y="20327"/>
                            <a:pt x="1640715" y="43744"/>
                            <a:pt x="2147879" y="0"/>
                          </a:cubicBezTo>
                          <a:cubicBezTo>
                            <a:pt x="2622454" y="-19915"/>
                            <a:pt x="2516612" y="29994"/>
                            <a:pt x="2688361" y="0"/>
                          </a:cubicBezTo>
                          <a:cubicBezTo>
                            <a:pt x="2835002" y="2171"/>
                            <a:pt x="3039964" y="36486"/>
                            <a:pt x="3317578" y="0"/>
                          </a:cubicBezTo>
                          <a:cubicBezTo>
                            <a:pt x="3631558" y="-18870"/>
                            <a:pt x="3900183" y="5662"/>
                            <a:pt x="4124265" y="0"/>
                          </a:cubicBezTo>
                          <a:cubicBezTo>
                            <a:pt x="4240845" y="-16391"/>
                            <a:pt x="4333099" y="-3555"/>
                            <a:pt x="4476062" y="0"/>
                          </a:cubicBezTo>
                          <a:cubicBezTo>
                            <a:pt x="4619025" y="3555"/>
                            <a:pt x="4680078" y="-9146"/>
                            <a:pt x="4842218" y="0"/>
                          </a:cubicBezTo>
                          <a:cubicBezTo>
                            <a:pt x="5045054" y="-15030"/>
                            <a:pt x="5168467" y="23173"/>
                            <a:pt x="5382699" y="0"/>
                          </a:cubicBezTo>
                          <a:cubicBezTo>
                            <a:pt x="5624366" y="42095"/>
                            <a:pt x="5859692" y="4116"/>
                            <a:pt x="6189388" y="0"/>
                          </a:cubicBezTo>
                          <a:cubicBezTo>
                            <a:pt x="6549433" y="-3397"/>
                            <a:pt x="6505866" y="-11251"/>
                            <a:pt x="6818604" y="0"/>
                          </a:cubicBezTo>
                          <a:cubicBezTo>
                            <a:pt x="7116395" y="48781"/>
                            <a:pt x="7418704" y="24276"/>
                            <a:pt x="7625292" y="0"/>
                          </a:cubicBezTo>
                          <a:cubicBezTo>
                            <a:pt x="7806926" y="-36845"/>
                            <a:pt x="8244623" y="-19300"/>
                            <a:pt x="8431981" y="0"/>
                          </a:cubicBezTo>
                          <a:cubicBezTo>
                            <a:pt x="8639166" y="26250"/>
                            <a:pt x="8926247" y="1436"/>
                            <a:pt x="9319338" y="0"/>
                          </a:cubicBezTo>
                          <a:cubicBezTo>
                            <a:pt x="9518853" y="11056"/>
                            <a:pt x="9732407" y="154646"/>
                            <a:pt x="9765106" y="281959"/>
                          </a:cubicBezTo>
                          <a:cubicBezTo>
                            <a:pt x="9753045" y="360345"/>
                            <a:pt x="9752354" y="498666"/>
                            <a:pt x="9765106" y="635337"/>
                          </a:cubicBezTo>
                          <a:cubicBezTo>
                            <a:pt x="9807235" y="774584"/>
                            <a:pt x="9767022" y="878949"/>
                            <a:pt x="9765106" y="977437"/>
                          </a:cubicBezTo>
                          <a:cubicBezTo>
                            <a:pt x="9741410" y="1060301"/>
                            <a:pt x="9739896" y="1320374"/>
                            <a:pt x="9765106" y="1409761"/>
                          </a:cubicBezTo>
                          <a:cubicBezTo>
                            <a:pt x="9801348" y="1589020"/>
                            <a:pt x="9627045" y="1638135"/>
                            <a:pt x="9319338" y="1691721"/>
                          </a:cubicBezTo>
                          <a:cubicBezTo>
                            <a:pt x="9011623" y="1688219"/>
                            <a:pt x="8820927" y="1704567"/>
                            <a:pt x="8690121" y="1691721"/>
                          </a:cubicBezTo>
                          <a:cubicBezTo>
                            <a:pt x="8431408" y="1721774"/>
                            <a:pt x="8187638" y="1668866"/>
                            <a:pt x="8060904" y="1691721"/>
                          </a:cubicBezTo>
                          <a:cubicBezTo>
                            <a:pt x="7930515" y="1681792"/>
                            <a:pt x="7842857" y="1701188"/>
                            <a:pt x="7649493" y="1691721"/>
                          </a:cubicBezTo>
                          <a:cubicBezTo>
                            <a:pt x="7456129" y="1682254"/>
                            <a:pt x="7437524" y="1676337"/>
                            <a:pt x="7254216" y="1691721"/>
                          </a:cubicBezTo>
                          <a:cubicBezTo>
                            <a:pt x="6968929" y="1761652"/>
                            <a:pt x="6564967" y="1616869"/>
                            <a:pt x="6270056" y="1691721"/>
                          </a:cubicBezTo>
                          <a:cubicBezTo>
                            <a:pt x="5971102" y="1691410"/>
                            <a:pt x="5696421" y="1707929"/>
                            <a:pt x="5285897" y="1691721"/>
                          </a:cubicBezTo>
                          <a:cubicBezTo>
                            <a:pt x="4890100" y="1678898"/>
                            <a:pt x="4871806" y="1705595"/>
                            <a:pt x="4479208" y="1691721"/>
                          </a:cubicBezTo>
                          <a:cubicBezTo>
                            <a:pt x="4060594" y="1661384"/>
                            <a:pt x="3862348" y="1688102"/>
                            <a:pt x="3672521" y="1691721"/>
                          </a:cubicBezTo>
                          <a:cubicBezTo>
                            <a:pt x="3474638" y="1674401"/>
                            <a:pt x="3073998" y="1665493"/>
                            <a:pt x="2865832" y="1691721"/>
                          </a:cubicBezTo>
                          <a:cubicBezTo>
                            <a:pt x="2665262" y="1667126"/>
                            <a:pt x="2109301" y="1722304"/>
                            <a:pt x="1881672" y="1691721"/>
                          </a:cubicBezTo>
                          <a:cubicBezTo>
                            <a:pt x="1628663" y="1710404"/>
                            <a:pt x="1436964" y="1723099"/>
                            <a:pt x="1252456" y="1691721"/>
                          </a:cubicBezTo>
                          <a:cubicBezTo>
                            <a:pt x="1037197" y="1639097"/>
                            <a:pt x="785731" y="1682357"/>
                            <a:pt x="445767" y="1691721"/>
                          </a:cubicBezTo>
                          <a:cubicBezTo>
                            <a:pt x="190908" y="1672831"/>
                            <a:pt x="30728" y="1556382"/>
                            <a:pt x="0" y="1409761"/>
                          </a:cubicBezTo>
                          <a:cubicBezTo>
                            <a:pt x="4648" y="1296833"/>
                            <a:pt x="40051" y="1162369"/>
                            <a:pt x="0" y="1067661"/>
                          </a:cubicBezTo>
                          <a:cubicBezTo>
                            <a:pt x="-21909" y="960132"/>
                            <a:pt x="-1894" y="895196"/>
                            <a:pt x="0" y="714283"/>
                          </a:cubicBezTo>
                          <a:cubicBezTo>
                            <a:pt x="-6953" y="546052"/>
                            <a:pt x="-31578" y="437180"/>
                            <a:pt x="0" y="28195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0" name="Rectangle: Rounded Corners 61">
              <a:extLst>
                <a:ext uri="{FF2B5EF4-FFF2-40B4-BE49-F238E27FC236}">
                  <a16:creationId xmlns:a16="http://schemas.microsoft.com/office/drawing/2014/main" id="{5E2B92D0-5106-C848-8675-47DE224C0752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1004347 w 9443286"/>
                        <a:gd name="connsiteY2" fmla="*/ 0 h 1480264"/>
                        <a:gd name="connsiteX3" fmla="*/ 1705277 w 9443286"/>
                        <a:gd name="connsiteY3" fmla="*/ 0 h 1480264"/>
                        <a:gd name="connsiteX4" fmla="*/ 2406208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3894701 w 9443286"/>
                        <a:gd name="connsiteY6" fmla="*/ 0 h 1480264"/>
                        <a:gd name="connsiteX7" fmla="*/ 4509000 w 9443286"/>
                        <a:gd name="connsiteY7" fmla="*/ 0 h 1480264"/>
                        <a:gd name="connsiteX8" fmla="*/ 5296564 w 9443286"/>
                        <a:gd name="connsiteY8" fmla="*/ 0 h 1480264"/>
                        <a:gd name="connsiteX9" fmla="*/ 5997494 w 9443286"/>
                        <a:gd name="connsiteY9" fmla="*/ 0 h 1480264"/>
                        <a:gd name="connsiteX10" fmla="*/ 6525161 w 9443286"/>
                        <a:gd name="connsiteY10" fmla="*/ 0 h 1480264"/>
                        <a:gd name="connsiteX11" fmla="*/ 7312724 w 9443286"/>
                        <a:gd name="connsiteY11" fmla="*/ 0 h 1480264"/>
                        <a:gd name="connsiteX12" fmla="*/ 7927022 w 9443286"/>
                        <a:gd name="connsiteY12" fmla="*/ 0 h 1480264"/>
                        <a:gd name="connsiteX13" fmla="*/ 9053237 w 9443286"/>
                        <a:gd name="connsiteY13" fmla="*/ 0 h 1480264"/>
                        <a:gd name="connsiteX14" fmla="*/ 9443286 w 9443286"/>
                        <a:gd name="connsiteY14" fmla="*/ 246715 h 1480264"/>
                        <a:gd name="connsiteX15" fmla="*/ 9443286 w 9443286"/>
                        <a:gd name="connsiteY15" fmla="*/ 720395 h 1480264"/>
                        <a:gd name="connsiteX16" fmla="*/ 9443286 w 9443286"/>
                        <a:gd name="connsiteY16" fmla="*/ 1233548 h 1480264"/>
                        <a:gd name="connsiteX17" fmla="*/ 9053237 w 9443286"/>
                        <a:gd name="connsiteY17" fmla="*/ 1480264 h 1480264"/>
                        <a:gd name="connsiteX18" fmla="*/ 8092411 w 9443286"/>
                        <a:gd name="connsiteY18" fmla="*/ 1480264 h 1480264"/>
                        <a:gd name="connsiteX19" fmla="*/ 7218216 w 9443286"/>
                        <a:gd name="connsiteY19" fmla="*/ 1480264 h 1480264"/>
                        <a:gd name="connsiteX20" fmla="*/ 6430654 w 9443286"/>
                        <a:gd name="connsiteY20" fmla="*/ 1480264 h 1480264"/>
                        <a:gd name="connsiteX21" fmla="*/ 5979065 w 9443286"/>
                        <a:gd name="connsiteY21" fmla="*/ 1480264 h 1480264"/>
                        <a:gd name="connsiteX22" fmla="*/ 5469827 w 9443286"/>
                        <a:gd name="connsiteY22" fmla="*/ 1480264 h 1480264"/>
                        <a:gd name="connsiteX23" fmla="*/ 4855528 w 9443286"/>
                        <a:gd name="connsiteY23" fmla="*/ 1480264 h 1480264"/>
                        <a:gd name="connsiteX24" fmla="*/ 4067966 w 9443286"/>
                        <a:gd name="connsiteY24" fmla="*/ 1480264 h 1480264"/>
                        <a:gd name="connsiteX25" fmla="*/ 3107139 w 9443286"/>
                        <a:gd name="connsiteY25" fmla="*/ 1480264 h 1480264"/>
                        <a:gd name="connsiteX26" fmla="*/ 2146313 w 9443286"/>
                        <a:gd name="connsiteY26" fmla="*/ 1480264 h 1480264"/>
                        <a:gd name="connsiteX27" fmla="*/ 1358749 w 9443286"/>
                        <a:gd name="connsiteY27" fmla="*/ 1480264 h 1480264"/>
                        <a:gd name="connsiteX28" fmla="*/ 390048 w 9443286"/>
                        <a:gd name="connsiteY28" fmla="*/ 1480264 h 1480264"/>
                        <a:gd name="connsiteX29" fmla="*/ 0 w 9443286"/>
                        <a:gd name="connsiteY29" fmla="*/ 1233548 h 1480264"/>
                        <a:gd name="connsiteX30" fmla="*/ 0 w 9443286"/>
                        <a:gd name="connsiteY30" fmla="*/ 769737 h 1480264"/>
                        <a:gd name="connsiteX31" fmla="*/ 0 w 9443286"/>
                        <a:gd name="connsiteY31" fmla="*/ 246715 h 1480264"/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917715 w 9443286"/>
                        <a:gd name="connsiteY2" fmla="*/ 0 h 1480264"/>
                        <a:gd name="connsiteX3" fmla="*/ 1532014 w 9443286"/>
                        <a:gd name="connsiteY3" fmla="*/ 0 h 1480264"/>
                        <a:gd name="connsiteX4" fmla="*/ 2492840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4327861 w 9443286"/>
                        <a:gd name="connsiteY6" fmla="*/ 0 h 1480264"/>
                        <a:gd name="connsiteX7" fmla="*/ 5288687 w 9443286"/>
                        <a:gd name="connsiteY7" fmla="*/ 0 h 1480264"/>
                        <a:gd name="connsiteX8" fmla="*/ 5989618 w 9443286"/>
                        <a:gd name="connsiteY8" fmla="*/ 0 h 1480264"/>
                        <a:gd name="connsiteX9" fmla="*/ 6517285 w 9443286"/>
                        <a:gd name="connsiteY9" fmla="*/ 0 h 1480264"/>
                        <a:gd name="connsiteX10" fmla="*/ 7304848 w 9443286"/>
                        <a:gd name="connsiteY10" fmla="*/ 0 h 1480264"/>
                        <a:gd name="connsiteX11" fmla="*/ 7919147 w 9443286"/>
                        <a:gd name="connsiteY11" fmla="*/ 0 h 1480264"/>
                        <a:gd name="connsiteX12" fmla="*/ 9053237 w 9443286"/>
                        <a:gd name="connsiteY12" fmla="*/ 0 h 1480264"/>
                        <a:gd name="connsiteX13" fmla="*/ 9443286 w 9443286"/>
                        <a:gd name="connsiteY13" fmla="*/ 246715 h 1480264"/>
                        <a:gd name="connsiteX14" fmla="*/ 9443286 w 9443286"/>
                        <a:gd name="connsiteY14" fmla="*/ 720395 h 1480264"/>
                        <a:gd name="connsiteX15" fmla="*/ 9443286 w 9443286"/>
                        <a:gd name="connsiteY15" fmla="*/ 1233548 h 1480264"/>
                        <a:gd name="connsiteX16" fmla="*/ 9053237 w 9443286"/>
                        <a:gd name="connsiteY16" fmla="*/ 1480264 h 1480264"/>
                        <a:gd name="connsiteX17" fmla="*/ 8352307 w 9443286"/>
                        <a:gd name="connsiteY17" fmla="*/ 1480264 h 1480264"/>
                        <a:gd name="connsiteX18" fmla="*/ 7478112 w 9443286"/>
                        <a:gd name="connsiteY18" fmla="*/ 1480264 h 1480264"/>
                        <a:gd name="connsiteX19" fmla="*/ 6603917 w 9443286"/>
                        <a:gd name="connsiteY19" fmla="*/ 1480264 h 1480264"/>
                        <a:gd name="connsiteX20" fmla="*/ 5902986 w 9443286"/>
                        <a:gd name="connsiteY20" fmla="*/ 1480264 h 1480264"/>
                        <a:gd name="connsiteX21" fmla="*/ 5028793 w 9443286"/>
                        <a:gd name="connsiteY21" fmla="*/ 1480264 h 1480264"/>
                        <a:gd name="connsiteX22" fmla="*/ 4154598 w 9443286"/>
                        <a:gd name="connsiteY22" fmla="*/ 1480264 h 1480264"/>
                        <a:gd name="connsiteX23" fmla="*/ 3453667 w 9443286"/>
                        <a:gd name="connsiteY23" fmla="*/ 1480264 h 1480264"/>
                        <a:gd name="connsiteX24" fmla="*/ 2579472 w 9443286"/>
                        <a:gd name="connsiteY24" fmla="*/ 1480264 h 1480264"/>
                        <a:gd name="connsiteX25" fmla="*/ 1791909 w 9443286"/>
                        <a:gd name="connsiteY25" fmla="*/ 1480264 h 1480264"/>
                        <a:gd name="connsiteX26" fmla="*/ 390048 w 9443286"/>
                        <a:gd name="connsiteY26" fmla="*/ 1480264 h 1480264"/>
                        <a:gd name="connsiteX27" fmla="*/ 0 w 9443286"/>
                        <a:gd name="connsiteY27" fmla="*/ 1233548 h 1480264"/>
                        <a:gd name="connsiteX28" fmla="*/ 0 w 9443286"/>
                        <a:gd name="connsiteY28" fmla="*/ 750000 h 1480264"/>
                        <a:gd name="connsiteX29" fmla="*/ 0 w 9443286"/>
                        <a:gd name="connsiteY29" fmla="*/ 246715 h 1480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6" h="1480264" fill="none" extrusionOk="0">
                          <a:moveTo>
                            <a:pt x="0" y="246715"/>
                          </a:moveTo>
                          <a:cubicBezTo>
                            <a:pt x="-79059" y="134135"/>
                            <a:pt x="113529" y="19699"/>
                            <a:pt x="390048" y="0"/>
                          </a:cubicBezTo>
                          <a:cubicBezTo>
                            <a:pt x="574452" y="-7771"/>
                            <a:pt x="740758" y="7982"/>
                            <a:pt x="1004347" y="0"/>
                          </a:cubicBezTo>
                          <a:cubicBezTo>
                            <a:pt x="1242444" y="-15055"/>
                            <a:pt x="1542680" y="-44194"/>
                            <a:pt x="1705277" y="0"/>
                          </a:cubicBezTo>
                          <a:cubicBezTo>
                            <a:pt x="1891904" y="60339"/>
                            <a:pt x="2101837" y="4729"/>
                            <a:pt x="2406208" y="0"/>
                          </a:cubicBezTo>
                          <a:cubicBezTo>
                            <a:pt x="2642428" y="-39475"/>
                            <a:pt x="3181141" y="-16450"/>
                            <a:pt x="3367034" y="0"/>
                          </a:cubicBezTo>
                          <a:cubicBezTo>
                            <a:pt x="3574594" y="28431"/>
                            <a:pt x="3723001" y="15247"/>
                            <a:pt x="3894701" y="0"/>
                          </a:cubicBezTo>
                          <a:cubicBezTo>
                            <a:pt x="4026458" y="49"/>
                            <a:pt x="4253109" y="18804"/>
                            <a:pt x="4509000" y="0"/>
                          </a:cubicBezTo>
                          <a:cubicBezTo>
                            <a:pt x="4756588" y="-29982"/>
                            <a:pt x="5065261" y="45522"/>
                            <a:pt x="5296564" y="0"/>
                          </a:cubicBezTo>
                          <a:cubicBezTo>
                            <a:pt x="5536198" y="6532"/>
                            <a:pt x="5823329" y="31545"/>
                            <a:pt x="5997494" y="0"/>
                          </a:cubicBezTo>
                          <a:cubicBezTo>
                            <a:pt x="6214851" y="12362"/>
                            <a:pt x="6391659" y="2356"/>
                            <a:pt x="6525161" y="0"/>
                          </a:cubicBezTo>
                          <a:cubicBezTo>
                            <a:pt x="6748862" y="3101"/>
                            <a:pt x="7059924" y="-52544"/>
                            <a:pt x="7312724" y="0"/>
                          </a:cubicBezTo>
                          <a:cubicBezTo>
                            <a:pt x="7525948" y="16989"/>
                            <a:pt x="7683424" y="19690"/>
                            <a:pt x="7927022" y="0"/>
                          </a:cubicBezTo>
                          <a:cubicBezTo>
                            <a:pt x="8163883" y="-5656"/>
                            <a:pt x="8793085" y="-25877"/>
                            <a:pt x="9053237" y="0"/>
                          </a:cubicBezTo>
                          <a:cubicBezTo>
                            <a:pt x="9225684" y="29823"/>
                            <a:pt x="9487257" y="90942"/>
                            <a:pt x="9443286" y="246715"/>
                          </a:cubicBezTo>
                          <a:cubicBezTo>
                            <a:pt x="9495212" y="381583"/>
                            <a:pt x="9460028" y="527820"/>
                            <a:pt x="9443286" y="720395"/>
                          </a:cubicBezTo>
                          <a:cubicBezTo>
                            <a:pt x="9441888" y="914884"/>
                            <a:pt x="9447466" y="1047983"/>
                            <a:pt x="9443286" y="1233548"/>
                          </a:cubicBezTo>
                          <a:cubicBezTo>
                            <a:pt x="9458630" y="1366789"/>
                            <a:pt x="9264641" y="1460529"/>
                            <a:pt x="9053237" y="1480264"/>
                          </a:cubicBezTo>
                          <a:cubicBezTo>
                            <a:pt x="8668487" y="1483495"/>
                            <a:pt x="8427776" y="1531561"/>
                            <a:pt x="8092411" y="1480264"/>
                          </a:cubicBezTo>
                          <a:cubicBezTo>
                            <a:pt x="7766405" y="1446461"/>
                            <a:pt x="7622323" y="1461175"/>
                            <a:pt x="7218216" y="1480264"/>
                          </a:cubicBezTo>
                          <a:cubicBezTo>
                            <a:pt x="6773839" y="1506250"/>
                            <a:pt x="6623298" y="1487298"/>
                            <a:pt x="6430654" y="1480264"/>
                          </a:cubicBezTo>
                          <a:cubicBezTo>
                            <a:pt x="6233664" y="1492478"/>
                            <a:pt x="6181790" y="1489225"/>
                            <a:pt x="5979065" y="1480264"/>
                          </a:cubicBezTo>
                          <a:cubicBezTo>
                            <a:pt x="5776340" y="1471303"/>
                            <a:pt x="5679378" y="1488343"/>
                            <a:pt x="5469827" y="1480264"/>
                          </a:cubicBezTo>
                          <a:cubicBezTo>
                            <a:pt x="5144238" y="1481445"/>
                            <a:pt x="5160968" y="1487504"/>
                            <a:pt x="4855528" y="1480264"/>
                          </a:cubicBezTo>
                          <a:cubicBezTo>
                            <a:pt x="4548603" y="1449053"/>
                            <a:pt x="4309222" y="1440583"/>
                            <a:pt x="4067966" y="1480264"/>
                          </a:cubicBezTo>
                          <a:cubicBezTo>
                            <a:pt x="3861118" y="1490759"/>
                            <a:pt x="3493615" y="1473245"/>
                            <a:pt x="3107139" y="1480264"/>
                          </a:cubicBezTo>
                          <a:cubicBezTo>
                            <a:pt x="2773254" y="1439757"/>
                            <a:pt x="2418271" y="1443422"/>
                            <a:pt x="2146313" y="1480264"/>
                          </a:cubicBezTo>
                          <a:cubicBezTo>
                            <a:pt x="1901606" y="1448632"/>
                            <a:pt x="1733830" y="1494474"/>
                            <a:pt x="1358749" y="1480264"/>
                          </a:cubicBezTo>
                          <a:cubicBezTo>
                            <a:pt x="987459" y="1481777"/>
                            <a:pt x="671772" y="1528632"/>
                            <a:pt x="390048" y="1480264"/>
                          </a:cubicBezTo>
                          <a:cubicBezTo>
                            <a:pt x="173905" y="1505290"/>
                            <a:pt x="-35427" y="1349898"/>
                            <a:pt x="0" y="1233548"/>
                          </a:cubicBezTo>
                          <a:cubicBezTo>
                            <a:pt x="-29851" y="1105457"/>
                            <a:pt x="15644" y="871402"/>
                            <a:pt x="0" y="769737"/>
                          </a:cubicBezTo>
                          <a:cubicBezTo>
                            <a:pt x="16079" y="644097"/>
                            <a:pt x="25452" y="375595"/>
                            <a:pt x="0" y="246715"/>
                          </a:cubicBezTo>
                          <a:close/>
                        </a:path>
                        <a:path w="9443286" h="1480264" stroke="0" extrusionOk="0">
                          <a:moveTo>
                            <a:pt x="0" y="246715"/>
                          </a:moveTo>
                          <a:cubicBezTo>
                            <a:pt x="33581" y="126406"/>
                            <a:pt x="204941" y="-40253"/>
                            <a:pt x="390048" y="0"/>
                          </a:cubicBezTo>
                          <a:cubicBezTo>
                            <a:pt x="616204" y="4678"/>
                            <a:pt x="761370" y="25811"/>
                            <a:pt x="917715" y="0"/>
                          </a:cubicBezTo>
                          <a:cubicBezTo>
                            <a:pt x="1046045" y="-24480"/>
                            <a:pt x="1354905" y="-17999"/>
                            <a:pt x="1532014" y="0"/>
                          </a:cubicBezTo>
                          <a:cubicBezTo>
                            <a:pt x="1746657" y="-51934"/>
                            <a:pt x="2058005" y="66250"/>
                            <a:pt x="2492840" y="0"/>
                          </a:cubicBezTo>
                          <a:cubicBezTo>
                            <a:pt x="2932015" y="-46233"/>
                            <a:pt x="3121975" y="-6654"/>
                            <a:pt x="3367034" y="0"/>
                          </a:cubicBezTo>
                          <a:cubicBezTo>
                            <a:pt x="3599665" y="16906"/>
                            <a:pt x="4028536" y="-34899"/>
                            <a:pt x="4327861" y="0"/>
                          </a:cubicBezTo>
                          <a:cubicBezTo>
                            <a:pt x="4721492" y="1103"/>
                            <a:pt x="5032829" y="-36959"/>
                            <a:pt x="5288687" y="0"/>
                          </a:cubicBezTo>
                          <a:cubicBezTo>
                            <a:pt x="5529657" y="18057"/>
                            <a:pt x="5730979" y="-33374"/>
                            <a:pt x="5989618" y="0"/>
                          </a:cubicBezTo>
                          <a:cubicBezTo>
                            <a:pt x="6216267" y="-24398"/>
                            <a:pt x="6373489" y="12313"/>
                            <a:pt x="6517285" y="0"/>
                          </a:cubicBezTo>
                          <a:cubicBezTo>
                            <a:pt x="6660586" y="-28183"/>
                            <a:pt x="6921238" y="18594"/>
                            <a:pt x="7304848" y="0"/>
                          </a:cubicBezTo>
                          <a:cubicBezTo>
                            <a:pt x="7687823" y="8570"/>
                            <a:pt x="7625498" y="15261"/>
                            <a:pt x="7919147" y="0"/>
                          </a:cubicBezTo>
                          <a:cubicBezTo>
                            <a:pt x="8225740" y="8428"/>
                            <a:pt x="8740662" y="-79757"/>
                            <a:pt x="9053237" y="0"/>
                          </a:cubicBezTo>
                          <a:cubicBezTo>
                            <a:pt x="9234997" y="-13355"/>
                            <a:pt x="9407615" y="134435"/>
                            <a:pt x="9443286" y="246715"/>
                          </a:cubicBezTo>
                          <a:cubicBezTo>
                            <a:pt x="9437000" y="400039"/>
                            <a:pt x="9445405" y="516983"/>
                            <a:pt x="9443286" y="720395"/>
                          </a:cubicBezTo>
                          <a:cubicBezTo>
                            <a:pt x="9456117" y="929355"/>
                            <a:pt x="9415543" y="1005817"/>
                            <a:pt x="9443286" y="1233548"/>
                          </a:cubicBezTo>
                          <a:cubicBezTo>
                            <a:pt x="9482448" y="1396202"/>
                            <a:pt x="9321977" y="1454097"/>
                            <a:pt x="9053237" y="1480264"/>
                          </a:cubicBezTo>
                          <a:cubicBezTo>
                            <a:pt x="8757697" y="1491407"/>
                            <a:pt x="8473704" y="1487606"/>
                            <a:pt x="8352307" y="1480264"/>
                          </a:cubicBezTo>
                          <a:cubicBezTo>
                            <a:pt x="8205317" y="1542727"/>
                            <a:pt x="7917448" y="1492310"/>
                            <a:pt x="7478112" y="1480264"/>
                          </a:cubicBezTo>
                          <a:cubicBezTo>
                            <a:pt x="7031546" y="1442634"/>
                            <a:pt x="6784119" y="1493835"/>
                            <a:pt x="6603917" y="1480264"/>
                          </a:cubicBezTo>
                          <a:cubicBezTo>
                            <a:pt x="6414272" y="1485831"/>
                            <a:pt x="6159095" y="1490405"/>
                            <a:pt x="5902986" y="1480264"/>
                          </a:cubicBezTo>
                          <a:cubicBezTo>
                            <a:pt x="5664703" y="1501252"/>
                            <a:pt x="5248413" y="1444551"/>
                            <a:pt x="5028793" y="1480264"/>
                          </a:cubicBezTo>
                          <a:cubicBezTo>
                            <a:pt x="4752718" y="1507580"/>
                            <a:pt x="4453070" y="1491249"/>
                            <a:pt x="4154598" y="1480264"/>
                          </a:cubicBezTo>
                          <a:cubicBezTo>
                            <a:pt x="3839397" y="1492716"/>
                            <a:pt x="3609402" y="1470173"/>
                            <a:pt x="3453667" y="1480264"/>
                          </a:cubicBezTo>
                          <a:cubicBezTo>
                            <a:pt x="3327203" y="1419161"/>
                            <a:pt x="2927915" y="1490416"/>
                            <a:pt x="2579472" y="1480264"/>
                          </a:cubicBezTo>
                          <a:cubicBezTo>
                            <a:pt x="2198539" y="1503826"/>
                            <a:pt x="2137110" y="1464458"/>
                            <a:pt x="1791909" y="1480264"/>
                          </a:cubicBezTo>
                          <a:cubicBezTo>
                            <a:pt x="1396132" y="1542684"/>
                            <a:pt x="959226" y="1397971"/>
                            <a:pt x="390048" y="1480264"/>
                          </a:cubicBezTo>
                          <a:cubicBezTo>
                            <a:pt x="218305" y="1481591"/>
                            <a:pt x="4279" y="1360915"/>
                            <a:pt x="0" y="1233548"/>
                          </a:cubicBezTo>
                          <a:cubicBezTo>
                            <a:pt x="-28773" y="1071078"/>
                            <a:pt x="-19148" y="949329"/>
                            <a:pt x="0" y="750000"/>
                          </a:cubicBezTo>
                          <a:cubicBezTo>
                            <a:pt x="10384" y="544262"/>
                            <a:pt x="-50625" y="381802"/>
                            <a:pt x="0" y="246715"/>
                          </a:cubicBezTo>
                          <a:close/>
                        </a:path>
                        <a:path w="9443286" h="1480264" fill="none" stroke="0" extrusionOk="0">
                          <a:moveTo>
                            <a:pt x="0" y="246715"/>
                          </a:moveTo>
                          <a:cubicBezTo>
                            <a:pt x="-36835" y="121193"/>
                            <a:pt x="175436" y="-8181"/>
                            <a:pt x="390048" y="0"/>
                          </a:cubicBezTo>
                          <a:cubicBezTo>
                            <a:pt x="561670" y="-11179"/>
                            <a:pt x="787930" y="11412"/>
                            <a:pt x="1004347" y="0"/>
                          </a:cubicBezTo>
                          <a:cubicBezTo>
                            <a:pt x="1253367" y="16545"/>
                            <a:pt x="1541232" y="-3987"/>
                            <a:pt x="1705277" y="0"/>
                          </a:cubicBezTo>
                          <a:cubicBezTo>
                            <a:pt x="1829077" y="14497"/>
                            <a:pt x="2139177" y="69264"/>
                            <a:pt x="2406208" y="0"/>
                          </a:cubicBezTo>
                          <a:cubicBezTo>
                            <a:pt x="2636339" y="5512"/>
                            <a:pt x="3172580" y="17947"/>
                            <a:pt x="3367034" y="0"/>
                          </a:cubicBezTo>
                          <a:cubicBezTo>
                            <a:pt x="3585218" y="-10650"/>
                            <a:pt x="3743726" y="15529"/>
                            <a:pt x="3894701" y="0"/>
                          </a:cubicBezTo>
                          <a:cubicBezTo>
                            <a:pt x="4069788" y="-31138"/>
                            <a:pt x="4322599" y="-2335"/>
                            <a:pt x="4509000" y="0"/>
                          </a:cubicBezTo>
                          <a:cubicBezTo>
                            <a:pt x="4735260" y="43567"/>
                            <a:pt x="5062935" y="16911"/>
                            <a:pt x="5296564" y="0"/>
                          </a:cubicBezTo>
                          <a:cubicBezTo>
                            <a:pt x="5533081" y="-24740"/>
                            <a:pt x="5819899" y="7988"/>
                            <a:pt x="5997494" y="0"/>
                          </a:cubicBezTo>
                          <a:cubicBezTo>
                            <a:pt x="6181200" y="9284"/>
                            <a:pt x="6371539" y="-9988"/>
                            <a:pt x="6525161" y="0"/>
                          </a:cubicBezTo>
                          <a:cubicBezTo>
                            <a:pt x="6676733" y="10564"/>
                            <a:pt x="7024617" y="-33077"/>
                            <a:pt x="7312724" y="0"/>
                          </a:cubicBezTo>
                          <a:cubicBezTo>
                            <a:pt x="7546995" y="27805"/>
                            <a:pt x="7682696" y="14893"/>
                            <a:pt x="7927022" y="0"/>
                          </a:cubicBezTo>
                          <a:cubicBezTo>
                            <a:pt x="8123580" y="-61202"/>
                            <a:pt x="8786041" y="-63421"/>
                            <a:pt x="9053237" y="0"/>
                          </a:cubicBezTo>
                          <a:cubicBezTo>
                            <a:pt x="9260811" y="45072"/>
                            <a:pt x="9469364" y="98537"/>
                            <a:pt x="9443286" y="246715"/>
                          </a:cubicBezTo>
                          <a:cubicBezTo>
                            <a:pt x="9456721" y="408925"/>
                            <a:pt x="9461004" y="574260"/>
                            <a:pt x="9443286" y="720395"/>
                          </a:cubicBezTo>
                          <a:cubicBezTo>
                            <a:pt x="9439592" y="869342"/>
                            <a:pt x="9491253" y="1095140"/>
                            <a:pt x="9443286" y="1233548"/>
                          </a:cubicBezTo>
                          <a:cubicBezTo>
                            <a:pt x="9486073" y="1372965"/>
                            <a:pt x="9236630" y="1476679"/>
                            <a:pt x="9053237" y="1480264"/>
                          </a:cubicBezTo>
                          <a:cubicBezTo>
                            <a:pt x="8708188" y="1419902"/>
                            <a:pt x="8375067" y="1546761"/>
                            <a:pt x="8092411" y="1480264"/>
                          </a:cubicBezTo>
                          <a:cubicBezTo>
                            <a:pt x="7753194" y="1475549"/>
                            <a:pt x="7643359" y="1473244"/>
                            <a:pt x="7218216" y="1480264"/>
                          </a:cubicBezTo>
                          <a:cubicBezTo>
                            <a:pt x="6800307" y="1448102"/>
                            <a:pt x="6632605" y="1486475"/>
                            <a:pt x="6430654" y="1480264"/>
                          </a:cubicBezTo>
                          <a:cubicBezTo>
                            <a:pt x="6316840" y="1478361"/>
                            <a:pt x="6150240" y="1497662"/>
                            <a:pt x="5979065" y="1480264"/>
                          </a:cubicBezTo>
                          <a:cubicBezTo>
                            <a:pt x="5807890" y="1462866"/>
                            <a:pt x="5696674" y="1471814"/>
                            <a:pt x="5469827" y="1480264"/>
                          </a:cubicBezTo>
                          <a:cubicBezTo>
                            <a:pt x="5145983" y="1484315"/>
                            <a:pt x="5164791" y="1484134"/>
                            <a:pt x="4855528" y="1480264"/>
                          </a:cubicBezTo>
                          <a:cubicBezTo>
                            <a:pt x="4548212" y="1461627"/>
                            <a:pt x="4286951" y="1512761"/>
                            <a:pt x="4067966" y="1480264"/>
                          </a:cubicBezTo>
                          <a:cubicBezTo>
                            <a:pt x="3850110" y="1484605"/>
                            <a:pt x="3400530" y="1494355"/>
                            <a:pt x="3107139" y="1480264"/>
                          </a:cubicBezTo>
                          <a:cubicBezTo>
                            <a:pt x="2812228" y="1454048"/>
                            <a:pt x="2417120" y="1481753"/>
                            <a:pt x="2146313" y="1480264"/>
                          </a:cubicBezTo>
                          <a:cubicBezTo>
                            <a:pt x="1931722" y="1490575"/>
                            <a:pt x="1667583" y="1467959"/>
                            <a:pt x="1358749" y="1480264"/>
                          </a:cubicBezTo>
                          <a:cubicBezTo>
                            <a:pt x="1001103" y="1446692"/>
                            <a:pt x="676638" y="1442990"/>
                            <a:pt x="390048" y="1480264"/>
                          </a:cubicBezTo>
                          <a:cubicBezTo>
                            <a:pt x="170766" y="1461725"/>
                            <a:pt x="-24200" y="1367556"/>
                            <a:pt x="0" y="1233548"/>
                          </a:cubicBezTo>
                          <a:cubicBezTo>
                            <a:pt x="-19171" y="1134479"/>
                            <a:pt x="-21907" y="889395"/>
                            <a:pt x="0" y="769737"/>
                          </a:cubicBezTo>
                          <a:cubicBezTo>
                            <a:pt x="-25184" y="673267"/>
                            <a:pt x="16639" y="358492"/>
                            <a:pt x="0" y="24671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1" name="Rectangle: Rounded Corners 65">
              <a:extLst>
                <a:ext uri="{FF2B5EF4-FFF2-40B4-BE49-F238E27FC236}">
                  <a16:creationId xmlns:a16="http://schemas.microsoft.com/office/drawing/2014/main" id="{BD129A3C-7204-5549-A2B6-C1A39928E258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1000390 w 9443288"/>
                        <a:gd name="connsiteY2" fmla="*/ 0 h 1462763"/>
                        <a:gd name="connsiteX3" fmla="*/ 1702067 w 9443288"/>
                        <a:gd name="connsiteY3" fmla="*/ 0 h 1462763"/>
                        <a:gd name="connsiteX4" fmla="*/ 2066939 w 9443288"/>
                        <a:gd name="connsiteY4" fmla="*/ 0 h 1462763"/>
                        <a:gd name="connsiteX5" fmla="*/ 2403743 w 9443288"/>
                        <a:gd name="connsiteY5" fmla="*/ 0 h 1462763"/>
                        <a:gd name="connsiteX6" fmla="*/ 3365593 w 9443288"/>
                        <a:gd name="connsiteY6" fmla="*/ 0 h 1462763"/>
                        <a:gd name="connsiteX7" fmla="*/ 3893822 w 9443288"/>
                        <a:gd name="connsiteY7" fmla="*/ 0 h 1462763"/>
                        <a:gd name="connsiteX8" fmla="*/ 4508775 w 9443288"/>
                        <a:gd name="connsiteY8" fmla="*/ 0 h 1462763"/>
                        <a:gd name="connsiteX9" fmla="*/ 5297177 w 9443288"/>
                        <a:gd name="connsiteY9" fmla="*/ 0 h 1462763"/>
                        <a:gd name="connsiteX10" fmla="*/ 5998854 w 9443288"/>
                        <a:gd name="connsiteY10" fmla="*/ 0 h 1462763"/>
                        <a:gd name="connsiteX11" fmla="*/ 6527082 w 9443288"/>
                        <a:gd name="connsiteY11" fmla="*/ 0 h 1462763"/>
                        <a:gd name="connsiteX12" fmla="*/ 7315483 w 9443288"/>
                        <a:gd name="connsiteY12" fmla="*/ 0 h 1462763"/>
                        <a:gd name="connsiteX13" fmla="*/ 7930436 w 9443288"/>
                        <a:gd name="connsiteY13" fmla="*/ 0 h 1462763"/>
                        <a:gd name="connsiteX14" fmla="*/ 9057850 w 9443288"/>
                        <a:gd name="connsiteY14" fmla="*/ 0 h 1462763"/>
                        <a:gd name="connsiteX15" fmla="*/ 9443288 w 9443288"/>
                        <a:gd name="connsiteY15" fmla="*/ 243798 h 1462763"/>
                        <a:gd name="connsiteX16" fmla="*/ 9443288 w 9443288"/>
                        <a:gd name="connsiteY16" fmla="*/ 711877 h 1462763"/>
                        <a:gd name="connsiteX17" fmla="*/ 9443288 w 9443288"/>
                        <a:gd name="connsiteY17" fmla="*/ 1218964 h 1462763"/>
                        <a:gd name="connsiteX18" fmla="*/ 9057850 w 9443288"/>
                        <a:gd name="connsiteY18" fmla="*/ 1462763 h 1462763"/>
                        <a:gd name="connsiteX19" fmla="*/ 8557688 w 9443288"/>
                        <a:gd name="connsiteY19" fmla="*/ 1462763 h 1462763"/>
                        <a:gd name="connsiteX20" fmla="*/ 8096000 w 9443288"/>
                        <a:gd name="connsiteY20" fmla="*/ 1462763 h 1462763"/>
                        <a:gd name="connsiteX21" fmla="*/ 7220875 w 9443288"/>
                        <a:gd name="connsiteY21" fmla="*/ 1462763 h 1462763"/>
                        <a:gd name="connsiteX22" fmla="*/ 6432474 w 9443288"/>
                        <a:gd name="connsiteY22" fmla="*/ 1462763 h 1462763"/>
                        <a:gd name="connsiteX23" fmla="*/ 5470624 w 9443288"/>
                        <a:gd name="connsiteY23" fmla="*/ 1462763 h 1462763"/>
                        <a:gd name="connsiteX24" fmla="*/ 4855671 w 9443288"/>
                        <a:gd name="connsiteY24" fmla="*/ 1462763 h 1462763"/>
                        <a:gd name="connsiteX25" fmla="*/ 4067271 w 9443288"/>
                        <a:gd name="connsiteY25" fmla="*/ 1462763 h 1462763"/>
                        <a:gd name="connsiteX26" fmla="*/ 3105421 w 9443288"/>
                        <a:gd name="connsiteY26" fmla="*/ 1462763 h 1462763"/>
                        <a:gd name="connsiteX27" fmla="*/ 2143571 w 9443288"/>
                        <a:gd name="connsiteY27" fmla="*/ 1462763 h 1462763"/>
                        <a:gd name="connsiteX28" fmla="*/ 1355170 w 9443288"/>
                        <a:gd name="connsiteY28" fmla="*/ 1462763 h 1462763"/>
                        <a:gd name="connsiteX29" fmla="*/ 385437 w 9443288"/>
                        <a:gd name="connsiteY29" fmla="*/ 1462763 h 1462763"/>
                        <a:gd name="connsiteX30" fmla="*/ 0 w 9443288"/>
                        <a:gd name="connsiteY30" fmla="*/ 1218964 h 1462763"/>
                        <a:gd name="connsiteX31" fmla="*/ 0 w 9443288"/>
                        <a:gd name="connsiteY31" fmla="*/ 760636 h 1462763"/>
                        <a:gd name="connsiteX32" fmla="*/ 0 w 9443288"/>
                        <a:gd name="connsiteY32" fmla="*/ 243798 h 1462763"/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913665 w 9443288"/>
                        <a:gd name="connsiteY2" fmla="*/ 0 h 1462763"/>
                        <a:gd name="connsiteX3" fmla="*/ 1528618 w 9443288"/>
                        <a:gd name="connsiteY3" fmla="*/ 0 h 1462763"/>
                        <a:gd name="connsiteX4" fmla="*/ 2490468 w 9443288"/>
                        <a:gd name="connsiteY4" fmla="*/ 0 h 1462763"/>
                        <a:gd name="connsiteX5" fmla="*/ 3365593 w 9443288"/>
                        <a:gd name="connsiteY5" fmla="*/ 0 h 1462763"/>
                        <a:gd name="connsiteX6" fmla="*/ 4327443 w 9443288"/>
                        <a:gd name="connsiteY6" fmla="*/ 0 h 1462763"/>
                        <a:gd name="connsiteX7" fmla="*/ 5289293 w 9443288"/>
                        <a:gd name="connsiteY7" fmla="*/ 0 h 1462763"/>
                        <a:gd name="connsiteX8" fmla="*/ 5990969 w 9443288"/>
                        <a:gd name="connsiteY8" fmla="*/ 0 h 1462763"/>
                        <a:gd name="connsiteX9" fmla="*/ 6519199 w 9443288"/>
                        <a:gd name="connsiteY9" fmla="*/ 0 h 1462763"/>
                        <a:gd name="connsiteX10" fmla="*/ 7307600 w 9443288"/>
                        <a:gd name="connsiteY10" fmla="*/ 0 h 1462763"/>
                        <a:gd name="connsiteX11" fmla="*/ 7922553 w 9443288"/>
                        <a:gd name="connsiteY11" fmla="*/ 0 h 1462763"/>
                        <a:gd name="connsiteX12" fmla="*/ 9057850 w 9443288"/>
                        <a:gd name="connsiteY12" fmla="*/ 0 h 1462763"/>
                        <a:gd name="connsiteX13" fmla="*/ 9443288 w 9443288"/>
                        <a:gd name="connsiteY13" fmla="*/ 243798 h 1462763"/>
                        <a:gd name="connsiteX14" fmla="*/ 9443288 w 9443288"/>
                        <a:gd name="connsiteY14" fmla="*/ 711877 h 1462763"/>
                        <a:gd name="connsiteX15" fmla="*/ 9443288 w 9443288"/>
                        <a:gd name="connsiteY15" fmla="*/ 1218964 h 1462763"/>
                        <a:gd name="connsiteX16" fmla="*/ 9057850 w 9443288"/>
                        <a:gd name="connsiteY16" fmla="*/ 1462763 h 1462763"/>
                        <a:gd name="connsiteX17" fmla="*/ 8356173 w 9443288"/>
                        <a:gd name="connsiteY17" fmla="*/ 1462763 h 1462763"/>
                        <a:gd name="connsiteX18" fmla="*/ 7481047 w 9443288"/>
                        <a:gd name="connsiteY18" fmla="*/ 1462763 h 1462763"/>
                        <a:gd name="connsiteX19" fmla="*/ 6605922 w 9443288"/>
                        <a:gd name="connsiteY19" fmla="*/ 1462763 h 1462763"/>
                        <a:gd name="connsiteX20" fmla="*/ 5904246 w 9443288"/>
                        <a:gd name="connsiteY20" fmla="*/ 1462763 h 1462763"/>
                        <a:gd name="connsiteX21" fmla="*/ 5029121 w 9443288"/>
                        <a:gd name="connsiteY21" fmla="*/ 1462763 h 1462763"/>
                        <a:gd name="connsiteX22" fmla="*/ 4153994 w 9443288"/>
                        <a:gd name="connsiteY22" fmla="*/ 1462763 h 1462763"/>
                        <a:gd name="connsiteX23" fmla="*/ 3452318 w 9443288"/>
                        <a:gd name="connsiteY23" fmla="*/ 1462763 h 1462763"/>
                        <a:gd name="connsiteX24" fmla="*/ 2577192 w 9443288"/>
                        <a:gd name="connsiteY24" fmla="*/ 1462763 h 1462763"/>
                        <a:gd name="connsiteX25" fmla="*/ 1788790 w 9443288"/>
                        <a:gd name="connsiteY25" fmla="*/ 1462763 h 1462763"/>
                        <a:gd name="connsiteX26" fmla="*/ 385437 w 9443288"/>
                        <a:gd name="connsiteY26" fmla="*/ 1462763 h 1462763"/>
                        <a:gd name="connsiteX27" fmla="*/ 0 w 9443288"/>
                        <a:gd name="connsiteY27" fmla="*/ 1218964 h 1462763"/>
                        <a:gd name="connsiteX28" fmla="*/ 0 w 9443288"/>
                        <a:gd name="connsiteY28" fmla="*/ 741133 h 1462763"/>
                        <a:gd name="connsiteX29" fmla="*/ 0 w 9443288"/>
                        <a:gd name="connsiteY29" fmla="*/ 243798 h 146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8" h="1462763" fill="none" extrusionOk="0">
                          <a:moveTo>
                            <a:pt x="0" y="243798"/>
                          </a:moveTo>
                          <a:cubicBezTo>
                            <a:pt x="6252" y="116121"/>
                            <a:pt x="120035" y="-1583"/>
                            <a:pt x="385437" y="0"/>
                          </a:cubicBezTo>
                          <a:cubicBezTo>
                            <a:pt x="596945" y="-31177"/>
                            <a:pt x="701175" y="-40261"/>
                            <a:pt x="1000390" y="0"/>
                          </a:cubicBezTo>
                          <a:cubicBezTo>
                            <a:pt x="1300989" y="29434"/>
                            <a:pt x="1364860" y="-2151"/>
                            <a:pt x="1702067" y="0"/>
                          </a:cubicBezTo>
                          <a:cubicBezTo>
                            <a:pt x="1860896" y="-6245"/>
                            <a:pt x="1895071" y="-17130"/>
                            <a:pt x="2066939" y="0"/>
                          </a:cubicBezTo>
                          <a:cubicBezTo>
                            <a:pt x="2238807" y="17130"/>
                            <a:pt x="2298018" y="-5297"/>
                            <a:pt x="2403743" y="0"/>
                          </a:cubicBezTo>
                          <a:cubicBezTo>
                            <a:pt x="2730658" y="5033"/>
                            <a:pt x="3140105" y="3575"/>
                            <a:pt x="3365593" y="0"/>
                          </a:cubicBezTo>
                          <a:cubicBezTo>
                            <a:pt x="3578308" y="-3112"/>
                            <a:pt x="3711896" y="-8120"/>
                            <a:pt x="3893822" y="0"/>
                          </a:cubicBezTo>
                          <a:cubicBezTo>
                            <a:pt x="4077324" y="29222"/>
                            <a:pt x="4380417" y="20233"/>
                            <a:pt x="4508775" y="0"/>
                          </a:cubicBezTo>
                          <a:cubicBezTo>
                            <a:pt x="4675350" y="-8966"/>
                            <a:pt x="4985703" y="35476"/>
                            <a:pt x="5297177" y="0"/>
                          </a:cubicBezTo>
                          <a:cubicBezTo>
                            <a:pt x="5664287" y="-18757"/>
                            <a:pt x="5693764" y="14365"/>
                            <a:pt x="5998854" y="0"/>
                          </a:cubicBezTo>
                          <a:cubicBezTo>
                            <a:pt x="6290984" y="-18811"/>
                            <a:pt x="6352531" y="4263"/>
                            <a:pt x="6527082" y="0"/>
                          </a:cubicBezTo>
                          <a:cubicBezTo>
                            <a:pt x="6657934" y="39084"/>
                            <a:pt x="7044540" y="-14704"/>
                            <a:pt x="7315483" y="0"/>
                          </a:cubicBezTo>
                          <a:cubicBezTo>
                            <a:pt x="7604981" y="13429"/>
                            <a:pt x="7679432" y="-16922"/>
                            <a:pt x="7930436" y="0"/>
                          </a:cubicBezTo>
                          <a:cubicBezTo>
                            <a:pt x="8238656" y="8129"/>
                            <a:pt x="8574841" y="-55940"/>
                            <a:pt x="9057850" y="0"/>
                          </a:cubicBezTo>
                          <a:cubicBezTo>
                            <a:pt x="9270384" y="32815"/>
                            <a:pt x="9451801" y="80010"/>
                            <a:pt x="9443288" y="243798"/>
                          </a:cubicBezTo>
                          <a:cubicBezTo>
                            <a:pt x="9498001" y="315297"/>
                            <a:pt x="9462121" y="583611"/>
                            <a:pt x="9443288" y="711877"/>
                          </a:cubicBezTo>
                          <a:cubicBezTo>
                            <a:pt x="9410263" y="840007"/>
                            <a:pt x="9425373" y="1017848"/>
                            <a:pt x="9443288" y="1218964"/>
                          </a:cubicBezTo>
                          <a:cubicBezTo>
                            <a:pt x="9436911" y="1341511"/>
                            <a:pt x="9227891" y="1430153"/>
                            <a:pt x="9057850" y="1462763"/>
                          </a:cubicBezTo>
                          <a:cubicBezTo>
                            <a:pt x="8899475" y="1459532"/>
                            <a:pt x="8776570" y="1446387"/>
                            <a:pt x="8557688" y="1462763"/>
                          </a:cubicBezTo>
                          <a:cubicBezTo>
                            <a:pt x="8338806" y="1479139"/>
                            <a:pt x="8198209" y="1474159"/>
                            <a:pt x="8096000" y="1462763"/>
                          </a:cubicBezTo>
                          <a:cubicBezTo>
                            <a:pt x="7862773" y="1504428"/>
                            <a:pt x="7500440" y="1513143"/>
                            <a:pt x="7220875" y="1462763"/>
                          </a:cubicBezTo>
                          <a:cubicBezTo>
                            <a:pt x="6859653" y="1438657"/>
                            <a:pt x="6664470" y="1529701"/>
                            <a:pt x="6432474" y="1462763"/>
                          </a:cubicBezTo>
                          <a:cubicBezTo>
                            <a:pt x="6188649" y="1407443"/>
                            <a:pt x="5860680" y="1443284"/>
                            <a:pt x="5470624" y="1462763"/>
                          </a:cubicBezTo>
                          <a:cubicBezTo>
                            <a:pt x="5117279" y="1451519"/>
                            <a:pt x="5079874" y="1463811"/>
                            <a:pt x="4855671" y="1462763"/>
                          </a:cubicBezTo>
                          <a:cubicBezTo>
                            <a:pt x="4597427" y="1421206"/>
                            <a:pt x="4302243" y="1457535"/>
                            <a:pt x="4067271" y="1462763"/>
                          </a:cubicBezTo>
                          <a:cubicBezTo>
                            <a:pt x="3852637" y="1399602"/>
                            <a:pt x="3490995" y="1495033"/>
                            <a:pt x="3105421" y="1462763"/>
                          </a:cubicBezTo>
                          <a:cubicBezTo>
                            <a:pt x="2728742" y="1438693"/>
                            <a:pt x="2522817" y="1497275"/>
                            <a:pt x="2143571" y="1462763"/>
                          </a:cubicBezTo>
                          <a:cubicBezTo>
                            <a:pt x="1755805" y="1484823"/>
                            <a:pt x="1606146" y="1445974"/>
                            <a:pt x="1355170" y="1462763"/>
                          </a:cubicBezTo>
                          <a:cubicBezTo>
                            <a:pt x="1048355" y="1432953"/>
                            <a:pt x="866314" y="1474967"/>
                            <a:pt x="385437" y="1462763"/>
                          </a:cubicBezTo>
                          <a:cubicBezTo>
                            <a:pt x="171243" y="1458811"/>
                            <a:pt x="10990" y="1377828"/>
                            <a:pt x="0" y="1218964"/>
                          </a:cubicBezTo>
                          <a:cubicBezTo>
                            <a:pt x="25267" y="1015580"/>
                            <a:pt x="24508" y="889165"/>
                            <a:pt x="0" y="760636"/>
                          </a:cubicBezTo>
                          <a:cubicBezTo>
                            <a:pt x="-14629" y="619383"/>
                            <a:pt x="-10580" y="383618"/>
                            <a:pt x="0" y="243798"/>
                          </a:cubicBezTo>
                          <a:close/>
                        </a:path>
                        <a:path w="9443288" h="1462763" stroke="0" extrusionOk="0">
                          <a:moveTo>
                            <a:pt x="0" y="243798"/>
                          </a:moveTo>
                          <a:cubicBezTo>
                            <a:pt x="27049" y="107874"/>
                            <a:pt x="215474" y="-12624"/>
                            <a:pt x="385437" y="0"/>
                          </a:cubicBezTo>
                          <a:cubicBezTo>
                            <a:pt x="592438" y="-33828"/>
                            <a:pt x="784356" y="14705"/>
                            <a:pt x="913665" y="0"/>
                          </a:cubicBezTo>
                          <a:cubicBezTo>
                            <a:pt x="1045672" y="-17207"/>
                            <a:pt x="1392622" y="-14967"/>
                            <a:pt x="1528618" y="0"/>
                          </a:cubicBezTo>
                          <a:cubicBezTo>
                            <a:pt x="1665761" y="1149"/>
                            <a:pt x="2080137" y="174"/>
                            <a:pt x="2490468" y="0"/>
                          </a:cubicBezTo>
                          <a:cubicBezTo>
                            <a:pt x="2945283" y="-16075"/>
                            <a:pt x="2992748" y="-28280"/>
                            <a:pt x="3365593" y="0"/>
                          </a:cubicBezTo>
                          <a:cubicBezTo>
                            <a:pt x="3758744" y="9541"/>
                            <a:pt x="3940045" y="-48609"/>
                            <a:pt x="4327443" y="0"/>
                          </a:cubicBezTo>
                          <a:cubicBezTo>
                            <a:pt x="4679463" y="-28677"/>
                            <a:pt x="5077282" y="550"/>
                            <a:pt x="5289293" y="0"/>
                          </a:cubicBezTo>
                          <a:cubicBezTo>
                            <a:pt x="5497167" y="2957"/>
                            <a:pt x="5694576" y="29839"/>
                            <a:pt x="5990969" y="0"/>
                          </a:cubicBezTo>
                          <a:cubicBezTo>
                            <a:pt x="6286573" y="-9084"/>
                            <a:pt x="6309614" y="-16586"/>
                            <a:pt x="6519199" y="0"/>
                          </a:cubicBezTo>
                          <a:cubicBezTo>
                            <a:pt x="6746514" y="49188"/>
                            <a:pt x="7095167" y="-16206"/>
                            <a:pt x="7307600" y="0"/>
                          </a:cubicBezTo>
                          <a:cubicBezTo>
                            <a:pt x="7514392" y="3212"/>
                            <a:pt x="7619032" y="17690"/>
                            <a:pt x="7922553" y="0"/>
                          </a:cubicBezTo>
                          <a:cubicBezTo>
                            <a:pt x="8212039" y="-21491"/>
                            <a:pt x="8772282" y="-53473"/>
                            <a:pt x="9057850" y="0"/>
                          </a:cubicBezTo>
                          <a:cubicBezTo>
                            <a:pt x="9268985" y="11608"/>
                            <a:pt x="9417084" y="139171"/>
                            <a:pt x="9443288" y="243798"/>
                          </a:cubicBezTo>
                          <a:cubicBezTo>
                            <a:pt x="9431062" y="474681"/>
                            <a:pt x="9423679" y="562381"/>
                            <a:pt x="9443288" y="711877"/>
                          </a:cubicBezTo>
                          <a:cubicBezTo>
                            <a:pt x="9501824" y="851743"/>
                            <a:pt x="9408924" y="1026728"/>
                            <a:pt x="9443288" y="1218964"/>
                          </a:cubicBezTo>
                          <a:cubicBezTo>
                            <a:pt x="9475036" y="1397116"/>
                            <a:pt x="9309753" y="1474642"/>
                            <a:pt x="9057850" y="1462763"/>
                          </a:cubicBezTo>
                          <a:cubicBezTo>
                            <a:pt x="8851108" y="1427823"/>
                            <a:pt x="8552969" y="1470035"/>
                            <a:pt x="8356173" y="1462763"/>
                          </a:cubicBezTo>
                          <a:cubicBezTo>
                            <a:pt x="8144449" y="1486682"/>
                            <a:pt x="7830962" y="1456505"/>
                            <a:pt x="7481047" y="1462763"/>
                          </a:cubicBezTo>
                          <a:cubicBezTo>
                            <a:pt x="7113085" y="1508784"/>
                            <a:pt x="6815322" y="1448490"/>
                            <a:pt x="6605922" y="1462763"/>
                          </a:cubicBezTo>
                          <a:cubicBezTo>
                            <a:pt x="6384060" y="1443860"/>
                            <a:pt x="6140491" y="1489344"/>
                            <a:pt x="5904246" y="1462763"/>
                          </a:cubicBezTo>
                          <a:cubicBezTo>
                            <a:pt x="5665252" y="1422981"/>
                            <a:pt x="5334301" y="1468000"/>
                            <a:pt x="5029121" y="1462763"/>
                          </a:cubicBezTo>
                          <a:cubicBezTo>
                            <a:pt x="4679991" y="1440460"/>
                            <a:pt x="4450656" y="1495991"/>
                            <a:pt x="4153994" y="1462763"/>
                          </a:cubicBezTo>
                          <a:cubicBezTo>
                            <a:pt x="3813309" y="1436476"/>
                            <a:pt x="3623279" y="1452842"/>
                            <a:pt x="3452318" y="1462763"/>
                          </a:cubicBezTo>
                          <a:cubicBezTo>
                            <a:pt x="3260440" y="1495066"/>
                            <a:pt x="2853093" y="1441264"/>
                            <a:pt x="2577192" y="1462763"/>
                          </a:cubicBezTo>
                          <a:cubicBezTo>
                            <a:pt x="2326608" y="1482266"/>
                            <a:pt x="2008686" y="1439095"/>
                            <a:pt x="1788790" y="1462763"/>
                          </a:cubicBezTo>
                          <a:cubicBezTo>
                            <a:pt x="1445662" y="1458621"/>
                            <a:pt x="957665" y="1487491"/>
                            <a:pt x="385437" y="1462763"/>
                          </a:cubicBezTo>
                          <a:cubicBezTo>
                            <a:pt x="209124" y="1443865"/>
                            <a:pt x="-29317" y="1332422"/>
                            <a:pt x="0" y="1218964"/>
                          </a:cubicBezTo>
                          <a:cubicBezTo>
                            <a:pt x="-124" y="1087264"/>
                            <a:pt x="-44382" y="900157"/>
                            <a:pt x="0" y="741133"/>
                          </a:cubicBezTo>
                          <a:cubicBezTo>
                            <a:pt x="72502" y="596963"/>
                            <a:pt x="-11372" y="414727"/>
                            <a:pt x="0" y="243798"/>
                          </a:cubicBezTo>
                          <a:close/>
                        </a:path>
                        <a:path w="9443288" h="1462763" fill="none" stroke="0" extrusionOk="0">
                          <a:moveTo>
                            <a:pt x="0" y="243798"/>
                          </a:moveTo>
                          <a:cubicBezTo>
                            <a:pt x="-2306" y="119418"/>
                            <a:pt x="164959" y="-2911"/>
                            <a:pt x="385437" y="0"/>
                          </a:cubicBezTo>
                          <a:cubicBezTo>
                            <a:pt x="583591" y="-10707"/>
                            <a:pt x="728735" y="-8241"/>
                            <a:pt x="1000390" y="0"/>
                          </a:cubicBezTo>
                          <a:cubicBezTo>
                            <a:pt x="1298965" y="24589"/>
                            <a:pt x="1377467" y="14255"/>
                            <a:pt x="1702067" y="0"/>
                          </a:cubicBezTo>
                          <a:cubicBezTo>
                            <a:pt x="1793848" y="2017"/>
                            <a:pt x="1929155" y="-8219"/>
                            <a:pt x="2066939" y="0"/>
                          </a:cubicBezTo>
                          <a:cubicBezTo>
                            <a:pt x="2204723" y="8219"/>
                            <a:pt x="2297551" y="16831"/>
                            <a:pt x="2403743" y="0"/>
                          </a:cubicBezTo>
                          <a:cubicBezTo>
                            <a:pt x="2766767" y="-7962"/>
                            <a:pt x="3188811" y="-10155"/>
                            <a:pt x="3365593" y="0"/>
                          </a:cubicBezTo>
                          <a:cubicBezTo>
                            <a:pt x="3566522" y="-21680"/>
                            <a:pt x="3731929" y="-13024"/>
                            <a:pt x="3893822" y="0"/>
                          </a:cubicBezTo>
                          <a:cubicBezTo>
                            <a:pt x="4078143" y="20638"/>
                            <a:pt x="4387008" y="38052"/>
                            <a:pt x="4508775" y="0"/>
                          </a:cubicBezTo>
                          <a:cubicBezTo>
                            <a:pt x="4636667" y="-27254"/>
                            <a:pt x="4951393" y="53211"/>
                            <a:pt x="5297177" y="0"/>
                          </a:cubicBezTo>
                          <a:cubicBezTo>
                            <a:pt x="5657068" y="-12053"/>
                            <a:pt x="5702216" y="18536"/>
                            <a:pt x="5998854" y="0"/>
                          </a:cubicBezTo>
                          <a:cubicBezTo>
                            <a:pt x="6296352" y="-18267"/>
                            <a:pt x="6344843" y="-5956"/>
                            <a:pt x="6527082" y="0"/>
                          </a:cubicBezTo>
                          <a:cubicBezTo>
                            <a:pt x="6699188" y="15809"/>
                            <a:pt x="7017116" y="7454"/>
                            <a:pt x="7315483" y="0"/>
                          </a:cubicBezTo>
                          <a:cubicBezTo>
                            <a:pt x="7606159" y="2659"/>
                            <a:pt x="7675762" y="-26277"/>
                            <a:pt x="7930436" y="0"/>
                          </a:cubicBezTo>
                          <a:cubicBezTo>
                            <a:pt x="8193146" y="57853"/>
                            <a:pt x="8645195" y="-42428"/>
                            <a:pt x="9057850" y="0"/>
                          </a:cubicBezTo>
                          <a:cubicBezTo>
                            <a:pt x="9252511" y="40705"/>
                            <a:pt x="9462910" y="127361"/>
                            <a:pt x="9443288" y="243798"/>
                          </a:cubicBezTo>
                          <a:cubicBezTo>
                            <a:pt x="9483330" y="332604"/>
                            <a:pt x="9480164" y="602424"/>
                            <a:pt x="9443288" y="711877"/>
                          </a:cubicBezTo>
                          <a:cubicBezTo>
                            <a:pt x="9459932" y="833123"/>
                            <a:pt x="9400486" y="1006965"/>
                            <a:pt x="9443288" y="1218964"/>
                          </a:cubicBezTo>
                          <a:cubicBezTo>
                            <a:pt x="9455152" y="1335572"/>
                            <a:pt x="9236195" y="1454287"/>
                            <a:pt x="9057850" y="1462763"/>
                          </a:cubicBezTo>
                          <a:cubicBezTo>
                            <a:pt x="8893414" y="1477632"/>
                            <a:pt x="8679277" y="1476804"/>
                            <a:pt x="8567307" y="1462763"/>
                          </a:cubicBezTo>
                          <a:cubicBezTo>
                            <a:pt x="8455337" y="1448722"/>
                            <a:pt x="8287703" y="1443536"/>
                            <a:pt x="8096000" y="1462763"/>
                          </a:cubicBezTo>
                          <a:cubicBezTo>
                            <a:pt x="7922567" y="1488126"/>
                            <a:pt x="7492794" y="1515919"/>
                            <a:pt x="7220875" y="1462763"/>
                          </a:cubicBezTo>
                          <a:cubicBezTo>
                            <a:pt x="6876239" y="1437643"/>
                            <a:pt x="6672207" y="1454318"/>
                            <a:pt x="6432474" y="1462763"/>
                          </a:cubicBezTo>
                          <a:cubicBezTo>
                            <a:pt x="6184068" y="1510039"/>
                            <a:pt x="5878532" y="1451865"/>
                            <a:pt x="5470624" y="1462763"/>
                          </a:cubicBezTo>
                          <a:cubicBezTo>
                            <a:pt x="5115810" y="1450228"/>
                            <a:pt x="5075917" y="1471821"/>
                            <a:pt x="4855671" y="1462763"/>
                          </a:cubicBezTo>
                          <a:cubicBezTo>
                            <a:pt x="4636367" y="1440680"/>
                            <a:pt x="4255706" y="1460608"/>
                            <a:pt x="4067271" y="1462763"/>
                          </a:cubicBezTo>
                          <a:cubicBezTo>
                            <a:pt x="3897421" y="1449334"/>
                            <a:pt x="3554084" y="1526805"/>
                            <a:pt x="3105421" y="1462763"/>
                          </a:cubicBezTo>
                          <a:cubicBezTo>
                            <a:pt x="2789447" y="1439249"/>
                            <a:pt x="2525738" y="1443333"/>
                            <a:pt x="2143571" y="1462763"/>
                          </a:cubicBezTo>
                          <a:cubicBezTo>
                            <a:pt x="1746091" y="1464480"/>
                            <a:pt x="1617927" y="1469276"/>
                            <a:pt x="1355170" y="1462763"/>
                          </a:cubicBezTo>
                          <a:cubicBezTo>
                            <a:pt x="1096887" y="1439351"/>
                            <a:pt x="855268" y="1469467"/>
                            <a:pt x="385437" y="1462763"/>
                          </a:cubicBezTo>
                          <a:cubicBezTo>
                            <a:pt x="165791" y="1489006"/>
                            <a:pt x="-32768" y="1363995"/>
                            <a:pt x="0" y="1218964"/>
                          </a:cubicBezTo>
                          <a:cubicBezTo>
                            <a:pt x="-4589" y="1012313"/>
                            <a:pt x="17969" y="884460"/>
                            <a:pt x="0" y="760636"/>
                          </a:cubicBezTo>
                          <a:cubicBezTo>
                            <a:pt x="-39555" y="631792"/>
                            <a:pt x="-28841" y="387739"/>
                            <a:pt x="0" y="24379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altLang="zh-CN" sz="2800" dirty="0">
                <a:latin typeface="Cambria" panose="0204050305040603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8C9AE8-AE96-B745-ADF7-FAE65DFAC8AE}"/>
              </a:ext>
            </a:extLst>
          </p:cNvPr>
          <p:cNvSpPr txBox="1"/>
          <p:nvPr/>
        </p:nvSpPr>
        <p:spPr>
          <a:xfrm>
            <a:off x="2679801" y="632205"/>
            <a:ext cx="831645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Cắt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đã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thành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2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phần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ghép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(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như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)</a:t>
            </a:r>
          </a:p>
          <a:p>
            <a:endParaRPr lang="en-V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6731C1-256C-B14C-9B03-898979C3492E}"/>
              </a:ext>
            </a:extLst>
          </p:cNvPr>
          <p:cNvCxnSpPr/>
          <p:nvPr/>
        </p:nvCxnSpPr>
        <p:spPr>
          <a:xfrm>
            <a:off x="9243391" y="4059577"/>
            <a:ext cx="1133061" cy="9298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A9CE11A-4082-D748-A91E-549A7B8CD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42" y="2697231"/>
            <a:ext cx="4610100" cy="28194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56CF4C-DE19-314E-8A79-D6828E10F5B8}"/>
              </a:ext>
            </a:extLst>
          </p:cNvPr>
          <p:cNvCxnSpPr/>
          <p:nvPr/>
        </p:nvCxnSpPr>
        <p:spPr>
          <a:xfrm>
            <a:off x="4063774" y="4004263"/>
            <a:ext cx="0" cy="1163782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43AACD09-EEFF-7C47-8670-4AA032415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0449">
            <a:off x="4030520" y="5097966"/>
            <a:ext cx="695350" cy="695350"/>
          </a:xfrm>
          <a:prstGeom prst="rect">
            <a:avLst/>
          </a:prstGeom>
        </p:spPr>
      </p:pic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6014F77B-827A-6146-B57A-2E64A0E132FF}"/>
              </a:ext>
            </a:extLst>
          </p:cNvPr>
          <p:cNvCxnSpPr>
            <a:cxnSpLocks/>
          </p:cNvCxnSpPr>
          <p:nvPr/>
        </p:nvCxnSpPr>
        <p:spPr>
          <a:xfrm rot="10800000">
            <a:off x="3116464" y="3590364"/>
            <a:ext cx="1095940" cy="841506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EF4235A-7E28-4A4C-9E18-B835B65AE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58" y="2660089"/>
            <a:ext cx="4597400" cy="2832100"/>
          </a:xfrm>
          <a:prstGeom prst="rect">
            <a:avLst/>
          </a:prstGeom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0CC85B62-FBBC-CA49-8F3C-BF61D86CFC31}"/>
              </a:ext>
            </a:extLst>
          </p:cNvPr>
          <p:cNvSpPr/>
          <p:nvPr/>
        </p:nvSpPr>
        <p:spPr>
          <a:xfrm>
            <a:off x="9243391" y="4059577"/>
            <a:ext cx="566530" cy="46493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EAEE87AF-03FD-B945-B7B9-98AD63ED4322}"/>
              </a:ext>
            </a:extLst>
          </p:cNvPr>
          <p:cNvSpPr/>
          <p:nvPr/>
        </p:nvSpPr>
        <p:spPr>
          <a:xfrm>
            <a:off x="9809921" y="4524510"/>
            <a:ext cx="566530" cy="46493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82225697-D1CF-5C47-B180-B5DFD0315B85}"/>
              </a:ext>
            </a:extLst>
          </p:cNvPr>
          <p:cNvSpPr/>
          <p:nvPr/>
        </p:nvSpPr>
        <p:spPr>
          <a:xfrm rot="16200000">
            <a:off x="7025551" y="3570617"/>
            <a:ext cx="457200" cy="564775"/>
          </a:xfrm>
          <a:prstGeom prst="rtTriangl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D060F841-269B-DF44-949A-DB396FEA10F3}"/>
              </a:ext>
            </a:extLst>
          </p:cNvPr>
          <p:cNvSpPr/>
          <p:nvPr/>
        </p:nvSpPr>
        <p:spPr>
          <a:xfrm rot="16200000">
            <a:off x="7579787" y="3079376"/>
            <a:ext cx="457200" cy="564775"/>
          </a:xfrm>
          <a:prstGeom prst="rtTriangl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4BB2368B-7403-F347-AFA3-791316462852}"/>
              </a:ext>
            </a:extLst>
          </p:cNvPr>
          <p:cNvSpPr/>
          <p:nvPr/>
        </p:nvSpPr>
        <p:spPr>
          <a:xfrm rot="5400000">
            <a:off x="7025808" y="3570615"/>
            <a:ext cx="476251" cy="564777"/>
          </a:xfrm>
          <a:prstGeom prst="rtTriangl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C744EDE6-13F7-D541-A9D8-9CD377BF8303}"/>
              </a:ext>
            </a:extLst>
          </p:cNvPr>
          <p:cNvSpPr/>
          <p:nvPr/>
        </p:nvSpPr>
        <p:spPr>
          <a:xfrm rot="5400000">
            <a:off x="7590584" y="3103890"/>
            <a:ext cx="476251" cy="564777"/>
          </a:xfrm>
          <a:prstGeom prst="rtTriangl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94DA61C-DEA3-AC47-866E-7F7F2FBCCE30}"/>
              </a:ext>
            </a:extLst>
          </p:cNvPr>
          <p:cNvCxnSpPr/>
          <p:nvPr/>
        </p:nvCxnSpPr>
        <p:spPr>
          <a:xfrm>
            <a:off x="9247161" y="3942619"/>
            <a:ext cx="0" cy="1163782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ADCC94B8-1D3B-A644-83B7-3556BAD752D0}"/>
              </a:ext>
            </a:extLst>
          </p:cNvPr>
          <p:cNvCxnSpPr>
            <a:cxnSpLocks/>
            <a:stCxn id="24" idx="3"/>
          </p:cNvCxnSpPr>
          <p:nvPr/>
        </p:nvCxnSpPr>
        <p:spPr>
          <a:xfrm rot="5400000" flipH="1">
            <a:off x="7890661" y="2888515"/>
            <a:ext cx="1022552" cy="2249438"/>
          </a:xfrm>
          <a:prstGeom prst="curvedConnector4">
            <a:avLst>
              <a:gd name="adj1" fmla="val -22356"/>
              <a:gd name="adj2" fmla="val 56296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021F85F3-DCC6-C043-8365-DCF72372C7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0449">
            <a:off x="9148615" y="5091978"/>
            <a:ext cx="695350" cy="695350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321CB4AC-AF3C-884C-B5D7-25ED351123C3}"/>
              </a:ext>
            </a:extLst>
          </p:cNvPr>
          <p:cNvSpPr/>
          <p:nvPr/>
        </p:nvSpPr>
        <p:spPr>
          <a:xfrm>
            <a:off x="575413" y="380633"/>
            <a:ext cx="1952251" cy="19214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3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E1C5924-F209-3C43-88D8-5E7DFAA861AB}"/>
              </a:ext>
            </a:extLst>
          </p:cNvPr>
          <p:cNvSpPr/>
          <p:nvPr/>
        </p:nvSpPr>
        <p:spPr>
          <a:xfrm>
            <a:off x="3116464" y="5458888"/>
            <a:ext cx="738172" cy="5859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68D87F2-0610-0C41-87E7-FBA9B242503B}"/>
              </a:ext>
            </a:extLst>
          </p:cNvPr>
          <p:cNvSpPr/>
          <p:nvPr/>
        </p:nvSpPr>
        <p:spPr>
          <a:xfrm>
            <a:off x="8337366" y="5439653"/>
            <a:ext cx="738172" cy="5859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8607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>
            <a:extLst>
              <a:ext uri="{FF2B5EF4-FFF2-40B4-BE49-F238E27FC236}">
                <a16:creationId xmlns:a16="http://schemas.microsoft.com/office/drawing/2014/main" id="{89FDAC33-9DF5-BC45-925C-A91644E9D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861"/>
            <a:ext cx="12192000" cy="708171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AC8A6E9-2663-2140-9534-4B968F07007F}"/>
              </a:ext>
            </a:extLst>
          </p:cNvPr>
          <p:cNvGrpSpPr/>
          <p:nvPr/>
        </p:nvGrpSpPr>
        <p:grpSpPr>
          <a:xfrm>
            <a:off x="1674554" y="509038"/>
            <a:ext cx="9765106" cy="1892603"/>
            <a:chOff x="1674554" y="509038"/>
            <a:chExt cx="9765106" cy="18926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7CEC9F-40B2-554D-B01D-4AAB97AFDAD3}"/>
                </a:ext>
              </a:extLst>
            </p:cNvPr>
            <p:cNvGrpSpPr/>
            <p:nvPr/>
          </p:nvGrpSpPr>
          <p:grpSpPr>
            <a:xfrm>
              <a:off x="1674554" y="509038"/>
              <a:ext cx="9765106" cy="1691721"/>
              <a:chOff x="2171343" y="4618089"/>
              <a:chExt cx="7988119" cy="2187854"/>
            </a:xfrm>
          </p:grpSpPr>
          <p:sp>
            <p:nvSpPr>
              <p:cNvPr id="19" name="Rectangle: Rounded Corners 11">
                <a:extLst>
                  <a:ext uri="{FF2B5EF4-FFF2-40B4-BE49-F238E27FC236}">
                    <a16:creationId xmlns:a16="http://schemas.microsoft.com/office/drawing/2014/main" id="{619FE15D-4B71-4546-9DDC-FBF4F17A4CFB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765106"/>
                          <a:gd name="connsiteY0" fmla="*/ 281959 h 1691721"/>
                          <a:gd name="connsiteX1" fmla="*/ 445767 w 9765106"/>
                          <a:gd name="connsiteY1" fmla="*/ 0 h 1691721"/>
                          <a:gd name="connsiteX2" fmla="*/ 1163719 w 9765106"/>
                          <a:gd name="connsiteY2" fmla="*/ 0 h 1691721"/>
                          <a:gd name="connsiteX3" fmla="*/ 2147879 w 9765106"/>
                          <a:gd name="connsiteY3" fmla="*/ 0 h 1691721"/>
                          <a:gd name="connsiteX4" fmla="*/ 2688361 w 9765106"/>
                          <a:gd name="connsiteY4" fmla="*/ 0 h 1691721"/>
                          <a:gd name="connsiteX5" fmla="*/ 3317578 w 9765106"/>
                          <a:gd name="connsiteY5" fmla="*/ 0 h 1691721"/>
                          <a:gd name="connsiteX6" fmla="*/ 4124265 w 9765106"/>
                          <a:gd name="connsiteY6" fmla="*/ 0 h 1691721"/>
                          <a:gd name="connsiteX7" fmla="*/ 4468882 w 9765106"/>
                          <a:gd name="connsiteY7" fmla="*/ 0 h 1691721"/>
                          <a:gd name="connsiteX8" fmla="*/ 4842218 w 9765106"/>
                          <a:gd name="connsiteY8" fmla="*/ 0 h 1691721"/>
                          <a:gd name="connsiteX9" fmla="*/ 5382699 w 9765106"/>
                          <a:gd name="connsiteY9" fmla="*/ 0 h 1691721"/>
                          <a:gd name="connsiteX10" fmla="*/ 6189388 w 9765106"/>
                          <a:gd name="connsiteY10" fmla="*/ 0 h 1691721"/>
                          <a:gd name="connsiteX11" fmla="*/ 6818604 w 9765106"/>
                          <a:gd name="connsiteY11" fmla="*/ 0 h 1691721"/>
                          <a:gd name="connsiteX12" fmla="*/ 7625292 w 9765106"/>
                          <a:gd name="connsiteY12" fmla="*/ 0 h 1691721"/>
                          <a:gd name="connsiteX13" fmla="*/ 8431981 w 9765106"/>
                          <a:gd name="connsiteY13" fmla="*/ 0 h 1691721"/>
                          <a:gd name="connsiteX14" fmla="*/ 9319338 w 9765106"/>
                          <a:gd name="connsiteY14" fmla="*/ 0 h 1691721"/>
                          <a:gd name="connsiteX15" fmla="*/ 9765106 w 9765106"/>
                          <a:gd name="connsiteY15" fmla="*/ 281959 h 1691721"/>
                          <a:gd name="connsiteX16" fmla="*/ 9765106 w 9765106"/>
                          <a:gd name="connsiteY16" fmla="*/ 635337 h 1691721"/>
                          <a:gd name="connsiteX17" fmla="*/ 9765106 w 9765106"/>
                          <a:gd name="connsiteY17" fmla="*/ 977437 h 1691721"/>
                          <a:gd name="connsiteX18" fmla="*/ 9765106 w 9765106"/>
                          <a:gd name="connsiteY18" fmla="*/ 1409761 h 1691721"/>
                          <a:gd name="connsiteX19" fmla="*/ 9319338 w 9765106"/>
                          <a:gd name="connsiteY19" fmla="*/ 1691721 h 1691721"/>
                          <a:gd name="connsiteX20" fmla="*/ 8690121 w 9765106"/>
                          <a:gd name="connsiteY20" fmla="*/ 1691721 h 1691721"/>
                          <a:gd name="connsiteX21" fmla="*/ 8060904 w 9765106"/>
                          <a:gd name="connsiteY21" fmla="*/ 1691721 h 1691721"/>
                          <a:gd name="connsiteX22" fmla="*/ 7641426 w 9765106"/>
                          <a:gd name="connsiteY22" fmla="*/ 1691721 h 1691721"/>
                          <a:gd name="connsiteX23" fmla="*/ 7254216 w 9765106"/>
                          <a:gd name="connsiteY23" fmla="*/ 1691721 h 1691721"/>
                          <a:gd name="connsiteX24" fmla="*/ 6270056 w 9765106"/>
                          <a:gd name="connsiteY24" fmla="*/ 1691721 h 1691721"/>
                          <a:gd name="connsiteX25" fmla="*/ 5285897 w 9765106"/>
                          <a:gd name="connsiteY25" fmla="*/ 1691721 h 1691721"/>
                          <a:gd name="connsiteX26" fmla="*/ 4479208 w 9765106"/>
                          <a:gd name="connsiteY26" fmla="*/ 1691721 h 1691721"/>
                          <a:gd name="connsiteX27" fmla="*/ 3672521 w 9765106"/>
                          <a:gd name="connsiteY27" fmla="*/ 1691721 h 1691721"/>
                          <a:gd name="connsiteX28" fmla="*/ 2865832 w 9765106"/>
                          <a:gd name="connsiteY28" fmla="*/ 1691721 h 1691721"/>
                          <a:gd name="connsiteX29" fmla="*/ 1881672 w 9765106"/>
                          <a:gd name="connsiteY29" fmla="*/ 1691721 h 1691721"/>
                          <a:gd name="connsiteX30" fmla="*/ 1252456 w 9765106"/>
                          <a:gd name="connsiteY30" fmla="*/ 1691721 h 1691721"/>
                          <a:gd name="connsiteX31" fmla="*/ 445767 w 9765106"/>
                          <a:gd name="connsiteY31" fmla="*/ 1691721 h 1691721"/>
                          <a:gd name="connsiteX32" fmla="*/ 0 w 9765106"/>
                          <a:gd name="connsiteY32" fmla="*/ 1409761 h 1691721"/>
                          <a:gd name="connsiteX33" fmla="*/ 0 w 9765106"/>
                          <a:gd name="connsiteY33" fmla="*/ 1067661 h 1691721"/>
                          <a:gd name="connsiteX34" fmla="*/ 0 w 9765106"/>
                          <a:gd name="connsiteY34" fmla="*/ 714283 h 1691721"/>
                          <a:gd name="connsiteX35" fmla="*/ 0 w 9765106"/>
                          <a:gd name="connsiteY35" fmla="*/ 281959 h 1691721"/>
                          <a:gd name="connsiteX0" fmla="*/ 0 w 9765106"/>
                          <a:gd name="connsiteY0" fmla="*/ 281959 h 1691721"/>
                          <a:gd name="connsiteX1" fmla="*/ 445767 w 9765106"/>
                          <a:gd name="connsiteY1" fmla="*/ 0 h 1691721"/>
                          <a:gd name="connsiteX2" fmla="*/ 986248 w 9765106"/>
                          <a:gd name="connsiteY2" fmla="*/ 0 h 1691721"/>
                          <a:gd name="connsiteX3" fmla="*/ 1615465 w 9765106"/>
                          <a:gd name="connsiteY3" fmla="*/ 0 h 1691721"/>
                          <a:gd name="connsiteX4" fmla="*/ 2599624 w 9765106"/>
                          <a:gd name="connsiteY4" fmla="*/ 0 h 1691721"/>
                          <a:gd name="connsiteX5" fmla="*/ 3495049 w 9765106"/>
                          <a:gd name="connsiteY5" fmla="*/ 0 h 1691721"/>
                          <a:gd name="connsiteX6" fmla="*/ 4479208 w 9765106"/>
                          <a:gd name="connsiteY6" fmla="*/ 0 h 1691721"/>
                          <a:gd name="connsiteX7" fmla="*/ 5463368 w 9765106"/>
                          <a:gd name="connsiteY7" fmla="*/ 0 h 1691721"/>
                          <a:gd name="connsiteX8" fmla="*/ 6181321 w 9765106"/>
                          <a:gd name="connsiteY8" fmla="*/ 0 h 1691721"/>
                          <a:gd name="connsiteX9" fmla="*/ 6721802 w 9765106"/>
                          <a:gd name="connsiteY9" fmla="*/ 0 h 1691721"/>
                          <a:gd name="connsiteX10" fmla="*/ 7528489 w 9765106"/>
                          <a:gd name="connsiteY10" fmla="*/ 0 h 1691721"/>
                          <a:gd name="connsiteX11" fmla="*/ 8157707 w 9765106"/>
                          <a:gd name="connsiteY11" fmla="*/ 0 h 1691721"/>
                          <a:gd name="connsiteX12" fmla="*/ 9319338 w 9765106"/>
                          <a:gd name="connsiteY12" fmla="*/ 0 h 1691721"/>
                          <a:gd name="connsiteX13" fmla="*/ 9765106 w 9765106"/>
                          <a:gd name="connsiteY13" fmla="*/ 281959 h 1691721"/>
                          <a:gd name="connsiteX14" fmla="*/ 9765106 w 9765106"/>
                          <a:gd name="connsiteY14" fmla="*/ 635337 h 1691721"/>
                          <a:gd name="connsiteX15" fmla="*/ 9765106 w 9765106"/>
                          <a:gd name="connsiteY15" fmla="*/ 977437 h 1691721"/>
                          <a:gd name="connsiteX16" fmla="*/ 9765106 w 9765106"/>
                          <a:gd name="connsiteY16" fmla="*/ 1409761 h 1691721"/>
                          <a:gd name="connsiteX17" fmla="*/ 9319338 w 9765106"/>
                          <a:gd name="connsiteY17" fmla="*/ 1691721 h 1691721"/>
                          <a:gd name="connsiteX18" fmla="*/ 8335178 w 9765106"/>
                          <a:gd name="connsiteY18" fmla="*/ 1691721 h 1691721"/>
                          <a:gd name="connsiteX19" fmla="*/ 7439754 w 9765106"/>
                          <a:gd name="connsiteY19" fmla="*/ 1691721 h 1691721"/>
                          <a:gd name="connsiteX20" fmla="*/ 6721802 w 9765106"/>
                          <a:gd name="connsiteY20" fmla="*/ 1691721 h 1691721"/>
                          <a:gd name="connsiteX21" fmla="*/ 5826378 w 9765106"/>
                          <a:gd name="connsiteY21" fmla="*/ 1691721 h 1691721"/>
                          <a:gd name="connsiteX22" fmla="*/ 4930954 w 9765106"/>
                          <a:gd name="connsiteY22" fmla="*/ 1691721 h 1691721"/>
                          <a:gd name="connsiteX23" fmla="*/ 4213002 w 9765106"/>
                          <a:gd name="connsiteY23" fmla="*/ 1691721 h 1691721"/>
                          <a:gd name="connsiteX24" fmla="*/ 3756336 w 9765106"/>
                          <a:gd name="connsiteY24" fmla="*/ 1691721 h 1691721"/>
                          <a:gd name="connsiteX25" fmla="*/ 3317578 w 9765106"/>
                          <a:gd name="connsiteY25" fmla="*/ 1691721 h 1691721"/>
                          <a:gd name="connsiteX26" fmla="*/ 2510889 w 9765106"/>
                          <a:gd name="connsiteY26" fmla="*/ 1691721 h 1691721"/>
                          <a:gd name="connsiteX27" fmla="*/ 1615465 w 9765106"/>
                          <a:gd name="connsiteY27" fmla="*/ 1691721 h 1691721"/>
                          <a:gd name="connsiteX28" fmla="*/ 445767 w 9765106"/>
                          <a:gd name="connsiteY28" fmla="*/ 1691721 h 1691721"/>
                          <a:gd name="connsiteX29" fmla="*/ 0 w 9765106"/>
                          <a:gd name="connsiteY29" fmla="*/ 1409761 h 1691721"/>
                          <a:gd name="connsiteX30" fmla="*/ 0 w 9765106"/>
                          <a:gd name="connsiteY30" fmla="*/ 1011271 h 1691721"/>
                          <a:gd name="connsiteX31" fmla="*/ 0 w 9765106"/>
                          <a:gd name="connsiteY31" fmla="*/ 646615 h 1691721"/>
                          <a:gd name="connsiteX32" fmla="*/ 0 w 9765106"/>
                          <a:gd name="connsiteY32" fmla="*/ 281959 h 16917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9765106" h="1691721" fill="none" extrusionOk="0">
                            <a:moveTo>
                              <a:pt x="0" y="281959"/>
                            </a:moveTo>
                            <a:cubicBezTo>
                              <a:pt x="31176" y="100804"/>
                              <a:pt x="180297" y="12065"/>
                              <a:pt x="445767" y="0"/>
                            </a:cubicBezTo>
                            <a:cubicBezTo>
                              <a:pt x="620707" y="24043"/>
                              <a:pt x="946686" y="289"/>
                              <a:pt x="1163719" y="0"/>
                            </a:cubicBezTo>
                            <a:cubicBezTo>
                              <a:pt x="1349472" y="16211"/>
                              <a:pt x="1690779" y="-17297"/>
                              <a:pt x="2147879" y="0"/>
                            </a:cubicBezTo>
                            <a:cubicBezTo>
                              <a:pt x="2637393" y="-3596"/>
                              <a:pt x="2521168" y="20162"/>
                              <a:pt x="2688361" y="0"/>
                            </a:cubicBezTo>
                            <a:cubicBezTo>
                              <a:pt x="2858736" y="3371"/>
                              <a:pt x="3039641" y="18366"/>
                              <a:pt x="3317578" y="0"/>
                            </a:cubicBezTo>
                            <a:cubicBezTo>
                              <a:pt x="3651809" y="-1043"/>
                              <a:pt x="3881032" y="-3782"/>
                              <a:pt x="4124265" y="0"/>
                            </a:cubicBezTo>
                            <a:cubicBezTo>
                              <a:pt x="4295484" y="-15323"/>
                              <a:pt x="4299927" y="6761"/>
                              <a:pt x="4468882" y="0"/>
                            </a:cubicBezTo>
                            <a:cubicBezTo>
                              <a:pt x="4637837" y="-6761"/>
                              <a:pt x="4765528" y="-13397"/>
                              <a:pt x="4842218" y="0"/>
                            </a:cubicBezTo>
                            <a:cubicBezTo>
                              <a:pt x="5062067" y="741"/>
                              <a:pt x="5144392" y="9906"/>
                              <a:pt x="5382699" y="0"/>
                            </a:cubicBezTo>
                            <a:cubicBezTo>
                              <a:pt x="5620346" y="-14403"/>
                              <a:pt x="5844826" y="1735"/>
                              <a:pt x="6189388" y="0"/>
                            </a:cubicBezTo>
                            <a:cubicBezTo>
                              <a:pt x="6547632" y="-11381"/>
                              <a:pt x="6514606" y="-7281"/>
                              <a:pt x="6818604" y="0"/>
                            </a:cubicBezTo>
                            <a:cubicBezTo>
                              <a:pt x="7108129" y="-17722"/>
                              <a:pt x="7443003" y="-23337"/>
                              <a:pt x="7625292" y="0"/>
                            </a:cubicBezTo>
                            <a:cubicBezTo>
                              <a:pt x="7834745" y="-44181"/>
                              <a:pt x="8192061" y="31787"/>
                              <a:pt x="8431981" y="0"/>
                            </a:cubicBezTo>
                            <a:cubicBezTo>
                              <a:pt x="8666733" y="21421"/>
                              <a:pt x="8865937" y="-36988"/>
                              <a:pt x="9319338" y="0"/>
                            </a:cubicBezTo>
                            <a:cubicBezTo>
                              <a:pt x="9524520" y="-8508"/>
                              <a:pt x="9727128" y="130687"/>
                              <a:pt x="9765106" y="281959"/>
                            </a:cubicBezTo>
                            <a:cubicBezTo>
                              <a:pt x="9741787" y="384228"/>
                              <a:pt x="9731570" y="491066"/>
                              <a:pt x="9765106" y="635337"/>
                            </a:cubicBezTo>
                            <a:cubicBezTo>
                              <a:pt x="9800732" y="790843"/>
                              <a:pt x="9786847" y="903463"/>
                              <a:pt x="9765106" y="977437"/>
                            </a:cubicBezTo>
                            <a:cubicBezTo>
                              <a:pt x="9732805" y="1081638"/>
                              <a:pt x="9725559" y="1298861"/>
                              <a:pt x="9765106" y="1409761"/>
                            </a:cubicBezTo>
                            <a:cubicBezTo>
                              <a:pt x="9809803" y="1631585"/>
                              <a:pt x="9610197" y="1670400"/>
                              <a:pt x="9319338" y="1691721"/>
                            </a:cubicBezTo>
                            <a:cubicBezTo>
                              <a:pt x="9139782" y="1709211"/>
                              <a:pt x="8952193" y="1708120"/>
                              <a:pt x="8690121" y="1691721"/>
                            </a:cubicBezTo>
                            <a:cubicBezTo>
                              <a:pt x="8461242" y="1675587"/>
                              <a:pt x="8299964" y="1720307"/>
                              <a:pt x="8060904" y="1691721"/>
                            </a:cubicBezTo>
                            <a:cubicBezTo>
                              <a:pt x="7943713" y="1705587"/>
                              <a:pt x="7732731" y="1671832"/>
                              <a:pt x="7641426" y="1691721"/>
                            </a:cubicBezTo>
                            <a:cubicBezTo>
                              <a:pt x="7550121" y="1711610"/>
                              <a:pt x="7419778" y="1705803"/>
                              <a:pt x="7254216" y="1691721"/>
                            </a:cubicBezTo>
                            <a:cubicBezTo>
                              <a:pt x="6977554" y="1713190"/>
                              <a:pt x="6546910" y="1657934"/>
                              <a:pt x="6270056" y="1691721"/>
                            </a:cubicBezTo>
                            <a:cubicBezTo>
                              <a:pt x="5924933" y="1669765"/>
                              <a:pt x="5716628" y="1689258"/>
                              <a:pt x="5285897" y="1691721"/>
                            </a:cubicBezTo>
                            <a:cubicBezTo>
                              <a:pt x="4887046" y="1671660"/>
                              <a:pt x="4865605" y="1706323"/>
                              <a:pt x="4479208" y="1691721"/>
                            </a:cubicBezTo>
                            <a:cubicBezTo>
                              <a:pt x="4122733" y="1702314"/>
                              <a:pt x="3868428" y="1683613"/>
                              <a:pt x="3672521" y="1691721"/>
                            </a:cubicBezTo>
                            <a:cubicBezTo>
                              <a:pt x="3497430" y="1682289"/>
                              <a:pt x="3057430" y="1704068"/>
                              <a:pt x="2865832" y="1691721"/>
                            </a:cubicBezTo>
                            <a:cubicBezTo>
                              <a:pt x="2641137" y="1654471"/>
                              <a:pt x="2104971" y="1627758"/>
                              <a:pt x="1881672" y="1691721"/>
                            </a:cubicBezTo>
                            <a:cubicBezTo>
                              <a:pt x="1672600" y="1674504"/>
                              <a:pt x="1456790" y="1737216"/>
                              <a:pt x="1252456" y="1691721"/>
                            </a:cubicBezTo>
                            <a:cubicBezTo>
                              <a:pt x="1050077" y="1657466"/>
                              <a:pt x="816911" y="1642881"/>
                              <a:pt x="445767" y="1691721"/>
                            </a:cubicBezTo>
                            <a:cubicBezTo>
                              <a:pt x="185854" y="1684267"/>
                              <a:pt x="18987" y="1540983"/>
                              <a:pt x="0" y="1409761"/>
                            </a:cubicBezTo>
                            <a:cubicBezTo>
                              <a:pt x="44767" y="1289082"/>
                              <a:pt x="693" y="1167146"/>
                              <a:pt x="0" y="1067661"/>
                            </a:cubicBezTo>
                            <a:cubicBezTo>
                              <a:pt x="-6007" y="957535"/>
                              <a:pt x="-24099" y="866734"/>
                              <a:pt x="0" y="714283"/>
                            </a:cubicBezTo>
                            <a:cubicBezTo>
                              <a:pt x="15878" y="528607"/>
                              <a:pt x="-28477" y="464292"/>
                              <a:pt x="0" y="281959"/>
                            </a:cubicBezTo>
                            <a:close/>
                          </a:path>
                          <a:path w="9765106" h="1691721" stroke="0" extrusionOk="0">
                            <a:moveTo>
                              <a:pt x="0" y="281959"/>
                            </a:moveTo>
                            <a:cubicBezTo>
                              <a:pt x="46985" y="139414"/>
                              <a:pt x="239819" y="21001"/>
                              <a:pt x="445767" y="0"/>
                            </a:cubicBezTo>
                            <a:cubicBezTo>
                              <a:pt x="710146" y="976"/>
                              <a:pt x="771250" y="1789"/>
                              <a:pt x="986248" y="0"/>
                            </a:cubicBezTo>
                            <a:cubicBezTo>
                              <a:pt x="1207178" y="18019"/>
                              <a:pt x="1388310" y="-26537"/>
                              <a:pt x="1615465" y="0"/>
                            </a:cubicBezTo>
                            <a:cubicBezTo>
                              <a:pt x="1825967" y="2478"/>
                              <a:pt x="2250707" y="-5707"/>
                              <a:pt x="2599624" y="0"/>
                            </a:cubicBezTo>
                            <a:cubicBezTo>
                              <a:pt x="2949001" y="-11110"/>
                              <a:pt x="3268942" y="-5441"/>
                              <a:pt x="3495049" y="0"/>
                            </a:cubicBezTo>
                            <a:cubicBezTo>
                              <a:pt x="3756900" y="35323"/>
                              <a:pt x="4195675" y="83474"/>
                              <a:pt x="4479208" y="0"/>
                            </a:cubicBezTo>
                            <a:cubicBezTo>
                              <a:pt x="4810238" y="13489"/>
                              <a:pt x="5137357" y="-59973"/>
                              <a:pt x="5463368" y="0"/>
                            </a:cubicBezTo>
                            <a:cubicBezTo>
                              <a:pt x="5831306" y="40128"/>
                              <a:pt x="5991852" y="12419"/>
                              <a:pt x="6181321" y="0"/>
                            </a:cubicBezTo>
                            <a:cubicBezTo>
                              <a:pt x="6358116" y="11716"/>
                              <a:pt x="6618740" y="-9445"/>
                              <a:pt x="6721802" y="0"/>
                            </a:cubicBezTo>
                            <a:cubicBezTo>
                              <a:pt x="6830681" y="-2385"/>
                              <a:pt x="7330438" y="-30258"/>
                              <a:pt x="7528489" y="0"/>
                            </a:cubicBezTo>
                            <a:cubicBezTo>
                              <a:pt x="7723699" y="20295"/>
                              <a:pt x="7896569" y="5633"/>
                              <a:pt x="8157707" y="0"/>
                            </a:cubicBezTo>
                            <a:cubicBezTo>
                              <a:pt x="8366066" y="42688"/>
                              <a:pt x="9001261" y="-4940"/>
                              <a:pt x="9319338" y="0"/>
                            </a:cubicBezTo>
                            <a:cubicBezTo>
                              <a:pt x="9541214" y="-2460"/>
                              <a:pt x="9752153" y="141372"/>
                              <a:pt x="9765106" y="281959"/>
                            </a:cubicBezTo>
                            <a:cubicBezTo>
                              <a:pt x="9753149" y="359827"/>
                              <a:pt x="9762992" y="540617"/>
                              <a:pt x="9765106" y="635337"/>
                            </a:cubicBezTo>
                            <a:cubicBezTo>
                              <a:pt x="9747749" y="728385"/>
                              <a:pt x="9743565" y="851044"/>
                              <a:pt x="9765106" y="977437"/>
                            </a:cubicBezTo>
                            <a:cubicBezTo>
                              <a:pt x="9751372" y="1118272"/>
                              <a:pt x="9772769" y="1292480"/>
                              <a:pt x="9765106" y="1409761"/>
                            </a:cubicBezTo>
                            <a:cubicBezTo>
                              <a:pt x="9783087" y="1561916"/>
                              <a:pt x="9556155" y="1694303"/>
                              <a:pt x="9319338" y="1691721"/>
                            </a:cubicBezTo>
                            <a:cubicBezTo>
                              <a:pt x="9114554" y="1686909"/>
                              <a:pt x="8649096" y="1709912"/>
                              <a:pt x="8335178" y="1691721"/>
                            </a:cubicBezTo>
                            <a:cubicBezTo>
                              <a:pt x="8021447" y="1662858"/>
                              <a:pt x="7610910" y="1728497"/>
                              <a:pt x="7439754" y="1691721"/>
                            </a:cubicBezTo>
                            <a:cubicBezTo>
                              <a:pt x="7243864" y="1656706"/>
                              <a:pt x="6951015" y="1673925"/>
                              <a:pt x="6721802" y="1691721"/>
                            </a:cubicBezTo>
                            <a:cubicBezTo>
                              <a:pt x="6458865" y="1631463"/>
                              <a:pt x="6046275" y="1732659"/>
                              <a:pt x="5826378" y="1691721"/>
                            </a:cubicBezTo>
                            <a:cubicBezTo>
                              <a:pt x="5595505" y="1683844"/>
                              <a:pt x="5356979" y="1658228"/>
                              <a:pt x="4930954" y="1691721"/>
                            </a:cubicBezTo>
                            <a:cubicBezTo>
                              <a:pt x="4540077" y="1713159"/>
                              <a:pt x="4536846" y="1687005"/>
                              <a:pt x="4213002" y="1691721"/>
                            </a:cubicBezTo>
                            <a:cubicBezTo>
                              <a:pt x="4019893" y="1668994"/>
                              <a:pt x="3911281" y="1681065"/>
                              <a:pt x="3756336" y="1691721"/>
                            </a:cubicBezTo>
                            <a:cubicBezTo>
                              <a:pt x="3601391" y="1702377"/>
                              <a:pt x="3454513" y="1670387"/>
                              <a:pt x="3317578" y="1691721"/>
                            </a:cubicBezTo>
                            <a:cubicBezTo>
                              <a:pt x="3071027" y="1670920"/>
                              <a:pt x="2702080" y="1724727"/>
                              <a:pt x="2510889" y="1691721"/>
                            </a:cubicBezTo>
                            <a:cubicBezTo>
                              <a:pt x="2305074" y="1636600"/>
                              <a:pt x="2000754" y="1686690"/>
                              <a:pt x="1615465" y="1691721"/>
                            </a:cubicBezTo>
                            <a:cubicBezTo>
                              <a:pt x="1275562" y="1625413"/>
                              <a:pt x="793331" y="1656060"/>
                              <a:pt x="445767" y="1691721"/>
                            </a:cubicBezTo>
                            <a:cubicBezTo>
                              <a:pt x="241417" y="1706532"/>
                              <a:pt x="10586" y="1527756"/>
                              <a:pt x="0" y="1409761"/>
                            </a:cubicBezTo>
                            <a:cubicBezTo>
                              <a:pt x="-9170" y="1253362"/>
                              <a:pt x="32491" y="1193196"/>
                              <a:pt x="0" y="1011271"/>
                            </a:cubicBezTo>
                            <a:cubicBezTo>
                              <a:pt x="-36065" y="812908"/>
                              <a:pt x="12368" y="728866"/>
                              <a:pt x="0" y="646615"/>
                            </a:cubicBezTo>
                            <a:cubicBezTo>
                              <a:pt x="-12697" y="555283"/>
                              <a:pt x="11979" y="366925"/>
                              <a:pt x="0" y="281959"/>
                            </a:cubicBezTo>
                            <a:close/>
                          </a:path>
                          <a:path w="9765106" h="1691721" fill="none" stroke="0" extrusionOk="0">
                            <a:moveTo>
                              <a:pt x="0" y="281959"/>
                            </a:moveTo>
                            <a:cubicBezTo>
                              <a:pt x="45918" y="134066"/>
                              <a:pt x="207586" y="-4359"/>
                              <a:pt x="445767" y="0"/>
                            </a:cubicBezTo>
                            <a:cubicBezTo>
                              <a:pt x="616695" y="702"/>
                              <a:pt x="992934" y="14127"/>
                              <a:pt x="1163719" y="0"/>
                            </a:cubicBezTo>
                            <a:cubicBezTo>
                              <a:pt x="1388407" y="20327"/>
                              <a:pt x="1640715" y="43744"/>
                              <a:pt x="2147879" y="0"/>
                            </a:cubicBezTo>
                            <a:cubicBezTo>
                              <a:pt x="2622454" y="-19915"/>
                              <a:pt x="2516612" y="29994"/>
                              <a:pt x="2688361" y="0"/>
                            </a:cubicBezTo>
                            <a:cubicBezTo>
                              <a:pt x="2835002" y="2171"/>
                              <a:pt x="3039964" y="36486"/>
                              <a:pt x="3317578" y="0"/>
                            </a:cubicBezTo>
                            <a:cubicBezTo>
                              <a:pt x="3631558" y="-18870"/>
                              <a:pt x="3900183" y="5662"/>
                              <a:pt x="4124265" y="0"/>
                            </a:cubicBezTo>
                            <a:cubicBezTo>
                              <a:pt x="4240845" y="-16391"/>
                              <a:pt x="4333099" y="-3555"/>
                              <a:pt x="4476062" y="0"/>
                            </a:cubicBezTo>
                            <a:cubicBezTo>
                              <a:pt x="4619025" y="3555"/>
                              <a:pt x="4680078" y="-9146"/>
                              <a:pt x="4842218" y="0"/>
                            </a:cubicBezTo>
                            <a:cubicBezTo>
                              <a:pt x="5045054" y="-15030"/>
                              <a:pt x="5168467" y="23173"/>
                              <a:pt x="5382699" y="0"/>
                            </a:cubicBezTo>
                            <a:cubicBezTo>
                              <a:pt x="5624366" y="42095"/>
                              <a:pt x="5859692" y="4116"/>
                              <a:pt x="6189388" y="0"/>
                            </a:cubicBezTo>
                            <a:cubicBezTo>
                              <a:pt x="6549433" y="-3397"/>
                              <a:pt x="6505866" y="-11251"/>
                              <a:pt x="6818604" y="0"/>
                            </a:cubicBezTo>
                            <a:cubicBezTo>
                              <a:pt x="7116395" y="48781"/>
                              <a:pt x="7418704" y="24276"/>
                              <a:pt x="7625292" y="0"/>
                            </a:cubicBezTo>
                            <a:cubicBezTo>
                              <a:pt x="7806926" y="-36845"/>
                              <a:pt x="8244623" y="-19300"/>
                              <a:pt x="8431981" y="0"/>
                            </a:cubicBezTo>
                            <a:cubicBezTo>
                              <a:pt x="8639166" y="26250"/>
                              <a:pt x="8926247" y="1436"/>
                              <a:pt x="9319338" y="0"/>
                            </a:cubicBezTo>
                            <a:cubicBezTo>
                              <a:pt x="9518853" y="11056"/>
                              <a:pt x="9732407" y="154646"/>
                              <a:pt x="9765106" y="281959"/>
                            </a:cubicBezTo>
                            <a:cubicBezTo>
                              <a:pt x="9753045" y="360345"/>
                              <a:pt x="9752354" y="498666"/>
                              <a:pt x="9765106" y="635337"/>
                            </a:cubicBezTo>
                            <a:cubicBezTo>
                              <a:pt x="9807235" y="774584"/>
                              <a:pt x="9767022" y="878949"/>
                              <a:pt x="9765106" y="977437"/>
                            </a:cubicBezTo>
                            <a:cubicBezTo>
                              <a:pt x="9741410" y="1060301"/>
                              <a:pt x="9739896" y="1320374"/>
                              <a:pt x="9765106" y="1409761"/>
                            </a:cubicBezTo>
                            <a:cubicBezTo>
                              <a:pt x="9801348" y="1589020"/>
                              <a:pt x="9627045" y="1638135"/>
                              <a:pt x="9319338" y="1691721"/>
                            </a:cubicBezTo>
                            <a:cubicBezTo>
                              <a:pt x="9011623" y="1688219"/>
                              <a:pt x="8820927" y="1704567"/>
                              <a:pt x="8690121" y="1691721"/>
                            </a:cubicBezTo>
                            <a:cubicBezTo>
                              <a:pt x="8431408" y="1721774"/>
                              <a:pt x="8187638" y="1668866"/>
                              <a:pt x="8060904" y="1691721"/>
                            </a:cubicBezTo>
                            <a:cubicBezTo>
                              <a:pt x="7930515" y="1681792"/>
                              <a:pt x="7842857" y="1701188"/>
                              <a:pt x="7649493" y="1691721"/>
                            </a:cubicBezTo>
                            <a:cubicBezTo>
                              <a:pt x="7456129" y="1682254"/>
                              <a:pt x="7437524" y="1676337"/>
                              <a:pt x="7254216" y="1691721"/>
                            </a:cubicBezTo>
                            <a:cubicBezTo>
                              <a:pt x="6968929" y="1761652"/>
                              <a:pt x="6564967" y="1616869"/>
                              <a:pt x="6270056" y="1691721"/>
                            </a:cubicBezTo>
                            <a:cubicBezTo>
                              <a:pt x="5971102" y="1691410"/>
                              <a:pt x="5696421" y="1707929"/>
                              <a:pt x="5285897" y="1691721"/>
                            </a:cubicBezTo>
                            <a:cubicBezTo>
                              <a:pt x="4890100" y="1678898"/>
                              <a:pt x="4871806" y="1705595"/>
                              <a:pt x="4479208" y="1691721"/>
                            </a:cubicBezTo>
                            <a:cubicBezTo>
                              <a:pt x="4060594" y="1661384"/>
                              <a:pt x="3862348" y="1688102"/>
                              <a:pt x="3672521" y="1691721"/>
                            </a:cubicBezTo>
                            <a:cubicBezTo>
                              <a:pt x="3474638" y="1674401"/>
                              <a:pt x="3073998" y="1665493"/>
                              <a:pt x="2865832" y="1691721"/>
                            </a:cubicBezTo>
                            <a:cubicBezTo>
                              <a:pt x="2665262" y="1667126"/>
                              <a:pt x="2109301" y="1722304"/>
                              <a:pt x="1881672" y="1691721"/>
                            </a:cubicBezTo>
                            <a:cubicBezTo>
                              <a:pt x="1628663" y="1710404"/>
                              <a:pt x="1436964" y="1723099"/>
                              <a:pt x="1252456" y="1691721"/>
                            </a:cubicBezTo>
                            <a:cubicBezTo>
                              <a:pt x="1037197" y="1639097"/>
                              <a:pt x="785731" y="1682357"/>
                              <a:pt x="445767" y="1691721"/>
                            </a:cubicBezTo>
                            <a:cubicBezTo>
                              <a:pt x="190908" y="1672831"/>
                              <a:pt x="30728" y="1556382"/>
                              <a:pt x="0" y="1409761"/>
                            </a:cubicBezTo>
                            <a:cubicBezTo>
                              <a:pt x="4648" y="1296833"/>
                              <a:pt x="40051" y="1162369"/>
                              <a:pt x="0" y="1067661"/>
                            </a:cubicBezTo>
                            <a:cubicBezTo>
                              <a:pt x="-21909" y="960132"/>
                              <a:pt x="-1894" y="895196"/>
                              <a:pt x="0" y="714283"/>
                            </a:cubicBezTo>
                            <a:cubicBezTo>
                              <a:pt x="-6953" y="546052"/>
                              <a:pt x="-31578" y="437180"/>
                              <a:pt x="0" y="28195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0" name="Rectangle: Rounded Corners 61">
                <a:extLst>
                  <a:ext uri="{FF2B5EF4-FFF2-40B4-BE49-F238E27FC236}">
                    <a16:creationId xmlns:a16="http://schemas.microsoft.com/office/drawing/2014/main" id="{5E2B92D0-5106-C848-8675-47DE224C075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443286"/>
                          <a:gd name="connsiteY0" fmla="*/ 246715 h 1480264"/>
                          <a:gd name="connsiteX1" fmla="*/ 390048 w 9443286"/>
                          <a:gd name="connsiteY1" fmla="*/ 0 h 1480264"/>
                          <a:gd name="connsiteX2" fmla="*/ 1004347 w 9443286"/>
                          <a:gd name="connsiteY2" fmla="*/ 0 h 1480264"/>
                          <a:gd name="connsiteX3" fmla="*/ 1705277 w 9443286"/>
                          <a:gd name="connsiteY3" fmla="*/ 0 h 1480264"/>
                          <a:gd name="connsiteX4" fmla="*/ 2406208 w 9443286"/>
                          <a:gd name="connsiteY4" fmla="*/ 0 h 1480264"/>
                          <a:gd name="connsiteX5" fmla="*/ 3367034 w 9443286"/>
                          <a:gd name="connsiteY5" fmla="*/ 0 h 1480264"/>
                          <a:gd name="connsiteX6" fmla="*/ 3894701 w 9443286"/>
                          <a:gd name="connsiteY6" fmla="*/ 0 h 1480264"/>
                          <a:gd name="connsiteX7" fmla="*/ 4509000 w 9443286"/>
                          <a:gd name="connsiteY7" fmla="*/ 0 h 1480264"/>
                          <a:gd name="connsiteX8" fmla="*/ 5296564 w 9443286"/>
                          <a:gd name="connsiteY8" fmla="*/ 0 h 1480264"/>
                          <a:gd name="connsiteX9" fmla="*/ 5997494 w 9443286"/>
                          <a:gd name="connsiteY9" fmla="*/ 0 h 1480264"/>
                          <a:gd name="connsiteX10" fmla="*/ 6525161 w 9443286"/>
                          <a:gd name="connsiteY10" fmla="*/ 0 h 1480264"/>
                          <a:gd name="connsiteX11" fmla="*/ 7312724 w 9443286"/>
                          <a:gd name="connsiteY11" fmla="*/ 0 h 1480264"/>
                          <a:gd name="connsiteX12" fmla="*/ 7927022 w 9443286"/>
                          <a:gd name="connsiteY12" fmla="*/ 0 h 1480264"/>
                          <a:gd name="connsiteX13" fmla="*/ 9053237 w 9443286"/>
                          <a:gd name="connsiteY13" fmla="*/ 0 h 1480264"/>
                          <a:gd name="connsiteX14" fmla="*/ 9443286 w 9443286"/>
                          <a:gd name="connsiteY14" fmla="*/ 246715 h 1480264"/>
                          <a:gd name="connsiteX15" fmla="*/ 9443286 w 9443286"/>
                          <a:gd name="connsiteY15" fmla="*/ 720395 h 1480264"/>
                          <a:gd name="connsiteX16" fmla="*/ 9443286 w 9443286"/>
                          <a:gd name="connsiteY16" fmla="*/ 1233548 h 1480264"/>
                          <a:gd name="connsiteX17" fmla="*/ 9053237 w 9443286"/>
                          <a:gd name="connsiteY17" fmla="*/ 1480264 h 1480264"/>
                          <a:gd name="connsiteX18" fmla="*/ 8092411 w 9443286"/>
                          <a:gd name="connsiteY18" fmla="*/ 1480264 h 1480264"/>
                          <a:gd name="connsiteX19" fmla="*/ 7218216 w 9443286"/>
                          <a:gd name="connsiteY19" fmla="*/ 1480264 h 1480264"/>
                          <a:gd name="connsiteX20" fmla="*/ 6430654 w 9443286"/>
                          <a:gd name="connsiteY20" fmla="*/ 1480264 h 1480264"/>
                          <a:gd name="connsiteX21" fmla="*/ 5979065 w 9443286"/>
                          <a:gd name="connsiteY21" fmla="*/ 1480264 h 1480264"/>
                          <a:gd name="connsiteX22" fmla="*/ 5469827 w 9443286"/>
                          <a:gd name="connsiteY22" fmla="*/ 1480264 h 1480264"/>
                          <a:gd name="connsiteX23" fmla="*/ 4855528 w 9443286"/>
                          <a:gd name="connsiteY23" fmla="*/ 1480264 h 1480264"/>
                          <a:gd name="connsiteX24" fmla="*/ 4067966 w 9443286"/>
                          <a:gd name="connsiteY24" fmla="*/ 1480264 h 1480264"/>
                          <a:gd name="connsiteX25" fmla="*/ 3107139 w 9443286"/>
                          <a:gd name="connsiteY25" fmla="*/ 1480264 h 1480264"/>
                          <a:gd name="connsiteX26" fmla="*/ 2146313 w 9443286"/>
                          <a:gd name="connsiteY26" fmla="*/ 1480264 h 1480264"/>
                          <a:gd name="connsiteX27" fmla="*/ 1358749 w 9443286"/>
                          <a:gd name="connsiteY27" fmla="*/ 1480264 h 1480264"/>
                          <a:gd name="connsiteX28" fmla="*/ 390048 w 9443286"/>
                          <a:gd name="connsiteY28" fmla="*/ 1480264 h 1480264"/>
                          <a:gd name="connsiteX29" fmla="*/ 0 w 9443286"/>
                          <a:gd name="connsiteY29" fmla="*/ 1233548 h 1480264"/>
                          <a:gd name="connsiteX30" fmla="*/ 0 w 9443286"/>
                          <a:gd name="connsiteY30" fmla="*/ 769737 h 1480264"/>
                          <a:gd name="connsiteX31" fmla="*/ 0 w 9443286"/>
                          <a:gd name="connsiteY31" fmla="*/ 246715 h 1480264"/>
                          <a:gd name="connsiteX0" fmla="*/ 0 w 9443286"/>
                          <a:gd name="connsiteY0" fmla="*/ 246715 h 1480264"/>
                          <a:gd name="connsiteX1" fmla="*/ 390048 w 9443286"/>
                          <a:gd name="connsiteY1" fmla="*/ 0 h 1480264"/>
                          <a:gd name="connsiteX2" fmla="*/ 917715 w 9443286"/>
                          <a:gd name="connsiteY2" fmla="*/ 0 h 1480264"/>
                          <a:gd name="connsiteX3" fmla="*/ 1532014 w 9443286"/>
                          <a:gd name="connsiteY3" fmla="*/ 0 h 1480264"/>
                          <a:gd name="connsiteX4" fmla="*/ 2492840 w 9443286"/>
                          <a:gd name="connsiteY4" fmla="*/ 0 h 1480264"/>
                          <a:gd name="connsiteX5" fmla="*/ 3367034 w 9443286"/>
                          <a:gd name="connsiteY5" fmla="*/ 0 h 1480264"/>
                          <a:gd name="connsiteX6" fmla="*/ 4327861 w 9443286"/>
                          <a:gd name="connsiteY6" fmla="*/ 0 h 1480264"/>
                          <a:gd name="connsiteX7" fmla="*/ 5288687 w 9443286"/>
                          <a:gd name="connsiteY7" fmla="*/ 0 h 1480264"/>
                          <a:gd name="connsiteX8" fmla="*/ 5989618 w 9443286"/>
                          <a:gd name="connsiteY8" fmla="*/ 0 h 1480264"/>
                          <a:gd name="connsiteX9" fmla="*/ 6517285 w 9443286"/>
                          <a:gd name="connsiteY9" fmla="*/ 0 h 1480264"/>
                          <a:gd name="connsiteX10" fmla="*/ 7304848 w 9443286"/>
                          <a:gd name="connsiteY10" fmla="*/ 0 h 1480264"/>
                          <a:gd name="connsiteX11" fmla="*/ 7919147 w 9443286"/>
                          <a:gd name="connsiteY11" fmla="*/ 0 h 1480264"/>
                          <a:gd name="connsiteX12" fmla="*/ 9053237 w 9443286"/>
                          <a:gd name="connsiteY12" fmla="*/ 0 h 1480264"/>
                          <a:gd name="connsiteX13" fmla="*/ 9443286 w 9443286"/>
                          <a:gd name="connsiteY13" fmla="*/ 246715 h 1480264"/>
                          <a:gd name="connsiteX14" fmla="*/ 9443286 w 9443286"/>
                          <a:gd name="connsiteY14" fmla="*/ 720395 h 1480264"/>
                          <a:gd name="connsiteX15" fmla="*/ 9443286 w 9443286"/>
                          <a:gd name="connsiteY15" fmla="*/ 1233548 h 1480264"/>
                          <a:gd name="connsiteX16" fmla="*/ 9053237 w 9443286"/>
                          <a:gd name="connsiteY16" fmla="*/ 1480264 h 1480264"/>
                          <a:gd name="connsiteX17" fmla="*/ 8352307 w 9443286"/>
                          <a:gd name="connsiteY17" fmla="*/ 1480264 h 1480264"/>
                          <a:gd name="connsiteX18" fmla="*/ 7478112 w 9443286"/>
                          <a:gd name="connsiteY18" fmla="*/ 1480264 h 1480264"/>
                          <a:gd name="connsiteX19" fmla="*/ 6603917 w 9443286"/>
                          <a:gd name="connsiteY19" fmla="*/ 1480264 h 1480264"/>
                          <a:gd name="connsiteX20" fmla="*/ 5902986 w 9443286"/>
                          <a:gd name="connsiteY20" fmla="*/ 1480264 h 1480264"/>
                          <a:gd name="connsiteX21" fmla="*/ 5028793 w 9443286"/>
                          <a:gd name="connsiteY21" fmla="*/ 1480264 h 1480264"/>
                          <a:gd name="connsiteX22" fmla="*/ 4154598 w 9443286"/>
                          <a:gd name="connsiteY22" fmla="*/ 1480264 h 1480264"/>
                          <a:gd name="connsiteX23" fmla="*/ 3453667 w 9443286"/>
                          <a:gd name="connsiteY23" fmla="*/ 1480264 h 1480264"/>
                          <a:gd name="connsiteX24" fmla="*/ 2579472 w 9443286"/>
                          <a:gd name="connsiteY24" fmla="*/ 1480264 h 1480264"/>
                          <a:gd name="connsiteX25" fmla="*/ 1791909 w 9443286"/>
                          <a:gd name="connsiteY25" fmla="*/ 1480264 h 1480264"/>
                          <a:gd name="connsiteX26" fmla="*/ 390048 w 9443286"/>
                          <a:gd name="connsiteY26" fmla="*/ 1480264 h 1480264"/>
                          <a:gd name="connsiteX27" fmla="*/ 0 w 9443286"/>
                          <a:gd name="connsiteY27" fmla="*/ 1233548 h 1480264"/>
                          <a:gd name="connsiteX28" fmla="*/ 0 w 9443286"/>
                          <a:gd name="connsiteY28" fmla="*/ 750000 h 1480264"/>
                          <a:gd name="connsiteX29" fmla="*/ 0 w 9443286"/>
                          <a:gd name="connsiteY29" fmla="*/ 246715 h 14802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9443286" h="1480264" fill="none" extrusionOk="0">
                            <a:moveTo>
                              <a:pt x="0" y="246715"/>
                            </a:moveTo>
                            <a:cubicBezTo>
                              <a:pt x="-79059" y="134135"/>
                              <a:pt x="113529" y="19699"/>
                              <a:pt x="390048" y="0"/>
                            </a:cubicBezTo>
                            <a:cubicBezTo>
                              <a:pt x="574452" y="-7771"/>
                              <a:pt x="740758" y="7982"/>
                              <a:pt x="1004347" y="0"/>
                            </a:cubicBezTo>
                            <a:cubicBezTo>
                              <a:pt x="1242444" y="-15055"/>
                              <a:pt x="1542680" y="-44194"/>
                              <a:pt x="1705277" y="0"/>
                            </a:cubicBezTo>
                            <a:cubicBezTo>
                              <a:pt x="1891904" y="60339"/>
                              <a:pt x="2101837" y="4729"/>
                              <a:pt x="2406208" y="0"/>
                            </a:cubicBezTo>
                            <a:cubicBezTo>
                              <a:pt x="2642428" y="-39475"/>
                              <a:pt x="3181141" y="-16450"/>
                              <a:pt x="3367034" y="0"/>
                            </a:cubicBezTo>
                            <a:cubicBezTo>
                              <a:pt x="3574594" y="28431"/>
                              <a:pt x="3723001" y="15247"/>
                              <a:pt x="3894701" y="0"/>
                            </a:cubicBezTo>
                            <a:cubicBezTo>
                              <a:pt x="4026458" y="49"/>
                              <a:pt x="4253109" y="18804"/>
                              <a:pt x="4509000" y="0"/>
                            </a:cubicBezTo>
                            <a:cubicBezTo>
                              <a:pt x="4756588" y="-29982"/>
                              <a:pt x="5065261" y="45522"/>
                              <a:pt x="5296564" y="0"/>
                            </a:cubicBezTo>
                            <a:cubicBezTo>
                              <a:pt x="5536198" y="6532"/>
                              <a:pt x="5823329" y="31545"/>
                              <a:pt x="5997494" y="0"/>
                            </a:cubicBezTo>
                            <a:cubicBezTo>
                              <a:pt x="6214851" y="12362"/>
                              <a:pt x="6391659" y="2356"/>
                              <a:pt x="6525161" y="0"/>
                            </a:cubicBezTo>
                            <a:cubicBezTo>
                              <a:pt x="6748862" y="3101"/>
                              <a:pt x="7059924" y="-52544"/>
                              <a:pt x="7312724" y="0"/>
                            </a:cubicBezTo>
                            <a:cubicBezTo>
                              <a:pt x="7525948" y="16989"/>
                              <a:pt x="7683424" y="19690"/>
                              <a:pt x="7927022" y="0"/>
                            </a:cubicBezTo>
                            <a:cubicBezTo>
                              <a:pt x="8163883" y="-5656"/>
                              <a:pt x="8793085" y="-25877"/>
                              <a:pt x="9053237" y="0"/>
                            </a:cubicBezTo>
                            <a:cubicBezTo>
                              <a:pt x="9225684" y="29823"/>
                              <a:pt x="9487257" y="90942"/>
                              <a:pt x="9443286" y="246715"/>
                            </a:cubicBezTo>
                            <a:cubicBezTo>
                              <a:pt x="9495212" y="381583"/>
                              <a:pt x="9460028" y="527820"/>
                              <a:pt x="9443286" y="720395"/>
                            </a:cubicBezTo>
                            <a:cubicBezTo>
                              <a:pt x="9441888" y="914884"/>
                              <a:pt x="9447466" y="1047983"/>
                              <a:pt x="9443286" y="1233548"/>
                            </a:cubicBezTo>
                            <a:cubicBezTo>
                              <a:pt x="9458630" y="1366789"/>
                              <a:pt x="9264641" y="1460529"/>
                              <a:pt x="9053237" y="1480264"/>
                            </a:cubicBezTo>
                            <a:cubicBezTo>
                              <a:pt x="8668487" y="1483495"/>
                              <a:pt x="8427776" y="1531561"/>
                              <a:pt x="8092411" y="1480264"/>
                            </a:cubicBezTo>
                            <a:cubicBezTo>
                              <a:pt x="7766405" y="1446461"/>
                              <a:pt x="7622323" y="1461175"/>
                              <a:pt x="7218216" y="1480264"/>
                            </a:cubicBezTo>
                            <a:cubicBezTo>
                              <a:pt x="6773839" y="1506250"/>
                              <a:pt x="6623298" y="1487298"/>
                              <a:pt x="6430654" y="1480264"/>
                            </a:cubicBezTo>
                            <a:cubicBezTo>
                              <a:pt x="6233664" y="1492478"/>
                              <a:pt x="6181790" y="1489225"/>
                              <a:pt x="5979065" y="1480264"/>
                            </a:cubicBezTo>
                            <a:cubicBezTo>
                              <a:pt x="5776340" y="1471303"/>
                              <a:pt x="5679378" y="1488343"/>
                              <a:pt x="5469827" y="1480264"/>
                            </a:cubicBezTo>
                            <a:cubicBezTo>
                              <a:pt x="5144238" y="1481445"/>
                              <a:pt x="5160968" y="1487504"/>
                              <a:pt x="4855528" y="1480264"/>
                            </a:cubicBezTo>
                            <a:cubicBezTo>
                              <a:pt x="4548603" y="1449053"/>
                              <a:pt x="4309222" y="1440583"/>
                              <a:pt x="4067966" y="1480264"/>
                            </a:cubicBezTo>
                            <a:cubicBezTo>
                              <a:pt x="3861118" y="1490759"/>
                              <a:pt x="3493615" y="1473245"/>
                              <a:pt x="3107139" y="1480264"/>
                            </a:cubicBezTo>
                            <a:cubicBezTo>
                              <a:pt x="2773254" y="1439757"/>
                              <a:pt x="2418271" y="1443422"/>
                              <a:pt x="2146313" y="1480264"/>
                            </a:cubicBezTo>
                            <a:cubicBezTo>
                              <a:pt x="1901606" y="1448632"/>
                              <a:pt x="1733830" y="1494474"/>
                              <a:pt x="1358749" y="1480264"/>
                            </a:cubicBezTo>
                            <a:cubicBezTo>
                              <a:pt x="987459" y="1481777"/>
                              <a:pt x="671772" y="1528632"/>
                              <a:pt x="390048" y="1480264"/>
                            </a:cubicBezTo>
                            <a:cubicBezTo>
                              <a:pt x="173905" y="1505290"/>
                              <a:pt x="-35427" y="1349898"/>
                              <a:pt x="0" y="1233548"/>
                            </a:cubicBezTo>
                            <a:cubicBezTo>
                              <a:pt x="-29851" y="1105457"/>
                              <a:pt x="15644" y="871402"/>
                              <a:pt x="0" y="769737"/>
                            </a:cubicBezTo>
                            <a:cubicBezTo>
                              <a:pt x="16079" y="644097"/>
                              <a:pt x="25452" y="375595"/>
                              <a:pt x="0" y="246715"/>
                            </a:cubicBezTo>
                            <a:close/>
                          </a:path>
                          <a:path w="9443286" h="1480264" stroke="0" extrusionOk="0">
                            <a:moveTo>
                              <a:pt x="0" y="246715"/>
                            </a:moveTo>
                            <a:cubicBezTo>
                              <a:pt x="33581" y="126406"/>
                              <a:pt x="204941" y="-40253"/>
                              <a:pt x="390048" y="0"/>
                            </a:cubicBezTo>
                            <a:cubicBezTo>
                              <a:pt x="616204" y="4678"/>
                              <a:pt x="761370" y="25811"/>
                              <a:pt x="917715" y="0"/>
                            </a:cubicBezTo>
                            <a:cubicBezTo>
                              <a:pt x="1046045" y="-24480"/>
                              <a:pt x="1354905" y="-17999"/>
                              <a:pt x="1532014" y="0"/>
                            </a:cubicBezTo>
                            <a:cubicBezTo>
                              <a:pt x="1746657" y="-51934"/>
                              <a:pt x="2058005" y="66250"/>
                              <a:pt x="2492840" y="0"/>
                            </a:cubicBezTo>
                            <a:cubicBezTo>
                              <a:pt x="2932015" y="-46233"/>
                              <a:pt x="3121975" y="-6654"/>
                              <a:pt x="3367034" y="0"/>
                            </a:cubicBezTo>
                            <a:cubicBezTo>
                              <a:pt x="3599665" y="16906"/>
                              <a:pt x="4028536" y="-34899"/>
                              <a:pt x="4327861" y="0"/>
                            </a:cubicBezTo>
                            <a:cubicBezTo>
                              <a:pt x="4721492" y="1103"/>
                              <a:pt x="5032829" y="-36959"/>
                              <a:pt x="5288687" y="0"/>
                            </a:cubicBezTo>
                            <a:cubicBezTo>
                              <a:pt x="5529657" y="18057"/>
                              <a:pt x="5730979" y="-33374"/>
                              <a:pt x="5989618" y="0"/>
                            </a:cubicBezTo>
                            <a:cubicBezTo>
                              <a:pt x="6216267" y="-24398"/>
                              <a:pt x="6373489" y="12313"/>
                              <a:pt x="6517285" y="0"/>
                            </a:cubicBezTo>
                            <a:cubicBezTo>
                              <a:pt x="6660586" y="-28183"/>
                              <a:pt x="6921238" y="18594"/>
                              <a:pt x="7304848" y="0"/>
                            </a:cubicBezTo>
                            <a:cubicBezTo>
                              <a:pt x="7687823" y="8570"/>
                              <a:pt x="7625498" y="15261"/>
                              <a:pt x="7919147" y="0"/>
                            </a:cubicBezTo>
                            <a:cubicBezTo>
                              <a:pt x="8225740" y="8428"/>
                              <a:pt x="8740662" y="-79757"/>
                              <a:pt x="9053237" y="0"/>
                            </a:cubicBezTo>
                            <a:cubicBezTo>
                              <a:pt x="9234997" y="-13355"/>
                              <a:pt x="9407615" y="134435"/>
                              <a:pt x="9443286" y="246715"/>
                            </a:cubicBezTo>
                            <a:cubicBezTo>
                              <a:pt x="9437000" y="400039"/>
                              <a:pt x="9445405" y="516983"/>
                              <a:pt x="9443286" y="720395"/>
                            </a:cubicBezTo>
                            <a:cubicBezTo>
                              <a:pt x="9456117" y="929355"/>
                              <a:pt x="9415543" y="1005817"/>
                              <a:pt x="9443286" y="1233548"/>
                            </a:cubicBezTo>
                            <a:cubicBezTo>
                              <a:pt x="9482448" y="1396202"/>
                              <a:pt x="9321977" y="1454097"/>
                              <a:pt x="9053237" y="1480264"/>
                            </a:cubicBezTo>
                            <a:cubicBezTo>
                              <a:pt x="8757697" y="1491407"/>
                              <a:pt x="8473704" y="1487606"/>
                              <a:pt x="8352307" y="1480264"/>
                            </a:cubicBezTo>
                            <a:cubicBezTo>
                              <a:pt x="8205317" y="1542727"/>
                              <a:pt x="7917448" y="1492310"/>
                              <a:pt x="7478112" y="1480264"/>
                            </a:cubicBezTo>
                            <a:cubicBezTo>
                              <a:pt x="7031546" y="1442634"/>
                              <a:pt x="6784119" y="1493835"/>
                              <a:pt x="6603917" y="1480264"/>
                            </a:cubicBezTo>
                            <a:cubicBezTo>
                              <a:pt x="6414272" y="1485831"/>
                              <a:pt x="6159095" y="1490405"/>
                              <a:pt x="5902986" y="1480264"/>
                            </a:cubicBezTo>
                            <a:cubicBezTo>
                              <a:pt x="5664703" y="1501252"/>
                              <a:pt x="5248413" y="1444551"/>
                              <a:pt x="5028793" y="1480264"/>
                            </a:cubicBezTo>
                            <a:cubicBezTo>
                              <a:pt x="4752718" y="1507580"/>
                              <a:pt x="4453070" y="1491249"/>
                              <a:pt x="4154598" y="1480264"/>
                            </a:cubicBezTo>
                            <a:cubicBezTo>
                              <a:pt x="3839397" y="1492716"/>
                              <a:pt x="3609402" y="1470173"/>
                              <a:pt x="3453667" y="1480264"/>
                            </a:cubicBezTo>
                            <a:cubicBezTo>
                              <a:pt x="3327203" y="1419161"/>
                              <a:pt x="2927915" y="1490416"/>
                              <a:pt x="2579472" y="1480264"/>
                            </a:cubicBezTo>
                            <a:cubicBezTo>
                              <a:pt x="2198539" y="1503826"/>
                              <a:pt x="2137110" y="1464458"/>
                              <a:pt x="1791909" y="1480264"/>
                            </a:cubicBezTo>
                            <a:cubicBezTo>
                              <a:pt x="1396132" y="1542684"/>
                              <a:pt x="959226" y="1397971"/>
                              <a:pt x="390048" y="1480264"/>
                            </a:cubicBezTo>
                            <a:cubicBezTo>
                              <a:pt x="218305" y="1481591"/>
                              <a:pt x="4279" y="1360915"/>
                              <a:pt x="0" y="1233548"/>
                            </a:cubicBezTo>
                            <a:cubicBezTo>
                              <a:pt x="-28773" y="1071078"/>
                              <a:pt x="-19148" y="949329"/>
                              <a:pt x="0" y="750000"/>
                            </a:cubicBezTo>
                            <a:cubicBezTo>
                              <a:pt x="10384" y="544262"/>
                              <a:pt x="-50625" y="381802"/>
                              <a:pt x="0" y="246715"/>
                            </a:cubicBezTo>
                            <a:close/>
                          </a:path>
                          <a:path w="9443286" h="1480264" fill="none" stroke="0" extrusionOk="0">
                            <a:moveTo>
                              <a:pt x="0" y="246715"/>
                            </a:moveTo>
                            <a:cubicBezTo>
                              <a:pt x="-36835" y="121193"/>
                              <a:pt x="175436" y="-8181"/>
                              <a:pt x="390048" y="0"/>
                            </a:cubicBezTo>
                            <a:cubicBezTo>
                              <a:pt x="561670" y="-11179"/>
                              <a:pt x="787930" y="11412"/>
                              <a:pt x="1004347" y="0"/>
                            </a:cubicBezTo>
                            <a:cubicBezTo>
                              <a:pt x="1253367" y="16545"/>
                              <a:pt x="1541232" y="-3987"/>
                              <a:pt x="1705277" y="0"/>
                            </a:cubicBezTo>
                            <a:cubicBezTo>
                              <a:pt x="1829077" y="14497"/>
                              <a:pt x="2139177" y="69264"/>
                              <a:pt x="2406208" y="0"/>
                            </a:cubicBezTo>
                            <a:cubicBezTo>
                              <a:pt x="2636339" y="5512"/>
                              <a:pt x="3172580" y="17947"/>
                              <a:pt x="3367034" y="0"/>
                            </a:cubicBezTo>
                            <a:cubicBezTo>
                              <a:pt x="3585218" y="-10650"/>
                              <a:pt x="3743726" y="15529"/>
                              <a:pt x="3894701" y="0"/>
                            </a:cubicBezTo>
                            <a:cubicBezTo>
                              <a:pt x="4069788" y="-31138"/>
                              <a:pt x="4322599" y="-2335"/>
                              <a:pt x="4509000" y="0"/>
                            </a:cubicBezTo>
                            <a:cubicBezTo>
                              <a:pt x="4735260" y="43567"/>
                              <a:pt x="5062935" y="16911"/>
                              <a:pt x="5296564" y="0"/>
                            </a:cubicBezTo>
                            <a:cubicBezTo>
                              <a:pt x="5533081" y="-24740"/>
                              <a:pt x="5819899" y="7988"/>
                              <a:pt x="5997494" y="0"/>
                            </a:cubicBezTo>
                            <a:cubicBezTo>
                              <a:pt x="6181200" y="9284"/>
                              <a:pt x="6371539" y="-9988"/>
                              <a:pt x="6525161" y="0"/>
                            </a:cubicBezTo>
                            <a:cubicBezTo>
                              <a:pt x="6676733" y="10564"/>
                              <a:pt x="7024617" y="-33077"/>
                              <a:pt x="7312724" y="0"/>
                            </a:cubicBezTo>
                            <a:cubicBezTo>
                              <a:pt x="7546995" y="27805"/>
                              <a:pt x="7682696" y="14893"/>
                              <a:pt x="7927022" y="0"/>
                            </a:cubicBezTo>
                            <a:cubicBezTo>
                              <a:pt x="8123580" y="-61202"/>
                              <a:pt x="8786041" y="-63421"/>
                              <a:pt x="9053237" y="0"/>
                            </a:cubicBezTo>
                            <a:cubicBezTo>
                              <a:pt x="9260811" y="45072"/>
                              <a:pt x="9469364" y="98537"/>
                              <a:pt x="9443286" y="246715"/>
                            </a:cubicBezTo>
                            <a:cubicBezTo>
                              <a:pt x="9456721" y="408925"/>
                              <a:pt x="9461004" y="574260"/>
                              <a:pt x="9443286" y="720395"/>
                            </a:cubicBezTo>
                            <a:cubicBezTo>
                              <a:pt x="9439592" y="869342"/>
                              <a:pt x="9491253" y="1095140"/>
                              <a:pt x="9443286" y="1233548"/>
                            </a:cubicBezTo>
                            <a:cubicBezTo>
                              <a:pt x="9486073" y="1372965"/>
                              <a:pt x="9236630" y="1476679"/>
                              <a:pt x="9053237" y="1480264"/>
                            </a:cubicBezTo>
                            <a:cubicBezTo>
                              <a:pt x="8708188" y="1419902"/>
                              <a:pt x="8375067" y="1546761"/>
                              <a:pt x="8092411" y="1480264"/>
                            </a:cubicBezTo>
                            <a:cubicBezTo>
                              <a:pt x="7753194" y="1475549"/>
                              <a:pt x="7643359" y="1473244"/>
                              <a:pt x="7218216" y="1480264"/>
                            </a:cubicBezTo>
                            <a:cubicBezTo>
                              <a:pt x="6800307" y="1448102"/>
                              <a:pt x="6632605" y="1486475"/>
                              <a:pt x="6430654" y="1480264"/>
                            </a:cubicBezTo>
                            <a:cubicBezTo>
                              <a:pt x="6316840" y="1478361"/>
                              <a:pt x="6150240" y="1497662"/>
                              <a:pt x="5979065" y="1480264"/>
                            </a:cubicBezTo>
                            <a:cubicBezTo>
                              <a:pt x="5807890" y="1462866"/>
                              <a:pt x="5696674" y="1471814"/>
                              <a:pt x="5469827" y="1480264"/>
                            </a:cubicBezTo>
                            <a:cubicBezTo>
                              <a:pt x="5145983" y="1484315"/>
                              <a:pt x="5164791" y="1484134"/>
                              <a:pt x="4855528" y="1480264"/>
                            </a:cubicBezTo>
                            <a:cubicBezTo>
                              <a:pt x="4548212" y="1461627"/>
                              <a:pt x="4286951" y="1512761"/>
                              <a:pt x="4067966" y="1480264"/>
                            </a:cubicBezTo>
                            <a:cubicBezTo>
                              <a:pt x="3850110" y="1484605"/>
                              <a:pt x="3400530" y="1494355"/>
                              <a:pt x="3107139" y="1480264"/>
                            </a:cubicBezTo>
                            <a:cubicBezTo>
                              <a:pt x="2812228" y="1454048"/>
                              <a:pt x="2417120" y="1481753"/>
                              <a:pt x="2146313" y="1480264"/>
                            </a:cubicBezTo>
                            <a:cubicBezTo>
                              <a:pt x="1931722" y="1490575"/>
                              <a:pt x="1667583" y="1467959"/>
                              <a:pt x="1358749" y="1480264"/>
                            </a:cubicBezTo>
                            <a:cubicBezTo>
                              <a:pt x="1001103" y="1446692"/>
                              <a:pt x="676638" y="1442990"/>
                              <a:pt x="390048" y="1480264"/>
                            </a:cubicBezTo>
                            <a:cubicBezTo>
                              <a:pt x="170766" y="1461725"/>
                              <a:pt x="-24200" y="1367556"/>
                              <a:pt x="0" y="1233548"/>
                            </a:cubicBezTo>
                            <a:cubicBezTo>
                              <a:pt x="-19171" y="1134479"/>
                              <a:pt x="-21907" y="889395"/>
                              <a:pt x="0" y="769737"/>
                            </a:cubicBezTo>
                            <a:cubicBezTo>
                              <a:pt x="-25184" y="673267"/>
                              <a:pt x="16639" y="358492"/>
                              <a:pt x="0" y="24671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1" name="Rectangle: Rounded Corners 65">
                <a:extLst>
                  <a:ext uri="{FF2B5EF4-FFF2-40B4-BE49-F238E27FC236}">
                    <a16:creationId xmlns:a16="http://schemas.microsoft.com/office/drawing/2014/main" id="{BD129A3C-7204-5549-A2B6-C1A39928E258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443288"/>
                          <a:gd name="connsiteY0" fmla="*/ 243798 h 1462763"/>
                          <a:gd name="connsiteX1" fmla="*/ 385437 w 9443288"/>
                          <a:gd name="connsiteY1" fmla="*/ 0 h 1462763"/>
                          <a:gd name="connsiteX2" fmla="*/ 1000390 w 9443288"/>
                          <a:gd name="connsiteY2" fmla="*/ 0 h 1462763"/>
                          <a:gd name="connsiteX3" fmla="*/ 1702067 w 9443288"/>
                          <a:gd name="connsiteY3" fmla="*/ 0 h 1462763"/>
                          <a:gd name="connsiteX4" fmla="*/ 2066939 w 9443288"/>
                          <a:gd name="connsiteY4" fmla="*/ 0 h 1462763"/>
                          <a:gd name="connsiteX5" fmla="*/ 2403743 w 9443288"/>
                          <a:gd name="connsiteY5" fmla="*/ 0 h 1462763"/>
                          <a:gd name="connsiteX6" fmla="*/ 3365593 w 9443288"/>
                          <a:gd name="connsiteY6" fmla="*/ 0 h 1462763"/>
                          <a:gd name="connsiteX7" fmla="*/ 3893822 w 9443288"/>
                          <a:gd name="connsiteY7" fmla="*/ 0 h 1462763"/>
                          <a:gd name="connsiteX8" fmla="*/ 4508775 w 9443288"/>
                          <a:gd name="connsiteY8" fmla="*/ 0 h 1462763"/>
                          <a:gd name="connsiteX9" fmla="*/ 5297177 w 9443288"/>
                          <a:gd name="connsiteY9" fmla="*/ 0 h 1462763"/>
                          <a:gd name="connsiteX10" fmla="*/ 5998854 w 9443288"/>
                          <a:gd name="connsiteY10" fmla="*/ 0 h 1462763"/>
                          <a:gd name="connsiteX11" fmla="*/ 6527082 w 9443288"/>
                          <a:gd name="connsiteY11" fmla="*/ 0 h 1462763"/>
                          <a:gd name="connsiteX12" fmla="*/ 7315483 w 9443288"/>
                          <a:gd name="connsiteY12" fmla="*/ 0 h 1462763"/>
                          <a:gd name="connsiteX13" fmla="*/ 7930436 w 9443288"/>
                          <a:gd name="connsiteY13" fmla="*/ 0 h 1462763"/>
                          <a:gd name="connsiteX14" fmla="*/ 9057850 w 9443288"/>
                          <a:gd name="connsiteY14" fmla="*/ 0 h 1462763"/>
                          <a:gd name="connsiteX15" fmla="*/ 9443288 w 9443288"/>
                          <a:gd name="connsiteY15" fmla="*/ 243798 h 1462763"/>
                          <a:gd name="connsiteX16" fmla="*/ 9443288 w 9443288"/>
                          <a:gd name="connsiteY16" fmla="*/ 711877 h 1462763"/>
                          <a:gd name="connsiteX17" fmla="*/ 9443288 w 9443288"/>
                          <a:gd name="connsiteY17" fmla="*/ 1218964 h 1462763"/>
                          <a:gd name="connsiteX18" fmla="*/ 9057850 w 9443288"/>
                          <a:gd name="connsiteY18" fmla="*/ 1462763 h 1462763"/>
                          <a:gd name="connsiteX19" fmla="*/ 8557688 w 9443288"/>
                          <a:gd name="connsiteY19" fmla="*/ 1462763 h 1462763"/>
                          <a:gd name="connsiteX20" fmla="*/ 8096000 w 9443288"/>
                          <a:gd name="connsiteY20" fmla="*/ 1462763 h 1462763"/>
                          <a:gd name="connsiteX21" fmla="*/ 7220875 w 9443288"/>
                          <a:gd name="connsiteY21" fmla="*/ 1462763 h 1462763"/>
                          <a:gd name="connsiteX22" fmla="*/ 6432474 w 9443288"/>
                          <a:gd name="connsiteY22" fmla="*/ 1462763 h 1462763"/>
                          <a:gd name="connsiteX23" fmla="*/ 5470624 w 9443288"/>
                          <a:gd name="connsiteY23" fmla="*/ 1462763 h 1462763"/>
                          <a:gd name="connsiteX24" fmla="*/ 4855671 w 9443288"/>
                          <a:gd name="connsiteY24" fmla="*/ 1462763 h 1462763"/>
                          <a:gd name="connsiteX25" fmla="*/ 4067271 w 9443288"/>
                          <a:gd name="connsiteY25" fmla="*/ 1462763 h 1462763"/>
                          <a:gd name="connsiteX26" fmla="*/ 3105421 w 9443288"/>
                          <a:gd name="connsiteY26" fmla="*/ 1462763 h 1462763"/>
                          <a:gd name="connsiteX27" fmla="*/ 2143571 w 9443288"/>
                          <a:gd name="connsiteY27" fmla="*/ 1462763 h 1462763"/>
                          <a:gd name="connsiteX28" fmla="*/ 1355170 w 9443288"/>
                          <a:gd name="connsiteY28" fmla="*/ 1462763 h 1462763"/>
                          <a:gd name="connsiteX29" fmla="*/ 385437 w 9443288"/>
                          <a:gd name="connsiteY29" fmla="*/ 1462763 h 1462763"/>
                          <a:gd name="connsiteX30" fmla="*/ 0 w 9443288"/>
                          <a:gd name="connsiteY30" fmla="*/ 1218964 h 1462763"/>
                          <a:gd name="connsiteX31" fmla="*/ 0 w 9443288"/>
                          <a:gd name="connsiteY31" fmla="*/ 760636 h 1462763"/>
                          <a:gd name="connsiteX32" fmla="*/ 0 w 9443288"/>
                          <a:gd name="connsiteY32" fmla="*/ 243798 h 1462763"/>
                          <a:gd name="connsiteX0" fmla="*/ 0 w 9443288"/>
                          <a:gd name="connsiteY0" fmla="*/ 243798 h 1462763"/>
                          <a:gd name="connsiteX1" fmla="*/ 385437 w 9443288"/>
                          <a:gd name="connsiteY1" fmla="*/ 0 h 1462763"/>
                          <a:gd name="connsiteX2" fmla="*/ 913665 w 9443288"/>
                          <a:gd name="connsiteY2" fmla="*/ 0 h 1462763"/>
                          <a:gd name="connsiteX3" fmla="*/ 1528618 w 9443288"/>
                          <a:gd name="connsiteY3" fmla="*/ 0 h 1462763"/>
                          <a:gd name="connsiteX4" fmla="*/ 2490468 w 9443288"/>
                          <a:gd name="connsiteY4" fmla="*/ 0 h 1462763"/>
                          <a:gd name="connsiteX5" fmla="*/ 3365593 w 9443288"/>
                          <a:gd name="connsiteY5" fmla="*/ 0 h 1462763"/>
                          <a:gd name="connsiteX6" fmla="*/ 4327443 w 9443288"/>
                          <a:gd name="connsiteY6" fmla="*/ 0 h 1462763"/>
                          <a:gd name="connsiteX7" fmla="*/ 5289293 w 9443288"/>
                          <a:gd name="connsiteY7" fmla="*/ 0 h 1462763"/>
                          <a:gd name="connsiteX8" fmla="*/ 5990969 w 9443288"/>
                          <a:gd name="connsiteY8" fmla="*/ 0 h 1462763"/>
                          <a:gd name="connsiteX9" fmla="*/ 6519199 w 9443288"/>
                          <a:gd name="connsiteY9" fmla="*/ 0 h 1462763"/>
                          <a:gd name="connsiteX10" fmla="*/ 7307600 w 9443288"/>
                          <a:gd name="connsiteY10" fmla="*/ 0 h 1462763"/>
                          <a:gd name="connsiteX11" fmla="*/ 7922553 w 9443288"/>
                          <a:gd name="connsiteY11" fmla="*/ 0 h 1462763"/>
                          <a:gd name="connsiteX12" fmla="*/ 9057850 w 9443288"/>
                          <a:gd name="connsiteY12" fmla="*/ 0 h 1462763"/>
                          <a:gd name="connsiteX13" fmla="*/ 9443288 w 9443288"/>
                          <a:gd name="connsiteY13" fmla="*/ 243798 h 1462763"/>
                          <a:gd name="connsiteX14" fmla="*/ 9443288 w 9443288"/>
                          <a:gd name="connsiteY14" fmla="*/ 711877 h 1462763"/>
                          <a:gd name="connsiteX15" fmla="*/ 9443288 w 9443288"/>
                          <a:gd name="connsiteY15" fmla="*/ 1218964 h 1462763"/>
                          <a:gd name="connsiteX16" fmla="*/ 9057850 w 9443288"/>
                          <a:gd name="connsiteY16" fmla="*/ 1462763 h 1462763"/>
                          <a:gd name="connsiteX17" fmla="*/ 8356173 w 9443288"/>
                          <a:gd name="connsiteY17" fmla="*/ 1462763 h 1462763"/>
                          <a:gd name="connsiteX18" fmla="*/ 7481047 w 9443288"/>
                          <a:gd name="connsiteY18" fmla="*/ 1462763 h 1462763"/>
                          <a:gd name="connsiteX19" fmla="*/ 6605922 w 9443288"/>
                          <a:gd name="connsiteY19" fmla="*/ 1462763 h 1462763"/>
                          <a:gd name="connsiteX20" fmla="*/ 5904246 w 9443288"/>
                          <a:gd name="connsiteY20" fmla="*/ 1462763 h 1462763"/>
                          <a:gd name="connsiteX21" fmla="*/ 5029121 w 9443288"/>
                          <a:gd name="connsiteY21" fmla="*/ 1462763 h 1462763"/>
                          <a:gd name="connsiteX22" fmla="*/ 4153994 w 9443288"/>
                          <a:gd name="connsiteY22" fmla="*/ 1462763 h 1462763"/>
                          <a:gd name="connsiteX23" fmla="*/ 3452318 w 9443288"/>
                          <a:gd name="connsiteY23" fmla="*/ 1462763 h 1462763"/>
                          <a:gd name="connsiteX24" fmla="*/ 2577192 w 9443288"/>
                          <a:gd name="connsiteY24" fmla="*/ 1462763 h 1462763"/>
                          <a:gd name="connsiteX25" fmla="*/ 1788790 w 9443288"/>
                          <a:gd name="connsiteY25" fmla="*/ 1462763 h 1462763"/>
                          <a:gd name="connsiteX26" fmla="*/ 385437 w 9443288"/>
                          <a:gd name="connsiteY26" fmla="*/ 1462763 h 1462763"/>
                          <a:gd name="connsiteX27" fmla="*/ 0 w 9443288"/>
                          <a:gd name="connsiteY27" fmla="*/ 1218964 h 1462763"/>
                          <a:gd name="connsiteX28" fmla="*/ 0 w 9443288"/>
                          <a:gd name="connsiteY28" fmla="*/ 741133 h 1462763"/>
                          <a:gd name="connsiteX29" fmla="*/ 0 w 9443288"/>
                          <a:gd name="connsiteY29" fmla="*/ 243798 h 14627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9443288" h="1462763" fill="none" extrusionOk="0">
                            <a:moveTo>
                              <a:pt x="0" y="243798"/>
                            </a:moveTo>
                            <a:cubicBezTo>
                              <a:pt x="6252" y="116121"/>
                              <a:pt x="120035" y="-1583"/>
                              <a:pt x="385437" y="0"/>
                            </a:cubicBezTo>
                            <a:cubicBezTo>
                              <a:pt x="596945" y="-31177"/>
                              <a:pt x="701175" y="-40261"/>
                              <a:pt x="1000390" y="0"/>
                            </a:cubicBezTo>
                            <a:cubicBezTo>
                              <a:pt x="1300989" y="29434"/>
                              <a:pt x="1364860" y="-2151"/>
                              <a:pt x="1702067" y="0"/>
                            </a:cubicBezTo>
                            <a:cubicBezTo>
                              <a:pt x="1860896" y="-6245"/>
                              <a:pt x="1895071" y="-17130"/>
                              <a:pt x="2066939" y="0"/>
                            </a:cubicBezTo>
                            <a:cubicBezTo>
                              <a:pt x="2238807" y="17130"/>
                              <a:pt x="2298018" y="-5297"/>
                              <a:pt x="2403743" y="0"/>
                            </a:cubicBezTo>
                            <a:cubicBezTo>
                              <a:pt x="2730658" y="5033"/>
                              <a:pt x="3140105" y="3575"/>
                              <a:pt x="3365593" y="0"/>
                            </a:cubicBezTo>
                            <a:cubicBezTo>
                              <a:pt x="3578308" y="-3112"/>
                              <a:pt x="3711896" y="-8120"/>
                              <a:pt x="3893822" y="0"/>
                            </a:cubicBezTo>
                            <a:cubicBezTo>
                              <a:pt x="4077324" y="29222"/>
                              <a:pt x="4380417" y="20233"/>
                              <a:pt x="4508775" y="0"/>
                            </a:cubicBezTo>
                            <a:cubicBezTo>
                              <a:pt x="4675350" y="-8966"/>
                              <a:pt x="4985703" y="35476"/>
                              <a:pt x="5297177" y="0"/>
                            </a:cubicBezTo>
                            <a:cubicBezTo>
                              <a:pt x="5664287" y="-18757"/>
                              <a:pt x="5693764" y="14365"/>
                              <a:pt x="5998854" y="0"/>
                            </a:cubicBezTo>
                            <a:cubicBezTo>
                              <a:pt x="6290984" y="-18811"/>
                              <a:pt x="6352531" y="4263"/>
                              <a:pt x="6527082" y="0"/>
                            </a:cubicBezTo>
                            <a:cubicBezTo>
                              <a:pt x="6657934" y="39084"/>
                              <a:pt x="7044540" y="-14704"/>
                              <a:pt x="7315483" y="0"/>
                            </a:cubicBezTo>
                            <a:cubicBezTo>
                              <a:pt x="7604981" y="13429"/>
                              <a:pt x="7679432" y="-16922"/>
                              <a:pt x="7930436" y="0"/>
                            </a:cubicBezTo>
                            <a:cubicBezTo>
                              <a:pt x="8238656" y="8129"/>
                              <a:pt x="8574841" y="-55940"/>
                              <a:pt x="9057850" y="0"/>
                            </a:cubicBezTo>
                            <a:cubicBezTo>
                              <a:pt x="9270384" y="32815"/>
                              <a:pt x="9451801" y="80010"/>
                              <a:pt x="9443288" y="243798"/>
                            </a:cubicBezTo>
                            <a:cubicBezTo>
                              <a:pt x="9498001" y="315297"/>
                              <a:pt x="9462121" y="583611"/>
                              <a:pt x="9443288" y="711877"/>
                            </a:cubicBezTo>
                            <a:cubicBezTo>
                              <a:pt x="9410263" y="840007"/>
                              <a:pt x="9425373" y="1017848"/>
                              <a:pt x="9443288" y="1218964"/>
                            </a:cubicBezTo>
                            <a:cubicBezTo>
                              <a:pt x="9436911" y="1341511"/>
                              <a:pt x="9227891" y="1430153"/>
                              <a:pt x="9057850" y="1462763"/>
                            </a:cubicBezTo>
                            <a:cubicBezTo>
                              <a:pt x="8899475" y="1459532"/>
                              <a:pt x="8776570" y="1446387"/>
                              <a:pt x="8557688" y="1462763"/>
                            </a:cubicBezTo>
                            <a:cubicBezTo>
                              <a:pt x="8338806" y="1479139"/>
                              <a:pt x="8198209" y="1474159"/>
                              <a:pt x="8096000" y="1462763"/>
                            </a:cubicBezTo>
                            <a:cubicBezTo>
                              <a:pt x="7862773" y="1504428"/>
                              <a:pt x="7500440" y="1513143"/>
                              <a:pt x="7220875" y="1462763"/>
                            </a:cubicBezTo>
                            <a:cubicBezTo>
                              <a:pt x="6859653" y="1438657"/>
                              <a:pt x="6664470" y="1529701"/>
                              <a:pt x="6432474" y="1462763"/>
                            </a:cubicBezTo>
                            <a:cubicBezTo>
                              <a:pt x="6188649" y="1407443"/>
                              <a:pt x="5860680" y="1443284"/>
                              <a:pt x="5470624" y="1462763"/>
                            </a:cubicBezTo>
                            <a:cubicBezTo>
                              <a:pt x="5117279" y="1451519"/>
                              <a:pt x="5079874" y="1463811"/>
                              <a:pt x="4855671" y="1462763"/>
                            </a:cubicBezTo>
                            <a:cubicBezTo>
                              <a:pt x="4597427" y="1421206"/>
                              <a:pt x="4302243" y="1457535"/>
                              <a:pt x="4067271" y="1462763"/>
                            </a:cubicBezTo>
                            <a:cubicBezTo>
                              <a:pt x="3852637" y="1399602"/>
                              <a:pt x="3490995" y="1495033"/>
                              <a:pt x="3105421" y="1462763"/>
                            </a:cubicBezTo>
                            <a:cubicBezTo>
                              <a:pt x="2728742" y="1438693"/>
                              <a:pt x="2522817" y="1497275"/>
                              <a:pt x="2143571" y="1462763"/>
                            </a:cubicBezTo>
                            <a:cubicBezTo>
                              <a:pt x="1755805" y="1484823"/>
                              <a:pt x="1606146" y="1445974"/>
                              <a:pt x="1355170" y="1462763"/>
                            </a:cubicBezTo>
                            <a:cubicBezTo>
                              <a:pt x="1048355" y="1432953"/>
                              <a:pt x="866314" y="1474967"/>
                              <a:pt x="385437" y="1462763"/>
                            </a:cubicBezTo>
                            <a:cubicBezTo>
                              <a:pt x="171243" y="1458811"/>
                              <a:pt x="10990" y="1377828"/>
                              <a:pt x="0" y="1218964"/>
                            </a:cubicBezTo>
                            <a:cubicBezTo>
                              <a:pt x="25267" y="1015580"/>
                              <a:pt x="24508" y="889165"/>
                              <a:pt x="0" y="760636"/>
                            </a:cubicBezTo>
                            <a:cubicBezTo>
                              <a:pt x="-14629" y="619383"/>
                              <a:pt x="-10580" y="383618"/>
                              <a:pt x="0" y="243798"/>
                            </a:cubicBezTo>
                            <a:close/>
                          </a:path>
                          <a:path w="9443288" h="1462763" stroke="0" extrusionOk="0">
                            <a:moveTo>
                              <a:pt x="0" y="243798"/>
                            </a:moveTo>
                            <a:cubicBezTo>
                              <a:pt x="27049" y="107874"/>
                              <a:pt x="215474" y="-12624"/>
                              <a:pt x="385437" y="0"/>
                            </a:cubicBezTo>
                            <a:cubicBezTo>
                              <a:pt x="592438" y="-33828"/>
                              <a:pt x="784356" y="14705"/>
                              <a:pt x="913665" y="0"/>
                            </a:cubicBezTo>
                            <a:cubicBezTo>
                              <a:pt x="1045672" y="-17207"/>
                              <a:pt x="1392622" y="-14967"/>
                              <a:pt x="1528618" y="0"/>
                            </a:cubicBezTo>
                            <a:cubicBezTo>
                              <a:pt x="1665761" y="1149"/>
                              <a:pt x="2080137" y="174"/>
                              <a:pt x="2490468" y="0"/>
                            </a:cubicBezTo>
                            <a:cubicBezTo>
                              <a:pt x="2945283" y="-16075"/>
                              <a:pt x="2992748" y="-28280"/>
                              <a:pt x="3365593" y="0"/>
                            </a:cubicBezTo>
                            <a:cubicBezTo>
                              <a:pt x="3758744" y="9541"/>
                              <a:pt x="3940045" y="-48609"/>
                              <a:pt x="4327443" y="0"/>
                            </a:cubicBezTo>
                            <a:cubicBezTo>
                              <a:pt x="4679463" y="-28677"/>
                              <a:pt x="5077282" y="550"/>
                              <a:pt x="5289293" y="0"/>
                            </a:cubicBezTo>
                            <a:cubicBezTo>
                              <a:pt x="5497167" y="2957"/>
                              <a:pt x="5694576" y="29839"/>
                              <a:pt x="5990969" y="0"/>
                            </a:cubicBezTo>
                            <a:cubicBezTo>
                              <a:pt x="6286573" y="-9084"/>
                              <a:pt x="6309614" y="-16586"/>
                              <a:pt x="6519199" y="0"/>
                            </a:cubicBezTo>
                            <a:cubicBezTo>
                              <a:pt x="6746514" y="49188"/>
                              <a:pt x="7095167" y="-16206"/>
                              <a:pt x="7307600" y="0"/>
                            </a:cubicBezTo>
                            <a:cubicBezTo>
                              <a:pt x="7514392" y="3212"/>
                              <a:pt x="7619032" y="17690"/>
                              <a:pt x="7922553" y="0"/>
                            </a:cubicBezTo>
                            <a:cubicBezTo>
                              <a:pt x="8212039" y="-21491"/>
                              <a:pt x="8772282" y="-53473"/>
                              <a:pt x="9057850" y="0"/>
                            </a:cubicBezTo>
                            <a:cubicBezTo>
                              <a:pt x="9268985" y="11608"/>
                              <a:pt x="9417084" y="139171"/>
                              <a:pt x="9443288" y="243798"/>
                            </a:cubicBezTo>
                            <a:cubicBezTo>
                              <a:pt x="9431062" y="474681"/>
                              <a:pt x="9423679" y="562381"/>
                              <a:pt x="9443288" y="711877"/>
                            </a:cubicBezTo>
                            <a:cubicBezTo>
                              <a:pt x="9501824" y="851743"/>
                              <a:pt x="9408924" y="1026728"/>
                              <a:pt x="9443288" y="1218964"/>
                            </a:cubicBezTo>
                            <a:cubicBezTo>
                              <a:pt x="9475036" y="1397116"/>
                              <a:pt x="9309753" y="1474642"/>
                              <a:pt x="9057850" y="1462763"/>
                            </a:cubicBezTo>
                            <a:cubicBezTo>
                              <a:pt x="8851108" y="1427823"/>
                              <a:pt x="8552969" y="1470035"/>
                              <a:pt x="8356173" y="1462763"/>
                            </a:cubicBezTo>
                            <a:cubicBezTo>
                              <a:pt x="8144449" y="1486682"/>
                              <a:pt x="7830962" y="1456505"/>
                              <a:pt x="7481047" y="1462763"/>
                            </a:cubicBezTo>
                            <a:cubicBezTo>
                              <a:pt x="7113085" y="1508784"/>
                              <a:pt x="6815322" y="1448490"/>
                              <a:pt x="6605922" y="1462763"/>
                            </a:cubicBezTo>
                            <a:cubicBezTo>
                              <a:pt x="6384060" y="1443860"/>
                              <a:pt x="6140491" y="1489344"/>
                              <a:pt x="5904246" y="1462763"/>
                            </a:cubicBezTo>
                            <a:cubicBezTo>
                              <a:pt x="5665252" y="1422981"/>
                              <a:pt x="5334301" y="1468000"/>
                              <a:pt x="5029121" y="1462763"/>
                            </a:cubicBezTo>
                            <a:cubicBezTo>
                              <a:pt x="4679991" y="1440460"/>
                              <a:pt x="4450656" y="1495991"/>
                              <a:pt x="4153994" y="1462763"/>
                            </a:cubicBezTo>
                            <a:cubicBezTo>
                              <a:pt x="3813309" y="1436476"/>
                              <a:pt x="3623279" y="1452842"/>
                              <a:pt x="3452318" y="1462763"/>
                            </a:cubicBezTo>
                            <a:cubicBezTo>
                              <a:pt x="3260440" y="1495066"/>
                              <a:pt x="2853093" y="1441264"/>
                              <a:pt x="2577192" y="1462763"/>
                            </a:cubicBezTo>
                            <a:cubicBezTo>
                              <a:pt x="2326608" y="1482266"/>
                              <a:pt x="2008686" y="1439095"/>
                              <a:pt x="1788790" y="1462763"/>
                            </a:cubicBezTo>
                            <a:cubicBezTo>
                              <a:pt x="1445662" y="1458621"/>
                              <a:pt x="957665" y="1487491"/>
                              <a:pt x="385437" y="1462763"/>
                            </a:cubicBezTo>
                            <a:cubicBezTo>
                              <a:pt x="209124" y="1443865"/>
                              <a:pt x="-29317" y="1332422"/>
                              <a:pt x="0" y="1218964"/>
                            </a:cubicBezTo>
                            <a:cubicBezTo>
                              <a:pt x="-124" y="1087264"/>
                              <a:pt x="-44382" y="900157"/>
                              <a:pt x="0" y="741133"/>
                            </a:cubicBezTo>
                            <a:cubicBezTo>
                              <a:pt x="72502" y="596963"/>
                              <a:pt x="-11372" y="414727"/>
                              <a:pt x="0" y="243798"/>
                            </a:cubicBezTo>
                            <a:close/>
                          </a:path>
                          <a:path w="9443288" h="1462763" fill="none" stroke="0" extrusionOk="0">
                            <a:moveTo>
                              <a:pt x="0" y="243798"/>
                            </a:moveTo>
                            <a:cubicBezTo>
                              <a:pt x="-2306" y="119418"/>
                              <a:pt x="164959" y="-2911"/>
                              <a:pt x="385437" y="0"/>
                            </a:cubicBezTo>
                            <a:cubicBezTo>
                              <a:pt x="583591" y="-10707"/>
                              <a:pt x="728735" y="-8241"/>
                              <a:pt x="1000390" y="0"/>
                            </a:cubicBezTo>
                            <a:cubicBezTo>
                              <a:pt x="1298965" y="24589"/>
                              <a:pt x="1377467" y="14255"/>
                              <a:pt x="1702067" y="0"/>
                            </a:cubicBezTo>
                            <a:cubicBezTo>
                              <a:pt x="1793848" y="2017"/>
                              <a:pt x="1929155" y="-8219"/>
                              <a:pt x="2066939" y="0"/>
                            </a:cubicBezTo>
                            <a:cubicBezTo>
                              <a:pt x="2204723" y="8219"/>
                              <a:pt x="2297551" y="16831"/>
                              <a:pt x="2403743" y="0"/>
                            </a:cubicBezTo>
                            <a:cubicBezTo>
                              <a:pt x="2766767" y="-7962"/>
                              <a:pt x="3188811" y="-10155"/>
                              <a:pt x="3365593" y="0"/>
                            </a:cubicBezTo>
                            <a:cubicBezTo>
                              <a:pt x="3566522" y="-21680"/>
                              <a:pt x="3731929" y="-13024"/>
                              <a:pt x="3893822" y="0"/>
                            </a:cubicBezTo>
                            <a:cubicBezTo>
                              <a:pt x="4078143" y="20638"/>
                              <a:pt x="4387008" y="38052"/>
                              <a:pt x="4508775" y="0"/>
                            </a:cubicBezTo>
                            <a:cubicBezTo>
                              <a:pt x="4636667" y="-27254"/>
                              <a:pt x="4951393" y="53211"/>
                              <a:pt x="5297177" y="0"/>
                            </a:cubicBezTo>
                            <a:cubicBezTo>
                              <a:pt x="5657068" y="-12053"/>
                              <a:pt x="5702216" y="18536"/>
                              <a:pt x="5998854" y="0"/>
                            </a:cubicBezTo>
                            <a:cubicBezTo>
                              <a:pt x="6296352" y="-18267"/>
                              <a:pt x="6344843" y="-5956"/>
                              <a:pt x="6527082" y="0"/>
                            </a:cubicBezTo>
                            <a:cubicBezTo>
                              <a:pt x="6699188" y="15809"/>
                              <a:pt x="7017116" y="7454"/>
                              <a:pt x="7315483" y="0"/>
                            </a:cubicBezTo>
                            <a:cubicBezTo>
                              <a:pt x="7606159" y="2659"/>
                              <a:pt x="7675762" y="-26277"/>
                              <a:pt x="7930436" y="0"/>
                            </a:cubicBezTo>
                            <a:cubicBezTo>
                              <a:pt x="8193146" y="57853"/>
                              <a:pt x="8645195" y="-42428"/>
                              <a:pt x="9057850" y="0"/>
                            </a:cubicBezTo>
                            <a:cubicBezTo>
                              <a:pt x="9252511" y="40705"/>
                              <a:pt x="9462910" y="127361"/>
                              <a:pt x="9443288" y="243798"/>
                            </a:cubicBezTo>
                            <a:cubicBezTo>
                              <a:pt x="9483330" y="332604"/>
                              <a:pt x="9480164" y="602424"/>
                              <a:pt x="9443288" y="711877"/>
                            </a:cubicBezTo>
                            <a:cubicBezTo>
                              <a:pt x="9459932" y="833123"/>
                              <a:pt x="9400486" y="1006965"/>
                              <a:pt x="9443288" y="1218964"/>
                            </a:cubicBezTo>
                            <a:cubicBezTo>
                              <a:pt x="9455152" y="1335572"/>
                              <a:pt x="9236195" y="1454287"/>
                              <a:pt x="9057850" y="1462763"/>
                            </a:cubicBezTo>
                            <a:cubicBezTo>
                              <a:pt x="8893414" y="1477632"/>
                              <a:pt x="8679277" y="1476804"/>
                              <a:pt x="8567307" y="1462763"/>
                            </a:cubicBezTo>
                            <a:cubicBezTo>
                              <a:pt x="8455337" y="1448722"/>
                              <a:pt x="8287703" y="1443536"/>
                              <a:pt x="8096000" y="1462763"/>
                            </a:cubicBezTo>
                            <a:cubicBezTo>
                              <a:pt x="7922567" y="1488126"/>
                              <a:pt x="7492794" y="1515919"/>
                              <a:pt x="7220875" y="1462763"/>
                            </a:cubicBezTo>
                            <a:cubicBezTo>
                              <a:pt x="6876239" y="1437643"/>
                              <a:pt x="6672207" y="1454318"/>
                              <a:pt x="6432474" y="1462763"/>
                            </a:cubicBezTo>
                            <a:cubicBezTo>
                              <a:pt x="6184068" y="1510039"/>
                              <a:pt x="5878532" y="1451865"/>
                              <a:pt x="5470624" y="1462763"/>
                            </a:cubicBezTo>
                            <a:cubicBezTo>
                              <a:pt x="5115810" y="1450228"/>
                              <a:pt x="5075917" y="1471821"/>
                              <a:pt x="4855671" y="1462763"/>
                            </a:cubicBezTo>
                            <a:cubicBezTo>
                              <a:pt x="4636367" y="1440680"/>
                              <a:pt x="4255706" y="1460608"/>
                              <a:pt x="4067271" y="1462763"/>
                            </a:cubicBezTo>
                            <a:cubicBezTo>
                              <a:pt x="3897421" y="1449334"/>
                              <a:pt x="3554084" y="1526805"/>
                              <a:pt x="3105421" y="1462763"/>
                            </a:cubicBezTo>
                            <a:cubicBezTo>
                              <a:pt x="2789447" y="1439249"/>
                              <a:pt x="2525738" y="1443333"/>
                              <a:pt x="2143571" y="1462763"/>
                            </a:cubicBezTo>
                            <a:cubicBezTo>
                              <a:pt x="1746091" y="1464480"/>
                              <a:pt x="1617927" y="1469276"/>
                              <a:pt x="1355170" y="1462763"/>
                            </a:cubicBezTo>
                            <a:cubicBezTo>
                              <a:pt x="1096887" y="1439351"/>
                              <a:pt x="855268" y="1469467"/>
                              <a:pt x="385437" y="1462763"/>
                            </a:cubicBezTo>
                            <a:cubicBezTo>
                              <a:pt x="165791" y="1489006"/>
                              <a:pt x="-32768" y="1363995"/>
                              <a:pt x="0" y="1218964"/>
                            </a:cubicBezTo>
                            <a:cubicBezTo>
                              <a:pt x="-4589" y="1012313"/>
                              <a:pt x="17969" y="884460"/>
                              <a:pt x="0" y="760636"/>
                            </a:cubicBezTo>
                            <a:cubicBezTo>
                              <a:pt x="-39555" y="631792"/>
                              <a:pt x="-28841" y="387739"/>
                              <a:pt x="0" y="24379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altLang="zh-CN" sz="2800" dirty="0"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8C9AE8-AE96-B745-ADF7-FAE65DFAC8AE}"/>
                </a:ext>
              </a:extLst>
            </p:cNvPr>
            <p:cNvSpPr txBox="1"/>
            <p:nvPr/>
          </p:nvSpPr>
          <p:spPr>
            <a:xfrm>
              <a:off x="2853227" y="647315"/>
              <a:ext cx="802518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Hai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nào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ở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cột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bên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trái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ghép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được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ở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cột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bên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phải</a:t>
              </a:r>
              <a:endPara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endParaRPr lang="en-VN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4D10622-E572-A249-B5D9-8BD5BA90B147}"/>
              </a:ext>
            </a:extLst>
          </p:cNvPr>
          <p:cNvSpPr/>
          <p:nvPr/>
        </p:nvSpPr>
        <p:spPr>
          <a:xfrm>
            <a:off x="509410" y="380633"/>
            <a:ext cx="1952251" cy="19214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4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33632B-6CF6-5A49-AE53-0D9858FBD847}"/>
              </a:ext>
            </a:extLst>
          </p:cNvPr>
          <p:cNvGrpSpPr/>
          <p:nvPr/>
        </p:nvGrpSpPr>
        <p:grpSpPr>
          <a:xfrm>
            <a:off x="509410" y="2955516"/>
            <a:ext cx="7391400" cy="2984500"/>
            <a:chOff x="509410" y="2955516"/>
            <a:chExt cx="7391400" cy="2984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6EB2D06-3CCD-8644-8C9B-FEC37FC0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10" y="2955516"/>
              <a:ext cx="7391400" cy="2984500"/>
            </a:xfrm>
            <a:prstGeom prst="rect">
              <a:avLst/>
            </a:prstGeom>
          </p:spPr>
        </p:pic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208B5243-B6C7-414D-B397-C58300EE5C1A}"/>
                </a:ext>
              </a:extLst>
            </p:cNvPr>
            <p:cNvSpPr/>
            <p:nvPr/>
          </p:nvSpPr>
          <p:spPr>
            <a:xfrm>
              <a:off x="989351" y="3700030"/>
              <a:ext cx="894008" cy="737059"/>
            </a:xfrm>
            <a:prstGeom prst="triangle">
              <a:avLst>
                <a:gd name="adj" fmla="val 4699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000" dirty="0">
                  <a:solidFill>
                    <a:schemeClr val="tx1"/>
                  </a:solidFill>
                </a:rPr>
                <a:t>1</a:t>
              </a:r>
              <a:endParaRPr lang="en-VN" dirty="0">
                <a:solidFill>
                  <a:schemeClr val="tx1"/>
                </a:solidFill>
              </a:endParaRPr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21342845-4898-6C4D-801C-EF0FDC7BD36C}"/>
                </a:ext>
              </a:extLst>
            </p:cNvPr>
            <p:cNvSpPr/>
            <p:nvPr/>
          </p:nvSpPr>
          <p:spPr>
            <a:xfrm>
              <a:off x="2853227" y="3297836"/>
              <a:ext cx="894008" cy="1139253"/>
            </a:xfrm>
            <a:prstGeom prst="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000" dirty="0">
                  <a:solidFill>
                    <a:schemeClr val="tx1"/>
                  </a:solidFill>
                </a:rPr>
                <a:t>2</a:t>
              </a:r>
              <a:endParaRPr lang="en-VN" dirty="0">
                <a:solidFill>
                  <a:schemeClr val="tx1"/>
                </a:solidFill>
              </a:endParaRPr>
            </a:p>
          </p:txBody>
        </p:sp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6A41C226-0966-714E-992E-52335FEAF2CB}"/>
                </a:ext>
              </a:extLst>
            </p:cNvPr>
            <p:cNvSpPr/>
            <p:nvPr/>
          </p:nvSpPr>
          <p:spPr>
            <a:xfrm>
              <a:off x="4647275" y="4077325"/>
              <a:ext cx="2757866" cy="1469036"/>
            </a:xfrm>
            <a:prstGeom prst="trapezoid">
              <a:avLst>
                <a:gd name="adj" fmla="val 6411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000" dirty="0">
                  <a:solidFill>
                    <a:schemeClr val="tx1"/>
                  </a:solidFill>
                </a:rPr>
                <a:t>3</a:t>
              </a:r>
              <a:endParaRPr lang="en-VN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1277D1-7956-2343-8D61-6C9B5D8E89BC}"/>
              </a:ext>
            </a:extLst>
          </p:cNvPr>
          <p:cNvGrpSpPr/>
          <p:nvPr/>
        </p:nvGrpSpPr>
        <p:grpSpPr>
          <a:xfrm>
            <a:off x="8148797" y="2964110"/>
            <a:ext cx="3657600" cy="2984500"/>
            <a:chOff x="8148797" y="2964110"/>
            <a:chExt cx="3657600" cy="2984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DEEBF6-4488-E14F-80B4-2BAEFA506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8797" y="2964110"/>
              <a:ext cx="3657600" cy="2984500"/>
            </a:xfrm>
            <a:prstGeom prst="rect">
              <a:avLst/>
            </a:prstGeom>
          </p:spPr>
        </p:pic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31A61201-19E2-CB45-9936-E2CFC8DC558D}"/>
                </a:ext>
              </a:extLst>
            </p:cNvPr>
            <p:cNvSpPr/>
            <p:nvPr/>
          </p:nvSpPr>
          <p:spPr>
            <a:xfrm>
              <a:off x="8694295" y="3297836"/>
              <a:ext cx="2647340" cy="2248526"/>
            </a:xfrm>
            <a:prstGeom prst="triangle">
              <a:avLst>
                <a:gd name="adj" fmla="val 48621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47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>
            <a:extLst>
              <a:ext uri="{FF2B5EF4-FFF2-40B4-BE49-F238E27FC236}">
                <a16:creationId xmlns:a16="http://schemas.microsoft.com/office/drawing/2014/main" id="{89FDAC33-9DF5-BC45-925C-A91644E9D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4892"/>
            <a:ext cx="12192000" cy="70367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7CEC9F-40B2-554D-B01D-4AAB97AFDAD3}"/>
              </a:ext>
            </a:extLst>
          </p:cNvPr>
          <p:cNvGrpSpPr/>
          <p:nvPr/>
        </p:nvGrpSpPr>
        <p:grpSpPr>
          <a:xfrm>
            <a:off x="1674554" y="509038"/>
            <a:ext cx="9765106" cy="1691721"/>
            <a:chOff x="2171343" y="4618089"/>
            <a:chExt cx="7988119" cy="2187854"/>
          </a:xfrm>
        </p:grpSpPr>
        <p:sp>
          <p:nvSpPr>
            <p:cNvPr id="19" name="Rectangle: Rounded Corners 11">
              <a:extLst>
                <a:ext uri="{FF2B5EF4-FFF2-40B4-BE49-F238E27FC236}">
                  <a16:creationId xmlns:a16="http://schemas.microsoft.com/office/drawing/2014/main" id="{619FE15D-4B71-4546-9DDC-FBF4F17A4CFB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1163719 w 9765106"/>
                        <a:gd name="connsiteY2" fmla="*/ 0 h 1691721"/>
                        <a:gd name="connsiteX3" fmla="*/ 2147879 w 9765106"/>
                        <a:gd name="connsiteY3" fmla="*/ 0 h 1691721"/>
                        <a:gd name="connsiteX4" fmla="*/ 2688361 w 9765106"/>
                        <a:gd name="connsiteY4" fmla="*/ 0 h 1691721"/>
                        <a:gd name="connsiteX5" fmla="*/ 3317578 w 9765106"/>
                        <a:gd name="connsiteY5" fmla="*/ 0 h 1691721"/>
                        <a:gd name="connsiteX6" fmla="*/ 4124265 w 9765106"/>
                        <a:gd name="connsiteY6" fmla="*/ 0 h 1691721"/>
                        <a:gd name="connsiteX7" fmla="*/ 4468882 w 9765106"/>
                        <a:gd name="connsiteY7" fmla="*/ 0 h 1691721"/>
                        <a:gd name="connsiteX8" fmla="*/ 4842218 w 9765106"/>
                        <a:gd name="connsiteY8" fmla="*/ 0 h 1691721"/>
                        <a:gd name="connsiteX9" fmla="*/ 5382699 w 9765106"/>
                        <a:gd name="connsiteY9" fmla="*/ 0 h 1691721"/>
                        <a:gd name="connsiteX10" fmla="*/ 6189388 w 9765106"/>
                        <a:gd name="connsiteY10" fmla="*/ 0 h 1691721"/>
                        <a:gd name="connsiteX11" fmla="*/ 6818604 w 9765106"/>
                        <a:gd name="connsiteY11" fmla="*/ 0 h 1691721"/>
                        <a:gd name="connsiteX12" fmla="*/ 7625292 w 9765106"/>
                        <a:gd name="connsiteY12" fmla="*/ 0 h 1691721"/>
                        <a:gd name="connsiteX13" fmla="*/ 8431981 w 9765106"/>
                        <a:gd name="connsiteY13" fmla="*/ 0 h 1691721"/>
                        <a:gd name="connsiteX14" fmla="*/ 9319338 w 9765106"/>
                        <a:gd name="connsiteY14" fmla="*/ 0 h 1691721"/>
                        <a:gd name="connsiteX15" fmla="*/ 9765106 w 9765106"/>
                        <a:gd name="connsiteY15" fmla="*/ 281959 h 1691721"/>
                        <a:gd name="connsiteX16" fmla="*/ 9765106 w 9765106"/>
                        <a:gd name="connsiteY16" fmla="*/ 635337 h 1691721"/>
                        <a:gd name="connsiteX17" fmla="*/ 9765106 w 9765106"/>
                        <a:gd name="connsiteY17" fmla="*/ 977437 h 1691721"/>
                        <a:gd name="connsiteX18" fmla="*/ 9765106 w 9765106"/>
                        <a:gd name="connsiteY18" fmla="*/ 1409761 h 1691721"/>
                        <a:gd name="connsiteX19" fmla="*/ 9319338 w 9765106"/>
                        <a:gd name="connsiteY19" fmla="*/ 1691721 h 1691721"/>
                        <a:gd name="connsiteX20" fmla="*/ 8690121 w 9765106"/>
                        <a:gd name="connsiteY20" fmla="*/ 1691721 h 1691721"/>
                        <a:gd name="connsiteX21" fmla="*/ 8060904 w 9765106"/>
                        <a:gd name="connsiteY21" fmla="*/ 1691721 h 1691721"/>
                        <a:gd name="connsiteX22" fmla="*/ 7641426 w 9765106"/>
                        <a:gd name="connsiteY22" fmla="*/ 1691721 h 1691721"/>
                        <a:gd name="connsiteX23" fmla="*/ 7254216 w 9765106"/>
                        <a:gd name="connsiteY23" fmla="*/ 1691721 h 1691721"/>
                        <a:gd name="connsiteX24" fmla="*/ 6270056 w 9765106"/>
                        <a:gd name="connsiteY24" fmla="*/ 1691721 h 1691721"/>
                        <a:gd name="connsiteX25" fmla="*/ 5285897 w 9765106"/>
                        <a:gd name="connsiteY25" fmla="*/ 1691721 h 1691721"/>
                        <a:gd name="connsiteX26" fmla="*/ 4479208 w 9765106"/>
                        <a:gd name="connsiteY26" fmla="*/ 1691721 h 1691721"/>
                        <a:gd name="connsiteX27" fmla="*/ 3672521 w 9765106"/>
                        <a:gd name="connsiteY27" fmla="*/ 1691721 h 1691721"/>
                        <a:gd name="connsiteX28" fmla="*/ 2865832 w 9765106"/>
                        <a:gd name="connsiteY28" fmla="*/ 1691721 h 1691721"/>
                        <a:gd name="connsiteX29" fmla="*/ 1881672 w 9765106"/>
                        <a:gd name="connsiteY29" fmla="*/ 1691721 h 1691721"/>
                        <a:gd name="connsiteX30" fmla="*/ 1252456 w 9765106"/>
                        <a:gd name="connsiteY30" fmla="*/ 1691721 h 1691721"/>
                        <a:gd name="connsiteX31" fmla="*/ 445767 w 9765106"/>
                        <a:gd name="connsiteY31" fmla="*/ 1691721 h 1691721"/>
                        <a:gd name="connsiteX32" fmla="*/ 0 w 9765106"/>
                        <a:gd name="connsiteY32" fmla="*/ 1409761 h 1691721"/>
                        <a:gd name="connsiteX33" fmla="*/ 0 w 9765106"/>
                        <a:gd name="connsiteY33" fmla="*/ 1067661 h 1691721"/>
                        <a:gd name="connsiteX34" fmla="*/ 0 w 9765106"/>
                        <a:gd name="connsiteY34" fmla="*/ 714283 h 1691721"/>
                        <a:gd name="connsiteX35" fmla="*/ 0 w 9765106"/>
                        <a:gd name="connsiteY35" fmla="*/ 281959 h 1691721"/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986248 w 9765106"/>
                        <a:gd name="connsiteY2" fmla="*/ 0 h 1691721"/>
                        <a:gd name="connsiteX3" fmla="*/ 1615465 w 9765106"/>
                        <a:gd name="connsiteY3" fmla="*/ 0 h 1691721"/>
                        <a:gd name="connsiteX4" fmla="*/ 2599624 w 9765106"/>
                        <a:gd name="connsiteY4" fmla="*/ 0 h 1691721"/>
                        <a:gd name="connsiteX5" fmla="*/ 3495049 w 9765106"/>
                        <a:gd name="connsiteY5" fmla="*/ 0 h 1691721"/>
                        <a:gd name="connsiteX6" fmla="*/ 4479208 w 9765106"/>
                        <a:gd name="connsiteY6" fmla="*/ 0 h 1691721"/>
                        <a:gd name="connsiteX7" fmla="*/ 5463368 w 9765106"/>
                        <a:gd name="connsiteY7" fmla="*/ 0 h 1691721"/>
                        <a:gd name="connsiteX8" fmla="*/ 6181321 w 9765106"/>
                        <a:gd name="connsiteY8" fmla="*/ 0 h 1691721"/>
                        <a:gd name="connsiteX9" fmla="*/ 6721802 w 9765106"/>
                        <a:gd name="connsiteY9" fmla="*/ 0 h 1691721"/>
                        <a:gd name="connsiteX10" fmla="*/ 7528489 w 9765106"/>
                        <a:gd name="connsiteY10" fmla="*/ 0 h 1691721"/>
                        <a:gd name="connsiteX11" fmla="*/ 8157707 w 9765106"/>
                        <a:gd name="connsiteY11" fmla="*/ 0 h 1691721"/>
                        <a:gd name="connsiteX12" fmla="*/ 9319338 w 9765106"/>
                        <a:gd name="connsiteY12" fmla="*/ 0 h 1691721"/>
                        <a:gd name="connsiteX13" fmla="*/ 9765106 w 9765106"/>
                        <a:gd name="connsiteY13" fmla="*/ 281959 h 1691721"/>
                        <a:gd name="connsiteX14" fmla="*/ 9765106 w 9765106"/>
                        <a:gd name="connsiteY14" fmla="*/ 635337 h 1691721"/>
                        <a:gd name="connsiteX15" fmla="*/ 9765106 w 9765106"/>
                        <a:gd name="connsiteY15" fmla="*/ 977437 h 1691721"/>
                        <a:gd name="connsiteX16" fmla="*/ 9765106 w 9765106"/>
                        <a:gd name="connsiteY16" fmla="*/ 1409761 h 1691721"/>
                        <a:gd name="connsiteX17" fmla="*/ 9319338 w 9765106"/>
                        <a:gd name="connsiteY17" fmla="*/ 1691721 h 1691721"/>
                        <a:gd name="connsiteX18" fmla="*/ 8335178 w 9765106"/>
                        <a:gd name="connsiteY18" fmla="*/ 1691721 h 1691721"/>
                        <a:gd name="connsiteX19" fmla="*/ 7439754 w 9765106"/>
                        <a:gd name="connsiteY19" fmla="*/ 1691721 h 1691721"/>
                        <a:gd name="connsiteX20" fmla="*/ 6721802 w 9765106"/>
                        <a:gd name="connsiteY20" fmla="*/ 1691721 h 1691721"/>
                        <a:gd name="connsiteX21" fmla="*/ 5826378 w 9765106"/>
                        <a:gd name="connsiteY21" fmla="*/ 1691721 h 1691721"/>
                        <a:gd name="connsiteX22" fmla="*/ 4930954 w 9765106"/>
                        <a:gd name="connsiteY22" fmla="*/ 1691721 h 1691721"/>
                        <a:gd name="connsiteX23" fmla="*/ 4213002 w 9765106"/>
                        <a:gd name="connsiteY23" fmla="*/ 1691721 h 1691721"/>
                        <a:gd name="connsiteX24" fmla="*/ 3756336 w 9765106"/>
                        <a:gd name="connsiteY24" fmla="*/ 1691721 h 1691721"/>
                        <a:gd name="connsiteX25" fmla="*/ 3317578 w 9765106"/>
                        <a:gd name="connsiteY25" fmla="*/ 1691721 h 1691721"/>
                        <a:gd name="connsiteX26" fmla="*/ 2510889 w 9765106"/>
                        <a:gd name="connsiteY26" fmla="*/ 1691721 h 1691721"/>
                        <a:gd name="connsiteX27" fmla="*/ 1615465 w 9765106"/>
                        <a:gd name="connsiteY27" fmla="*/ 1691721 h 1691721"/>
                        <a:gd name="connsiteX28" fmla="*/ 445767 w 9765106"/>
                        <a:gd name="connsiteY28" fmla="*/ 1691721 h 1691721"/>
                        <a:gd name="connsiteX29" fmla="*/ 0 w 9765106"/>
                        <a:gd name="connsiteY29" fmla="*/ 1409761 h 1691721"/>
                        <a:gd name="connsiteX30" fmla="*/ 0 w 9765106"/>
                        <a:gd name="connsiteY30" fmla="*/ 1011271 h 1691721"/>
                        <a:gd name="connsiteX31" fmla="*/ 0 w 9765106"/>
                        <a:gd name="connsiteY31" fmla="*/ 646615 h 1691721"/>
                        <a:gd name="connsiteX32" fmla="*/ 0 w 9765106"/>
                        <a:gd name="connsiteY32" fmla="*/ 281959 h 1691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9765106" h="1691721" fill="none" extrusionOk="0">
                          <a:moveTo>
                            <a:pt x="0" y="281959"/>
                          </a:moveTo>
                          <a:cubicBezTo>
                            <a:pt x="31176" y="100804"/>
                            <a:pt x="180297" y="12065"/>
                            <a:pt x="445767" y="0"/>
                          </a:cubicBezTo>
                          <a:cubicBezTo>
                            <a:pt x="620707" y="24043"/>
                            <a:pt x="946686" y="289"/>
                            <a:pt x="1163719" y="0"/>
                          </a:cubicBezTo>
                          <a:cubicBezTo>
                            <a:pt x="1349472" y="16211"/>
                            <a:pt x="1690779" y="-17297"/>
                            <a:pt x="2147879" y="0"/>
                          </a:cubicBezTo>
                          <a:cubicBezTo>
                            <a:pt x="2637393" y="-3596"/>
                            <a:pt x="2521168" y="20162"/>
                            <a:pt x="2688361" y="0"/>
                          </a:cubicBezTo>
                          <a:cubicBezTo>
                            <a:pt x="2858736" y="3371"/>
                            <a:pt x="3039641" y="18366"/>
                            <a:pt x="3317578" y="0"/>
                          </a:cubicBezTo>
                          <a:cubicBezTo>
                            <a:pt x="3651809" y="-1043"/>
                            <a:pt x="3881032" y="-3782"/>
                            <a:pt x="4124265" y="0"/>
                          </a:cubicBezTo>
                          <a:cubicBezTo>
                            <a:pt x="4295484" y="-15323"/>
                            <a:pt x="4299927" y="6761"/>
                            <a:pt x="4468882" y="0"/>
                          </a:cubicBezTo>
                          <a:cubicBezTo>
                            <a:pt x="4637837" y="-6761"/>
                            <a:pt x="4765528" y="-13397"/>
                            <a:pt x="4842218" y="0"/>
                          </a:cubicBezTo>
                          <a:cubicBezTo>
                            <a:pt x="5062067" y="741"/>
                            <a:pt x="5144392" y="9906"/>
                            <a:pt x="5382699" y="0"/>
                          </a:cubicBezTo>
                          <a:cubicBezTo>
                            <a:pt x="5620346" y="-14403"/>
                            <a:pt x="5844826" y="1735"/>
                            <a:pt x="6189388" y="0"/>
                          </a:cubicBezTo>
                          <a:cubicBezTo>
                            <a:pt x="6547632" y="-11381"/>
                            <a:pt x="6514606" y="-7281"/>
                            <a:pt x="6818604" y="0"/>
                          </a:cubicBezTo>
                          <a:cubicBezTo>
                            <a:pt x="7108129" y="-17722"/>
                            <a:pt x="7443003" y="-23337"/>
                            <a:pt x="7625292" y="0"/>
                          </a:cubicBezTo>
                          <a:cubicBezTo>
                            <a:pt x="7834745" y="-44181"/>
                            <a:pt x="8192061" y="31787"/>
                            <a:pt x="8431981" y="0"/>
                          </a:cubicBezTo>
                          <a:cubicBezTo>
                            <a:pt x="8666733" y="21421"/>
                            <a:pt x="8865937" y="-36988"/>
                            <a:pt x="9319338" y="0"/>
                          </a:cubicBezTo>
                          <a:cubicBezTo>
                            <a:pt x="9524520" y="-8508"/>
                            <a:pt x="9727128" y="130687"/>
                            <a:pt x="9765106" y="281959"/>
                          </a:cubicBezTo>
                          <a:cubicBezTo>
                            <a:pt x="9741787" y="384228"/>
                            <a:pt x="9731570" y="491066"/>
                            <a:pt x="9765106" y="635337"/>
                          </a:cubicBezTo>
                          <a:cubicBezTo>
                            <a:pt x="9800732" y="790843"/>
                            <a:pt x="9786847" y="903463"/>
                            <a:pt x="9765106" y="977437"/>
                          </a:cubicBezTo>
                          <a:cubicBezTo>
                            <a:pt x="9732805" y="1081638"/>
                            <a:pt x="9725559" y="1298861"/>
                            <a:pt x="9765106" y="1409761"/>
                          </a:cubicBezTo>
                          <a:cubicBezTo>
                            <a:pt x="9809803" y="1631585"/>
                            <a:pt x="9610197" y="1670400"/>
                            <a:pt x="9319338" y="1691721"/>
                          </a:cubicBezTo>
                          <a:cubicBezTo>
                            <a:pt x="9139782" y="1709211"/>
                            <a:pt x="8952193" y="1708120"/>
                            <a:pt x="8690121" y="1691721"/>
                          </a:cubicBezTo>
                          <a:cubicBezTo>
                            <a:pt x="8461242" y="1675587"/>
                            <a:pt x="8299964" y="1720307"/>
                            <a:pt x="8060904" y="1691721"/>
                          </a:cubicBezTo>
                          <a:cubicBezTo>
                            <a:pt x="7943713" y="1705587"/>
                            <a:pt x="7732731" y="1671832"/>
                            <a:pt x="7641426" y="1691721"/>
                          </a:cubicBezTo>
                          <a:cubicBezTo>
                            <a:pt x="7550121" y="1711610"/>
                            <a:pt x="7419778" y="1705803"/>
                            <a:pt x="7254216" y="1691721"/>
                          </a:cubicBezTo>
                          <a:cubicBezTo>
                            <a:pt x="6977554" y="1713190"/>
                            <a:pt x="6546910" y="1657934"/>
                            <a:pt x="6270056" y="1691721"/>
                          </a:cubicBezTo>
                          <a:cubicBezTo>
                            <a:pt x="5924933" y="1669765"/>
                            <a:pt x="5716628" y="1689258"/>
                            <a:pt x="5285897" y="1691721"/>
                          </a:cubicBezTo>
                          <a:cubicBezTo>
                            <a:pt x="4887046" y="1671660"/>
                            <a:pt x="4865605" y="1706323"/>
                            <a:pt x="4479208" y="1691721"/>
                          </a:cubicBezTo>
                          <a:cubicBezTo>
                            <a:pt x="4122733" y="1702314"/>
                            <a:pt x="3868428" y="1683613"/>
                            <a:pt x="3672521" y="1691721"/>
                          </a:cubicBezTo>
                          <a:cubicBezTo>
                            <a:pt x="3497430" y="1682289"/>
                            <a:pt x="3057430" y="1704068"/>
                            <a:pt x="2865832" y="1691721"/>
                          </a:cubicBezTo>
                          <a:cubicBezTo>
                            <a:pt x="2641137" y="1654471"/>
                            <a:pt x="2104971" y="1627758"/>
                            <a:pt x="1881672" y="1691721"/>
                          </a:cubicBezTo>
                          <a:cubicBezTo>
                            <a:pt x="1672600" y="1674504"/>
                            <a:pt x="1456790" y="1737216"/>
                            <a:pt x="1252456" y="1691721"/>
                          </a:cubicBezTo>
                          <a:cubicBezTo>
                            <a:pt x="1050077" y="1657466"/>
                            <a:pt x="816911" y="1642881"/>
                            <a:pt x="445767" y="1691721"/>
                          </a:cubicBezTo>
                          <a:cubicBezTo>
                            <a:pt x="185854" y="1684267"/>
                            <a:pt x="18987" y="1540983"/>
                            <a:pt x="0" y="1409761"/>
                          </a:cubicBezTo>
                          <a:cubicBezTo>
                            <a:pt x="44767" y="1289082"/>
                            <a:pt x="693" y="1167146"/>
                            <a:pt x="0" y="1067661"/>
                          </a:cubicBezTo>
                          <a:cubicBezTo>
                            <a:pt x="-6007" y="957535"/>
                            <a:pt x="-24099" y="866734"/>
                            <a:pt x="0" y="714283"/>
                          </a:cubicBezTo>
                          <a:cubicBezTo>
                            <a:pt x="15878" y="528607"/>
                            <a:pt x="-28477" y="464292"/>
                            <a:pt x="0" y="281959"/>
                          </a:cubicBezTo>
                          <a:close/>
                        </a:path>
                        <a:path w="9765106" h="1691721" stroke="0" extrusionOk="0">
                          <a:moveTo>
                            <a:pt x="0" y="281959"/>
                          </a:moveTo>
                          <a:cubicBezTo>
                            <a:pt x="46985" y="139414"/>
                            <a:pt x="239819" y="21001"/>
                            <a:pt x="445767" y="0"/>
                          </a:cubicBezTo>
                          <a:cubicBezTo>
                            <a:pt x="710146" y="976"/>
                            <a:pt x="771250" y="1789"/>
                            <a:pt x="986248" y="0"/>
                          </a:cubicBezTo>
                          <a:cubicBezTo>
                            <a:pt x="1207178" y="18019"/>
                            <a:pt x="1388310" y="-26537"/>
                            <a:pt x="1615465" y="0"/>
                          </a:cubicBezTo>
                          <a:cubicBezTo>
                            <a:pt x="1825967" y="2478"/>
                            <a:pt x="2250707" y="-5707"/>
                            <a:pt x="2599624" y="0"/>
                          </a:cubicBezTo>
                          <a:cubicBezTo>
                            <a:pt x="2949001" y="-11110"/>
                            <a:pt x="3268942" y="-5441"/>
                            <a:pt x="3495049" y="0"/>
                          </a:cubicBezTo>
                          <a:cubicBezTo>
                            <a:pt x="3756900" y="35323"/>
                            <a:pt x="4195675" y="83474"/>
                            <a:pt x="4479208" y="0"/>
                          </a:cubicBezTo>
                          <a:cubicBezTo>
                            <a:pt x="4810238" y="13489"/>
                            <a:pt x="5137357" y="-59973"/>
                            <a:pt x="5463368" y="0"/>
                          </a:cubicBezTo>
                          <a:cubicBezTo>
                            <a:pt x="5831306" y="40128"/>
                            <a:pt x="5991852" y="12419"/>
                            <a:pt x="6181321" y="0"/>
                          </a:cubicBezTo>
                          <a:cubicBezTo>
                            <a:pt x="6358116" y="11716"/>
                            <a:pt x="6618740" y="-9445"/>
                            <a:pt x="6721802" y="0"/>
                          </a:cubicBezTo>
                          <a:cubicBezTo>
                            <a:pt x="6830681" y="-2385"/>
                            <a:pt x="7330438" y="-30258"/>
                            <a:pt x="7528489" y="0"/>
                          </a:cubicBezTo>
                          <a:cubicBezTo>
                            <a:pt x="7723699" y="20295"/>
                            <a:pt x="7896569" y="5633"/>
                            <a:pt x="8157707" y="0"/>
                          </a:cubicBezTo>
                          <a:cubicBezTo>
                            <a:pt x="8366066" y="42688"/>
                            <a:pt x="9001261" y="-4940"/>
                            <a:pt x="9319338" y="0"/>
                          </a:cubicBezTo>
                          <a:cubicBezTo>
                            <a:pt x="9541214" y="-2460"/>
                            <a:pt x="9752153" y="141372"/>
                            <a:pt x="9765106" y="281959"/>
                          </a:cubicBezTo>
                          <a:cubicBezTo>
                            <a:pt x="9753149" y="359827"/>
                            <a:pt x="9762992" y="540617"/>
                            <a:pt x="9765106" y="635337"/>
                          </a:cubicBezTo>
                          <a:cubicBezTo>
                            <a:pt x="9747749" y="728385"/>
                            <a:pt x="9743565" y="851044"/>
                            <a:pt x="9765106" y="977437"/>
                          </a:cubicBezTo>
                          <a:cubicBezTo>
                            <a:pt x="9751372" y="1118272"/>
                            <a:pt x="9772769" y="1292480"/>
                            <a:pt x="9765106" y="1409761"/>
                          </a:cubicBezTo>
                          <a:cubicBezTo>
                            <a:pt x="9783087" y="1561916"/>
                            <a:pt x="9556155" y="1694303"/>
                            <a:pt x="9319338" y="1691721"/>
                          </a:cubicBezTo>
                          <a:cubicBezTo>
                            <a:pt x="9114554" y="1686909"/>
                            <a:pt x="8649096" y="1709912"/>
                            <a:pt x="8335178" y="1691721"/>
                          </a:cubicBezTo>
                          <a:cubicBezTo>
                            <a:pt x="8021447" y="1662858"/>
                            <a:pt x="7610910" y="1728497"/>
                            <a:pt x="7439754" y="1691721"/>
                          </a:cubicBezTo>
                          <a:cubicBezTo>
                            <a:pt x="7243864" y="1656706"/>
                            <a:pt x="6951015" y="1673925"/>
                            <a:pt x="6721802" y="1691721"/>
                          </a:cubicBezTo>
                          <a:cubicBezTo>
                            <a:pt x="6458865" y="1631463"/>
                            <a:pt x="6046275" y="1732659"/>
                            <a:pt x="5826378" y="1691721"/>
                          </a:cubicBezTo>
                          <a:cubicBezTo>
                            <a:pt x="5595505" y="1683844"/>
                            <a:pt x="5356979" y="1658228"/>
                            <a:pt x="4930954" y="1691721"/>
                          </a:cubicBezTo>
                          <a:cubicBezTo>
                            <a:pt x="4540077" y="1713159"/>
                            <a:pt x="4536846" y="1687005"/>
                            <a:pt x="4213002" y="1691721"/>
                          </a:cubicBezTo>
                          <a:cubicBezTo>
                            <a:pt x="4019893" y="1668994"/>
                            <a:pt x="3911281" y="1681065"/>
                            <a:pt x="3756336" y="1691721"/>
                          </a:cubicBezTo>
                          <a:cubicBezTo>
                            <a:pt x="3601391" y="1702377"/>
                            <a:pt x="3454513" y="1670387"/>
                            <a:pt x="3317578" y="1691721"/>
                          </a:cubicBezTo>
                          <a:cubicBezTo>
                            <a:pt x="3071027" y="1670920"/>
                            <a:pt x="2702080" y="1724727"/>
                            <a:pt x="2510889" y="1691721"/>
                          </a:cubicBezTo>
                          <a:cubicBezTo>
                            <a:pt x="2305074" y="1636600"/>
                            <a:pt x="2000754" y="1686690"/>
                            <a:pt x="1615465" y="1691721"/>
                          </a:cubicBezTo>
                          <a:cubicBezTo>
                            <a:pt x="1275562" y="1625413"/>
                            <a:pt x="793331" y="1656060"/>
                            <a:pt x="445767" y="1691721"/>
                          </a:cubicBezTo>
                          <a:cubicBezTo>
                            <a:pt x="241417" y="1706532"/>
                            <a:pt x="10586" y="1527756"/>
                            <a:pt x="0" y="1409761"/>
                          </a:cubicBezTo>
                          <a:cubicBezTo>
                            <a:pt x="-9170" y="1253362"/>
                            <a:pt x="32491" y="1193196"/>
                            <a:pt x="0" y="1011271"/>
                          </a:cubicBezTo>
                          <a:cubicBezTo>
                            <a:pt x="-36065" y="812908"/>
                            <a:pt x="12368" y="728866"/>
                            <a:pt x="0" y="646615"/>
                          </a:cubicBezTo>
                          <a:cubicBezTo>
                            <a:pt x="-12697" y="555283"/>
                            <a:pt x="11979" y="366925"/>
                            <a:pt x="0" y="281959"/>
                          </a:cubicBezTo>
                          <a:close/>
                        </a:path>
                        <a:path w="9765106" h="1691721" fill="none" stroke="0" extrusionOk="0">
                          <a:moveTo>
                            <a:pt x="0" y="281959"/>
                          </a:moveTo>
                          <a:cubicBezTo>
                            <a:pt x="45918" y="134066"/>
                            <a:pt x="207586" y="-4359"/>
                            <a:pt x="445767" y="0"/>
                          </a:cubicBezTo>
                          <a:cubicBezTo>
                            <a:pt x="616695" y="702"/>
                            <a:pt x="992934" y="14127"/>
                            <a:pt x="1163719" y="0"/>
                          </a:cubicBezTo>
                          <a:cubicBezTo>
                            <a:pt x="1388407" y="20327"/>
                            <a:pt x="1640715" y="43744"/>
                            <a:pt x="2147879" y="0"/>
                          </a:cubicBezTo>
                          <a:cubicBezTo>
                            <a:pt x="2622454" y="-19915"/>
                            <a:pt x="2516612" y="29994"/>
                            <a:pt x="2688361" y="0"/>
                          </a:cubicBezTo>
                          <a:cubicBezTo>
                            <a:pt x="2835002" y="2171"/>
                            <a:pt x="3039964" y="36486"/>
                            <a:pt x="3317578" y="0"/>
                          </a:cubicBezTo>
                          <a:cubicBezTo>
                            <a:pt x="3631558" y="-18870"/>
                            <a:pt x="3900183" y="5662"/>
                            <a:pt x="4124265" y="0"/>
                          </a:cubicBezTo>
                          <a:cubicBezTo>
                            <a:pt x="4240845" y="-16391"/>
                            <a:pt x="4333099" y="-3555"/>
                            <a:pt x="4476062" y="0"/>
                          </a:cubicBezTo>
                          <a:cubicBezTo>
                            <a:pt x="4619025" y="3555"/>
                            <a:pt x="4680078" y="-9146"/>
                            <a:pt x="4842218" y="0"/>
                          </a:cubicBezTo>
                          <a:cubicBezTo>
                            <a:pt x="5045054" y="-15030"/>
                            <a:pt x="5168467" y="23173"/>
                            <a:pt x="5382699" y="0"/>
                          </a:cubicBezTo>
                          <a:cubicBezTo>
                            <a:pt x="5624366" y="42095"/>
                            <a:pt x="5859692" y="4116"/>
                            <a:pt x="6189388" y="0"/>
                          </a:cubicBezTo>
                          <a:cubicBezTo>
                            <a:pt x="6549433" y="-3397"/>
                            <a:pt x="6505866" y="-11251"/>
                            <a:pt x="6818604" y="0"/>
                          </a:cubicBezTo>
                          <a:cubicBezTo>
                            <a:pt x="7116395" y="48781"/>
                            <a:pt x="7418704" y="24276"/>
                            <a:pt x="7625292" y="0"/>
                          </a:cubicBezTo>
                          <a:cubicBezTo>
                            <a:pt x="7806926" y="-36845"/>
                            <a:pt x="8244623" y="-19300"/>
                            <a:pt x="8431981" y="0"/>
                          </a:cubicBezTo>
                          <a:cubicBezTo>
                            <a:pt x="8639166" y="26250"/>
                            <a:pt x="8926247" y="1436"/>
                            <a:pt x="9319338" y="0"/>
                          </a:cubicBezTo>
                          <a:cubicBezTo>
                            <a:pt x="9518853" y="11056"/>
                            <a:pt x="9732407" y="154646"/>
                            <a:pt x="9765106" y="281959"/>
                          </a:cubicBezTo>
                          <a:cubicBezTo>
                            <a:pt x="9753045" y="360345"/>
                            <a:pt x="9752354" y="498666"/>
                            <a:pt x="9765106" y="635337"/>
                          </a:cubicBezTo>
                          <a:cubicBezTo>
                            <a:pt x="9807235" y="774584"/>
                            <a:pt x="9767022" y="878949"/>
                            <a:pt x="9765106" y="977437"/>
                          </a:cubicBezTo>
                          <a:cubicBezTo>
                            <a:pt x="9741410" y="1060301"/>
                            <a:pt x="9739896" y="1320374"/>
                            <a:pt x="9765106" y="1409761"/>
                          </a:cubicBezTo>
                          <a:cubicBezTo>
                            <a:pt x="9801348" y="1589020"/>
                            <a:pt x="9627045" y="1638135"/>
                            <a:pt x="9319338" y="1691721"/>
                          </a:cubicBezTo>
                          <a:cubicBezTo>
                            <a:pt x="9011623" y="1688219"/>
                            <a:pt x="8820927" y="1704567"/>
                            <a:pt x="8690121" y="1691721"/>
                          </a:cubicBezTo>
                          <a:cubicBezTo>
                            <a:pt x="8431408" y="1721774"/>
                            <a:pt x="8187638" y="1668866"/>
                            <a:pt x="8060904" y="1691721"/>
                          </a:cubicBezTo>
                          <a:cubicBezTo>
                            <a:pt x="7930515" y="1681792"/>
                            <a:pt x="7842857" y="1701188"/>
                            <a:pt x="7649493" y="1691721"/>
                          </a:cubicBezTo>
                          <a:cubicBezTo>
                            <a:pt x="7456129" y="1682254"/>
                            <a:pt x="7437524" y="1676337"/>
                            <a:pt x="7254216" y="1691721"/>
                          </a:cubicBezTo>
                          <a:cubicBezTo>
                            <a:pt x="6968929" y="1761652"/>
                            <a:pt x="6564967" y="1616869"/>
                            <a:pt x="6270056" y="1691721"/>
                          </a:cubicBezTo>
                          <a:cubicBezTo>
                            <a:pt x="5971102" y="1691410"/>
                            <a:pt x="5696421" y="1707929"/>
                            <a:pt x="5285897" y="1691721"/>
                          </a:cubicBezTo>
                          <a:cubicBezTo>
                            <a:pt x="4890100" y="1678898"/>
                            <a:pt x="4871806" y="1705595"/>
                            <a:pt x="4479208" y="1691721"/>
                          </a:cubicBezTo>
                          <a:cubicBezTo>
                            <a:pt x="4060594" y="1661384"/>
                            <a:pt x="3862348" y="1688102"/>
                            <a:pt x="3672521" y="1691721"/>
                          </a:cubicBezTo>
                          <a:cubicBezTo>
                            <a:pt x="3474638" y="1674401"/>
                            <a:pt x="3073998" y="1665493"/>
                            <a:pt x="2865832" y="1691721"/>
                          </a:cubicBezTo>
                          <a:cubicBezTo>
                            <a:pt x="2665262" y="1667126"/>
                            <a:pt x="2109301" y="1722304"/>
                            <a:pt x="1881672" y="1691721"/>
                          </a:cubicBezTo>
                          <a:cubicBezTo>
                            <a:pt x="1628663" y="1710404"/>
                            <a:pt x="1436964" y="1723099"/>
                            <a:pt x="1252456" y="1691721"/>
                          </a:cubicBezTo>
                          <a:cubicBezTo>
                            <a:pt x="1037197" y="1639097"/>
                            <a:pt x="785731" y="1682357"/>
                            <a:pt x="445767" y="1691721"/>
                          </a:cubicBezTo>
                          <a:cubicBezTo>
                            <a:pt x="190908" y="1672831"/>
                            <a:pt x="30728" y="1556382"/>
                            <a:pt x="0" y="1409761"/>
                          </a:cubicBezTo>
                          <a:cubicBezTo>
                            <a:pt x="4648" y="1296833"/>
                            <a:pt x="40051" y="1162369"/>
                            <a:pt x="0" y="1067661"/>
                          </a:cubicBezTo>
                          <a:cubicBezTo>
                            <a:pt x="-21909" y="960132"/>
                            <a:pt x="-1894" y="895196"/>
                            <a:pt x="0" y="714283"/>
                          </a:cubicBezTo>
                          <a:cubicBezTo>
                            <a:pt x="-6953" y="546052"/>
                            <a:pt x="-31578" y="437180"/>
                            <a:pt x="0" y="28195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0" name="Rectangle: Rounded Corners 61">
              <a:extLst>
                <a:ext uri="{FF2B5EF4-FFF2-40B4-BE49-F238E27FC236}">
                  <a16:creationId xmlns:a16="http://schemas.microsoft.com/office/drawing/2014/main" id="{5E2B92D0-5106-C848-8675-47DE224C0752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1004347 w 9443286"/>
                        <a:gd name="connsiteY2" fmla="*/ 0 h 1480264"/>
                        <a:gd name="connsiteX3" fmla="*/ 1705277 w 9443286"/>
                        <a:gd name="connsiteY3" fmla="*/ 0 h 1480264"/>
                        <a:gd name="connsiteX4" fmla="*/ 2406208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3894701 w 9443286"/>
                        <a:gd name="connsiteY6" fmla="*/ 0 h 1480264"/>
                        <a:gd name="connsiteX7" fmla="*/ 4509000 w 9443286"/>
                        <a:gd name="connsiteY7" fmla="*/ 0 h 1480264"/>
                        <a:gd name="connsiteX8" fmla="*/ 5296564 w 9443286"/>
                        <a:gd name="connsiteY8" fmla="*/ 0 h 1480264"/>
                        <a:gd name="connsiteX9" fmla="*/ 5997494 w 9443286"/>
                        <a:gd name="connsiteY9" fmla="*/ 0 h 1480264"/>
                        <a:gd name="connsiteX10" fmla="*/ 6525161 w 9443286"/>
                        <a:gd name="connsiteY10" fmla="*/ 0 h 1480264"/>
                        <a:gd name="connsiteX11" fmla="*/ 7312724 w 9443286"/>
                        <a:gd name="connsiteY11" fmla="*/ 0 h 1480264"/>
                        <a:gd name="connsiteX12" fmla="*/ 7927022 w 9443286"/>
                        <a:gd name="connsiteY12" fmla="*/ 0 h 1480264"/>
                        <a:gd name="connsiteX13" fmla="*/ 9053237 w 9443286"/>
                        <a:gd name="connsiteY13" fmla="*/ 0 h 1480264"/>
                        <a:gd name="connsiteX14" fmla="*/ 9443286 w 9443286"/>
                        <a:gd name="connsiteY14" fmla="*/ 246715 h 1480264"/>
                        <a:gd name="connsiteX15" fmla="*/ 9443286 w 9443286"/>
                        <a:gd name="connsiteY15" fmla="*/ 720395 h 1480264"/>
                        <a:gd name="connsiteX16" fmla="*/ 9443286 w 9443286"/>
                        <a:gd name="connsiteY16" fmla="*/ 1233548 h 1480264"/>
                        <a:gd name="connsiteX17" fmla="*/ 9053237 w 9443286"/>
                        <a:gd name="connsiteY17" fmla="*/ 1480264 h 1480264"/>
                        <a:gd name="connsiteX18" fmla="*/ 8092411 w 9443286"/>
                        <a:gd name="connsiteY18" fmla="*/ 1480264 h 1480264"/>
                        <a:gd name="connsiteX19" fmla="*/ 7218216 w 9443286"/>
                        <a:gd name="connsiteY19" fmla="*/ 1480264 h 1480264"/>
                        <a:gd name="connsiteX20" fmla="*/ 6430654 w 9443286"/>
                        <a:gd name="connsiteY20" fmla="*/ 1480264 h 1480264"/>
                        <a:gd name="connsiteX21" fmla="*/ 5979065 w 9443286"/>
                        <a:gd name="connsiteY21" fmla="*/ 1480264 h 1480264"/>
                        <a:gd name="connsiteX22" fmla="*/ 5469827 w 9443286"/>
                        <a:gd name="connsiteY22" fmla="*/ 1480264 h 1480264"/>
                        <a:gd name="connsiteX23" fmla="*/ 4855528 w 9443286"/>
                        <a:gd name="connsiteY23" fmla="*/ 1480264 h 1480264"/>
                        <a:gd name="connsiteX24" fmla="*/ 4067966 w 9443286"/>
                        <a:gd name="connsiteY24" fmla="*/ 1480264 h 1480264"/>
                        <a:gd name="connsiteX25" fmla="*/ 3107139 w 9443286"/>
                        <a:gd name="connsiteY25" fmla="*/ 1480264 h 1480264"/>
                        <a:gd name="connsiteX26" fmla="*/ 2146313 w 9443286"/>
                        <a:gd name="connsiteY26" fmla="*/ 1480264 h 1480264"/>
                        <a:gd name="connsiteX27" fmla="*/ 1358749 w 9443286"/>
                        <a:gd name="connsiteY27" fmla="*/ 1480264 h 1480264"/>
                        <a:gd name="connsiteX28" fmla="*/ 390048 w 9443286"/>
                        <a:gd name="connsiteY28" fmla="*/ 1480264 h 1480264"/>
                        <a:gd name="connsiteX29" fmla="*/ 0 w 9443286"/>
                        <a:gd name="connsiteY29" fmla="*/ 1233548 h 1480264"/>
                        <a:gd name="connsiteX30" fmla="*/ 0 w 9443286"/>
                        <a:gd name="connsiteY30" fmla="*/ 769737 h 1480264"/>
                        <a:gd name="connsiteX31" fmla="*/ 0 w 9443286"/>
                        <a:gd name="connsiteY31" fmla="*/ 246715 h 1480264"/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917715 w 9443286"/>
                        <a:gd name="connsiteY2" fmla="*/ 0 h 1480264"/>
                        <a:gd name="connsiteX3" fmla="*/ 1532014 w 9443286"/>
                        <a:gd name="connsiteY3" fmla="*/ 0 h 1480264"/>
                        <a:gd name="connsiteX4" fmla="*/ 2492840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4327861 w 9443286"/>
                        <a:gd name="connsiteY6" fmla="*/ 0 h 1480264"/>
                        <a:gd name="connsiteX7" fmla="*/ 5288687 w 9443286"/>
                        <a:gd name="connsiteY7" fmla="*/ 0 h 1480264"/>
                        <a:gd name="connsiteX8" fmla="*/ 5989618 w 9443286"/>
                        <a:gd name="connsiteY8" fmla="*/ 0 h 1480264"/>
                        <a:gd name="connsiteX9" fmla="*/ 6517285 w 9443286"/>
                        <a:gd name="connsiteY9" fmla="*/ 0 h 1480264"/>
                        <a:gd name="connsiteX10" fmla="*/ 7304848 w 9443286"/>
                        <a:gd name="connsiteY10" fmla="*/ 0 h 1480264"/>
                        <a:gd name="connsiteX11" fmla="*/ 7919147 w 9443286"/>
                        <a:gd name="connsiteY11" fmla="*/ 0 h 1480264"/>
                        <a:gd name="connsiteX12" fmla="*/ 9053237 w 9443286"/>
                        <a:gd name="connsiteY12" fmla="*/ 0 h 1480264"/>
                        <a:gd name="connsiteX13" fmla="*/ 9443286 w 9443286"/>
                        <a:gd name="connsiteY13" fmla="*/ 246715 h 1480264"/>
                        <a:gd name="connsiteX14" fmla="*/ 9443286 w 9443286"/>
                        <a:gd name="connsiteY14" fmla="*/ 720395 h 1480264"/>
                        <a:gd name="connsiteX15" fmla="*/ 9443286 w 9443286"/>
                        <a:gd name="connsiteY15" fmla="*/ 1233548 h 1480264"/>
                        <a:gd name="connsiteX16" fmla="*/ 9053237 w 9443286"/>
                        <a:gd name="connsiteY16" fmla="*/ 1480264 h 1480264"/>
                        <a:gd name="connsiteX17" fmla="*/ 8352307 w 9443286"/>
                        <a:gd name="connsiteY17" fmla="*/ 1480264 h 1480264"/>
                        <a:gd name="connsiteX18" fmla="*/ 7478112 w 9443286"/>
                        <a:gd name="connsiteY18" fmla="*/ 1480264 h 1480264"/>
                        <a:gd name="connsiteX19" fmla="*/ 6603917 w 9443286"/>
                        <a:gd name="connsiteY19" fmla="*/ 1480264 h 1480264"/>
                        <a:gd name="connsiteX20" fmla="*/ 5902986 w 9443286"/>
                        <a:gd name="connsiteY20" fmla="*/ 1480264 h 1480264"/>
                        <a:gd name="connsiteX21" fmla="*/ 5028793 w 9443286"/>
                        <a:gd name="connsiteY21" fmla="*/ 1480264 h 1480264"/>
                        <a:gd name="connsiteX22" fmla="*/ 4154598 w 9443286"/>
                        <a:gd name="connsiteY22" fmla="*/ 1480264 h 1480264"/>
                        <a:gd name="connsiteX23" fmla="*/ 3453667 w 9443286"/>
                        <a:gd name="connsiteY23" fmla="*/ 1480264 h 1480264"/>
                        <a:gd name="connsiteX24" fmla="*/ 2579472 w 9443286"/>
                        <a:gd name="connsiteY24" fmla="*/ 1480264 h 1480264"/>
                        <a:gd name="connsiteX25" fmla="*/ 1791909 w 9443286"/>
                        <a:gd name="connsiteY25" fmla="*/ 1480264 h 1480264"/>
                        <a:gd name="connsiteX26" fmla="*/ 390048 w 9443286"/>
                        <a:gd name="connsiteY26" fmla="*/ 1480264 h 1480264"/>
                        <a:gd name="connsiteX27" fmla="*/ 0 w 9443286"/>
                        <a:gd name="connsiteY27" fmla="*/ 1233548 h 1480264"/>
                        <a:gd name="connsiteX28" fmla="*/ 0 w 9443286"/>
                        <a:gd name="connsiteY28" fmla="*/ 750000 h 1480264"/>
                        <a:gd name="connsiteX29" fmla="*/ 0 w 9443286"/>
                        <a:gd name="connsiteY29" fmla="*/ 246715 h 1480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6" h="1480264" fill="none" extrusionOk="0">
                          <a:moveTo>
                            <a:pt x="0" y="246715"/>
                          </a:moveTo>
                          <a:cubicBezTo>
                            <a:pt x="-79059" y="134135"/>
                            <a:pt x="113529" y="19699"/>
                            <a:pt x="390048" y="0"/>
                          </a:cubicBezTo>
                          <a:cubicBezTo>
                            <a:pt x="574452" y="-7771"/>
                            <a:pt x="740758" y="7982"/>
                            <a:pt x="1004347" y="0"/>
                          </a:cubicBezTo>
                          <a:cubicBezTo>
                            <a:pt x="1242444" y="-15055"/>
                            <a:pt x="1542680" y="-44194"/>
                            <a:pt x="1705277" y="0"/>
                          </a:cubicBezTo>
                          <a:cubicBezTo>
                            <a:pt x="1891904" y="60339"/>
                            <a:pt x="2101837" y="4729"/>
                            <a:pt x="2406208" y="0"/>
                          </a:cubicBezTo>
                          <a:cubicBezTo>
                            <a:pt x="2642428" y="-39475"/>
                            <a:pt x="3181141" y="-16450"/>
                            <a:pt x="3367034" y="0"/>
                          </a:cubicBezTo>
                          <a:cubicBezTo>
                            <a:pt x="3574594" y="28431"/>
                            <a:pt x="3723001" y="15247"/>
                            <a:pt x="3894701" y="0"/>
                          </a:cubicBezTo>
                          <a:cubicBezTo>
                            <a:pt x="4026458" y="49"/>
                            <a:pt x="4253109" y="18804"/>
                            <a:pt x="4509000" y="0"/>
                          </a:cubicBezTo>
                          <a:cubicBezTo>
                            <a:pt x="4756588" y="-29982"/>
                            <a:pt x="5065261" y="45522"/>
                            <a:pt x="5296564" y="0"/>
                          </a:cubicBezTo>
                          <a:cubicBezTo>
                            <a:pt x="5536198" y="6532"/>
                            <a:pt x="5823329" y="31545"/>
                            <a:pt x="5997494" y="0"/>
                          </a:cubicBezTo>
                          <a:cubicBezTo>
                            <a:pt x="6214851" y="12362"/>
                            <a:pt x="6391659" y="2356"/>
                            <a:pt x="6525161" y="0"/>
                          </a:cubicBezTo>
                          <a:cubicBezTo>
                            <a:pt x="6748862" y="3101"/>
                            <a:pt x="7059924" y="-52544"/>
                            <a:pt x="7312724" y="0"/>
                          </a:cubicBezTo>
                          <a:cubicBezTo>
                            <a:pt x="7525948" y="16989"/>
                            <a:pt x="7683424" y="19690"/>
                            <a:pt x="7927022" y="0"/>
                          </a:cubicBezTo>
                          <a:cubicBezTo>
                            <a:pt x="8163883" y="-5656"/>
                            <a:pt x="8793085" y="-25877"/>
                            <a:pt x="9053237" y="0"/>
                          </a:cubicBezTo>
                          <a:cubicBezTo>
                            <a:pt x="9225684" y="29823"/>
                            <a:pt x="9487257" y="90942"/>
                            <a:pt x="9443286" y="246715"/>
                          </a:cubicBezTo>
                          <a:cubicBezTo>
                            <a:pt x="9495212" y="381583"/>
                            <a:pt x="9460028" y="527820"/>
                            <a:pt x="9443286" y="720395"/>
                          </a:cubicBezTo>
                          <a:cubicBezTo>
                            <a:pt x="9441888" y="914884"/>
                            <a:pt x="9447466" y="1047983"/>
                            <a:pt x="9443286" y="1233548"/>
                          </a:cubicBezTo>
                          <a:cubicBezTo>
                            <a:pt x="9458630" y="1366789"/>
                            <a:pt x="9264641" y="1460529"/>
                            <a:pt x="9053237" y="1480264"/>
                          </a:cubicBezTo>
                          <a:cubicBezTo>
                            <a:pt x="8668487" y="1483495"/>
                            <a:pt x="8427776" y="1531561"/>
                            <a:pt x="8092411" y="1480264"/>
                          </a:cubicBezTo>
                          <a:cubicBezTo>
                            <a:pt x="7766405" y="1446461"/>
                            <a:pt x="7622323" y="1461175"/>
                            <a:pt x="7218216" y="1480264"/>
                          </a:cubicBezTo>
                          <a:cubicBezTo>
                            <a:pt x="6773839" y="1506250"/>
                            <a:pt x="6623298" y="1487298"/>
                            <a:pt x="6430654" y="1480264"/>
                          </a:cubicBezTo>
                          <a:cubicBezTo>
                            <a:pt x="6233664" y="1492478"/>
                            <a:pt x="6181790" y="1489225"/>
                            <a:pt x="5979065" y="1480264"/>
                          </a:cubicBezTo>
                          <a:cubicBezTo>
                            <a:pt x="5776340" y="1471303"/>
                            <a:pt x="5679378" y="1488343"/>
                            <a:pt x="5469827" y="1480264"/>
                          </a:cubicBezTo>
                          <a:cubicBezTo>
                            <a:pt x="5144238" y="1481445"/>
                            <a:pt x="5160968" y="1487504"/>
                            <a:pt x="4855528" y="1480264"/>
                          </a:cubicBezTo>
                          <a:cubicBezTo>
                            <a:pt x="4548603" y="1449053"/>
                            <a:pt x="4309222" y="1440583"/>
                            <a:pt x="4067966" y="1480264"/>
                          </a:cubicBezTo>
                          <a:cubicBezTo>
                            <a:pt x="3861118" y="1490759"/>
                            <a:pt x="3493615" y="1473245"/>
                            <a:pt x="3107139" y="1480264"/>
                          </a:cubicBezTo>
                          <a:cubicBezTo>
                            <a:pt x="2773254" y="1439757"/>
                            <a:pt x="2418271" y="1443422"/>
                            <a:pt x="2146313" y="1480264"/>
                          </a:cubicBezTo>
                          <a:cubicBezTo>
                            <a:pt x="1901606" y="1448632"/>
                            <a:pt x="1733830" y="1494474"/>
                            <a:pt x="1358749" y="1480264"/>
                          </a:cubicBezTo>
                          <a:cubicBezTo>
                            <a:pt x="987459" y="1481777"/>
                            <a:pt x="671772" y="1528632"/>
                            <a:pt x="390048" y="1480264"/>
                          </a:cubicBezTo>
                          <a:cubicBezTo>
                            <a:pt x="173905" y="1505290"/>
                            <a:pt x="-35427" y="1349898"/>
                            <a:pt x="0" y="1233548"/>
                          </a:cubicBezTo>
                          <a:cubicBezTo>
                            <a:pt x="-29851" y="1105457"/>
                            <a:pt x="15644" y="871402"/>
                            <a:pt x="0" y="769737"/>
                          </a:cubicBezTo>
                          <a:cubicBezTo>
                            <a:pt x="16079" y="644097"/>
                            <a:pt x="25452" y="375595"/>
                            <a:pt x="0" y="246715"/>
                          </a:cubicBezTo>
                          <a:close/>
                        </a:path>
                        <a:path w="9443286" h="1480264" stroke="0" extrusionOk="0">
                          <a:moveTo>
                            <a:pt x="0" y="246715"/>
                          </a:moveTo>
                          <a:cubicBezTo>
                            <a:pt x="33581" y="126406"/>
                            <a:pt x="204941" y="-40253"/>
                            <a:pt x="390048" y="0"/>
                          </a:cubicBezTo>
                          <a:cubicBezTo>
                            <a:pt x="616204" y="4678"/>
                            <a:pt x="761370" y="25811"/>
                            <a:pt x="917715" y="0"/>
                          </a:cubicBezTo>
                          <a:cubicBezTo>
                            <a:pt x="1046045" y="-24480"/>
                            <a:pt x="1354905" y="-17999"/>
                            <a:pt x="1532014" y="0"/>
                          </a:cubicBezTo>
                          <a:cubicBezTo>
                            <a:pt x="1746657" y="-51934"/>
                            <a:pt x="2058005" y="66250"/>
                            <a:pt x="2492840" y="0"/>
                          </a:cubicBezTo>
                          <a:cubicBezTo>
                            <a:pt x="2932015" y="-46233"/>
                            <a:pt x="3121975" y="-6654"/>
                            <a:pt x="3367034" y="0"/>
                          </a:cubicBezTo>
                          <a:cubicBezTo>
                            <a:pt x="3599665" y="16906"/>
                            <a:pt x="4028536" y="-34899"/>
                            <a:pt x="4327861" y="0"/>
                          </a:cubicBezTo>
                          <a:cubicBezTo>
                            <a:pt x="4721492" y="1103"/>
                            <a:pt x="5032829" y="-36959"/>
                            <a:pt x="5288687" y="0"/>
                          </a:cubicBezTo>
                          <a:cubicBezTo>
                            <a:pt x="5529657" y="18057"/>
                            <a:pt x="5730979" y="-33374"/>
                            <a:pt x="5989618" y="0"/>
                          </a:cubicBezTo>
                          <a:cubicBezTo>
                            <a:pt x="6216267" y="-24398"/>
                            <a:pt x="6373489" y="12313"/>
                            <a:pt x="6517285" y="0"/>
                          </a:cubicBezTo>
                          <a:cubicBezTo>
                            <a:pt x="6660586" y="-28183"/>
                            <a:pt x="6921238" y="18594"/>
                            <a:pt x="7304848" y="0"/>
                          </a:cubicBezTo>
                          <a:cubicBezTo>
                            <a:pt x="7687823" y="8570"/>
                            <a:pt x="7625498" y="15261"/>
                            <a:pt x="7919147" y="0"/>
                          </a:cubicBezTo>
                          <a:cubicBezTo>
                            <a:pt x="8225740" y="8428"/>
                            <a:pt x="8740662" y="-79757"/>
                            <a:pt x="9053237" y="0"/>
                          </a:cubicBezTo>
                          <a:cubicBezTo>
                            <a:pt x="9234997" y="-13355"/>
                            <a:pt x="9407615" y="134435"/>
                            <a:pt x="9443286" y="246715"/>
                          </a:cubicBezTo>
                          <a:cubicBezTo>
                            <a:pt x="9437000" y="400039"/>
                            <a:pt x="9445405" y="516983"/>
                            <a:pt x="9443286" y="720395"/>
                          </a:cubicBezTo>
                          <a:cubicBezTo>
                            <a:pt x="9456117" y="929355"/>
                            <a:pt x="9415543" y="1005817"/>
                            <a:pt x="9443286" y="1233548"/>
                          </a:cubicBezTo>
                          <a:cubicBezTo>
                            <a:pt x="9482448" y="1396202"/>
                            <a:pt x="9321977" y="1454097"/>
                            <a:pt x="9053237" y="1480264"/>
                          </a:cubicBezTo>
                          <a:cubicBezTo>
                            <a:pt x="8757697" y="1491407"/>
                            <a:pt x="8473704" y="1487606"/>
                            <a:pt x="8352307" y="1480264"/>
                          </a:cubicBezTo>
                          <a:cubicBezTo>
                            <a:pt x="8205317" y="1542727"/>
                            <a:pt x="7917448" y="1492310"/>
                            <a:pt x="7478112" y="1480264"/>
                          </a:cubicBezTo>
                          <a:cubicBezTo>
                            <a:pt x="7031546" y="1442634"/>
                            <a:pt x="6784119" y="1493835"/>
                            <a:pt x="6603917" y="1480264"/>
                          </a:cubicBezTo>
                          <a:cubicBezTo>
                            <a:pt x="6414272" y="1485831"/>
                            <a:pt x="6159095" y="1490405"/>
                            <a:pt x="5902986" y="1480264"/>
                          </a:cubicBezTo>
                          <a:cubicBezTo>
                            <a:pt x="5664703" y="1501252"/>
                            <a:pt x="5248413" y="1444551"/>
                            <a:pt x="5028793" y="1480264"/>
                          </a:cubicBezTo>
                          <a:cubicBezTo>
                            <a:pt x="4752718" y="1507580"/>
                            <a:pt x="4453070" y="1491249"/>
                            <a:pt x="4154598" y="1480264"/>
                          </a:cubicBezTo>
                          <a:cubicBezTo>
                            <a:pt x="3839397" y="1492716"/>
                            <a:pt x="3609402" y="1470173"/>
                            <a:pt x="3453667" y="1480264"/>
                          </a:cubicBezTo>
                          <a:cubicBezTo>
                            <a:pt x="3327203" y="1419161"/>
                            <a:pt x="2927915" y="1490416"/>
                            <a:pt x="2579472" y="1480264"/>
                          </a:cubicBezTo>
                          <a:cubicBezTo>
                            <a:pt x="2198539" y="1503826"/>
                            <a:pt x="2137110" y="1464458"/>
                            <a:pt x="1791909" y="1480264"/>
                          </a:cubicBezTo>
                          <a:cubicBezTo>
                            <a:pt x="1396132" y="1542684"/>
                            <a:pt x="959226" y="1397971"/>
                            <a:pt x="390048" y="1480264"/>
                          </a:cubicBezTo>
                          <a:cubicBezTo>
                            <a:pt x="218305" y="1481591"/>
                            <a:pt x="4279" y="1360915"/>
                            <a:pt x="0" y="1233548"/>
                          </a:cubicBezTo>
                          <a:cubicBezTo>
                            <a:pt x="-28773" y="1071078"/>
                            <a:pt x="-19148" y="949329"/>
                            <a:pt x="0" y="750000"/>
                          </a:cubicBezTo>
                          <a:cubicBezTo>
                            <a:pt x="10384" y="544262"/>
                            <a:pt x="-50625" y="381802"/>
                            <a:pt x="0" y="246715"/>
                          </a:cubicBezTo>
                          <a:close/>
                        </a:path>
                        <a:path w="9443286" h="1480264" fill="none" stroke="0" extrusionOk="0">
                          <a:moveTo>
                            <a:pt x="0" y="246715"/>
                          </a:moveTo>
                          <a:cubicBezTo>
                            <a:pt x="-36835" y="121193"/>
                            <a:pt x="175436" y="-8181"/>
                            <a:pt x="390048" y="0"/>
                          </a:cubicBezTo>
                          <a:cubicBezTo>
                            <a:pt x="561670" y="-11179"/>
                            <a:pt x="787930" y="11412"/>
                            <a:pt x="1004347" y="0"/>
                          </a:cubicBezTo>
                          <a:cubicBezTo>
                            <a:pt x="1253367" y="16545"/>
                            <a:pt x="1541232" y="-3987"/>
                            <a:pt x="1705277" y="0"/>
                          </a:cubicBezTo>
                          <a:cubicBezTo>
                            <a:pt x="1829077" y="14497"/>
                            <a:pt x="2139177" y="69264"/>
                            <a:pt x="2406208" y="0"/>
                          </a:cubicBezTo>
                          <a:cubicBezTo>
                            <a:pt x="2636339" y="5512"/>
                            <a:pt x="3172580" y="17947"/>
                            <a:pt x="3367034" y="0"/>
                          </a:cubicBezTo>
                          <a:cubicBezTo>
                            <a:pt x="3585218" y="-10650"/>
                            <a:pt x="3743726" y="15529"/>
                            <a:pt x="3894701" y="0"/>
                          </a:cubicBezTo>
                          <a:cubicBezTo>
                            <a:pt x="4069788" y="-31138"/>
                            <a:pt x="4322599" y="-2335"/>
                            <a:pt x="4509000" y="0"/>
                          </a:cubicBezTo>
                          <a:cubicBezTo>
                            <a:pt x="4735260" y="43567"/>
                            <a:pt x="5062935" y="16911"/>
                            <a:pt x="5296564" y="0"/>
                          </a:cubicBezTo>
                          <a:cubicBezTo>
                            <a:pt x="5533081" y="-24740"/>
                            <a:pt x="5819899" y="7988"/>
                            <a:pt x="5997494" y="0"/>
                          </a:cubicBezTo>
                          <a:cubicBezTo>
                            <a:pt x="6181200" y="9284"/>
                            <a:pt x="6371539" y="-9988"/>
                            <a:pt x="6525161" y="0"/>
                          </a:cubicBezTo>
                          <a:cubicBezTo>
                            <a:pt x="6676733" y="10564"/>
                            <a:pt x="7024617" y="-33077"/>
                            <a:pt x="7312724" y="0"/>
                          </a:cubicBezTo>
                          <a:cubicBezTo>
                            <a:pt x="7546995" y="27805"/>
                            <a:pt x="7682696" y="14893"/>
                            <a:pt x="7927022" y="0"/>
                          </a:cubicBezTo>
                          <a:cubicBezTo>
                            <a:pt x="8123580" y="-61202"/>
                            <a:pt x="8786041" y="-63421"/>
                            <a:pt x="9053237" y="0"/>
                          </a:cubicBezTo>
                          <a:cubicBezTo>
                            <a:pt x="9260811" y="45072"/>
                            <a:pt x="9469364" y="98537"/>
                            <a:pt x="9443286" y="246715"/>
                          </a:cubicBezTo>
                          <a:cubicBezTo>
                            <a:pt x="9456721" y="408925"/>
                            <a:pt x="9461004" y="574260"/>
                            <a:pt x="9443286" y="720395"/>
                          </a:cubicBezTo>
                          <a:cubicBezTo>
                            <a:pt x="9439592" y="869342"/>
                            <a:pt x="9491253" y="1095140"/>
                            <a:pt x="9443286" y="1233548"/>
                          </a:cubicBezTo>
                          <a:cubicBezTo>
                            <a:pt x="9486073" y="1372965"/>
                            <a:pt x="9236630" y="1476679"/>
                            <a:pt x="9053237" y="1480264"/>
                          </a:cubicBezTo>
                          <a:cubicBezTo>
                            <a:pt x="8708188" y="1419902"/>
                            <a:pt x="8375067" y="1546761"/>
                            <a:pt x="8092411" y="1480264"/>
                          </a:cubicBezTo>
                          <a:cubicBezTo>
                            <a:pt x="7753194" y="1475549"/>
                            <a:pt x="7643359" y="1473244"/>
                            <a:pt x="7218216" y="1480264"/>
                          </a:cubicBezTo>
                          <a:cubicBezTo>
                            <a:pt x="6800307" y="1448102"/>
                            <a:pt x="6632605" y="1486475"/>
                            <a:pt x="6430654" y="1480264"/>
                          </a:cubicBezTo>
                          <a:cubicBezTo>
                            <a:pt x="6316840" y="1478361"/>
                            <a:pt x="6150240" y="1497662"/>
                            <a:pt x="5979065" y="1480264"/>
                          </a:cubicBezTo>
                          <a:cubicBezTo>
                            <a:pt x="5807890" y="1462866"/>
                            <a:pt x="5696674" y="1471814"/>
                            <a:pt x="5469827" y="1480264"/>
                          </a:cubicBezTo>
                          <a:cubicBezTo>
                            <a:pt x="5145983" y="1484315"/>
                            <a:pt x="5164791" y="1484134"/>
                            <a:pt x="4855528" y="1480264"/>
                          </a:cubicBezTo>
                          <a:cubicBezTo>
                            <a:pt x="4548212" y="1461627"/>
                            <a:pt x="4286951" y="1512761"/>
                            <a:pt x="4067966" y="1480264"/>
                          </a:cubicBezTo>
                          <a:cubicBezTo>
                            <a:pt x="3850110" y="1484605"/>
                            <a:pt x="3400530" y="1494355"/>
                            <a:pt x="3107139" y="1480264"/>
                          </a:cubicBezTo>
                          <a:cubicBezTo>
                            <a:pt x="2812228" y="1454048"/>
                            <a:pt x="2417120" y="1481753"/>
                            <a:pt x="2146313" y="1480264"/>
                          </a:cubicBezTo>
                          <a:cubicBezTo>
                            <a:pt x="1931722" y="1490575"/>
                            <a:pt x="1667583" y="1467959"/>
                            <a:pt x="1358749" y="1480264"/>
                          </a:cubicBezTo>
                          <a:cubicBezTo>
                            <a:pt x="1001103" y="1446692"/>
                            <a:pt x="676638" y="1442990"/>
                            <a:pt x="390048" y="1480264"/>
                          </a:cubicBezTo>
                          <a:cubicBezTo>
                            <a:pt x="170766" y="1461725"/>
                            <a:pt x="-24200" y="1367556"/>
                            <a:pt x="0" y="1233548"/>
                          </a:cubicBezTo>
                          <a:cubicBezTo>
                            <a:pt x="-19171" y="1134479"/>
                            <a:pt x="-21907" y="889395"/>
                            <a:pt x="0" y="769737"/>
                          </a:cubicBezTo>
                          <a:cubicBezTo>
                            <a:pt x="-25184" y="673267"/>
                            <a:pt x="16639" y="358492"/>
                            <a:pt x="0" y="24671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1" name="Rectangle: Rounded Corners 65">
              <a:extLst>
                <a:ext uri="{FF2B5EF4-FFF2-40B4-BE49-F238E27FC236}">
                  <a16:creationId xmlns:a16="http://schemas.microsoft.com/office/drawing/2014/main" id="{BD129A3C-7204-5549-A2B6-C1A39928E258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1000390 w 9443288"/>
                        <a:gd name="connsiteY2" fmla="*/ 0 h 1462763"/>
                        <a:gd name="connsiteX3" fmla="*/ 1702067 w 9443288"/>
                        <a:gd name="connsiteY3" fmla="*/ 0 h 1462763"/>
                        <a:gd name="connsiteX4" fmla="*/ 2066939 w 9443288"/>
                        <a:gd name="connsiteY4" fmla="*/ 0 h 1462763"/>
                        <a:gd name="connsiteX5" fmla="*/ 2403743 w 9443288"/>
                        <a:gd name="connsiteY5" fmla="*/ 0 h 1462763"/>
                        <a:gd name="connsiteX6" fmla="*/ 3365593 w 9443288"/>
                        <a:gd name="connsiteY6" fmla="*/ 0 h 1462763"/>
                        <a:gd name="connsiteX7" fmla="*/ 3893822 w 9443288"/>
                        <a:gd name="connsiteY7" fmla="*/ 0 h 1462763"/>
                        <a:gd name="connsiteX8" fmla="*/ 4508775 w 9443288"/>
                        <a:gd name="connsiteY8" fmla="*/ 0 h 1462763"/>
                        <a:gd name="connsiteX9" fmla="*/ 5297177 w 9443288"/>
                        <a:gd name="connsiteY9" fmla="*/ 0 h 1462763"/>
                        <a:gd name="connsiteX10" fmla="*/ 5998854 w 9443288"/>
                        <a:gd name="connsiteY10" fmla="*/ 0 h 1462763"/>
                        <a:gd name="connsiteX11" fmla="*/ 6527082 w 9443288"/>
                        <a:gd name="connsiteY11" fmla="*/ 0 h 1462763"/>
                        <a:gd name="connsiteX12" fmla="*/ 7315483 w 9443288"/>
                        <a:gd name="connsiteY12" fmla="*/ 0 h 1462763"/>
                        <a:gd name="connsiteX13" fmla="*/ 7930436 w 9443288"/>
                        <a:gd name="connsiteY13" fmla="*/ 0 h 1462763"/>
                        <a:gd name="connsiteX14" fmla="*/ 9057850 w 9443288"/>
                        <a:gd name="connsiteY14" fmla="*/ 0 h 1462763"/>
                        <a:gd name="connsiteX15" fmla="*/ 9443288 w 9443288"/>
                        <a:gd name="connsiteY15" fmla="*/ 243798 h 1462763"/>
                        <a:gd name="connsiteX16" fmla="*/ 9443288 w 9443288"/>
                        <a:gd name="connsiteY16" fmla="*/ 711877 h 1462763"/>
                        <a:gd name="connsiteX17" fmla="*/ 9443288 w 9443288"/>
                        <a:gd name="connsiteY17" fmla="*/ 1218964 h 1462763"/>
                        <a:gd name="connsiteX18" fmla="*/ 9057850 w 9443288"/>
                        <a:gd name="connsiteY18" fmla="*/ 1462763 h 1462763"/>
                        <a:gd name="connsiteX19" fmla="*/ 8557688 w 9443288"/>
                        <a:gd name="connsiteY19" fmla="*/ 1462763 h 1462763"/>
                        <a:gd name="connsiteX20" fmla="*/ 8096000 w 9443288"/>
                        <a:gd name="connsiteY20" fmla="*/ 1462763 h 1462763"/>
                        <a:gd name="connsiteX21" fmla="*/ 7220875 w 9443288"/>
                        <a:gd name="connsiteY21" fmla="*/ 1462763 h 1462763"/>
                        <a:gd name="connsiteX22" fmla="*/ 6432474 w 9443288"/>
                        <a:gd name="connsiteY22" fmla="*/ 1462763 h 1462763"/>
                        <a:gd name="connsiteX23" fmla="*/ 5470624 w 9443288"/>
                        <a:gd name="connsiteY23" fmla="*/ 1462763 h 1462763"/>
                        <a:gd name="connsiteX24" fmla="*/ 4855671 w 9443288"/>
                        <a:gd name="connsiteY24" fmla="*/ 1462763 h 1462763"/>
                        <a:gd name="connsiteX25" fmla="*/ 4067271 w 9443288"/>
                        <a:gd name="connsiteY25" fmla="*/ 1462763 h 1462763"/>
                        <a:gd name="connsiteX26" fmla="*/ 3105421 w 9443288"/>
                        <a:gd name="connsiteY26" fmla="*/ 1462763 h 1462763"/>
                        <a:gd name="connsiteX27" fmla="*/ 2143571 w 9443288"/>
                        <a:gd name="connsiteY27" fmla="*/ 1462763 h 1462763"/>
                        <a:gd name="connsiteX28" fmla="*/ 1355170 w 9443288"/>
                        <a:gd name="connsiteY28" fmla="*/ 1462763 h 1462763"/>
                        <a:gd name="connsiteX29" fmla="*/ 385437 w 9443288"/>
                        <a:gd name="connsiteY29" fmla="*/ 1462763 h 1462763"/>
                        <a:gd name="connsiteX30" fmla="*/ 0 w 9443288"/>
                        <a:gd name="connsiteY30" fmla="*/ 1218964 h 1462763"/>
                        <a:gd name="connsiteX31" fmla="*/ 0 w 9443288"/>
                        <a:gd name="connsiteY31" fmla="*/ 760636 h 1462763"/>
                        <a:gd name="connsiteX32" fmla="*/ 0 w 9443288"/>
                        <a:gd name="connsiteY32" fmla="*/ 243798 h 1462763"/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913665 w 9443288"/>
                        <a:gd name="connsiteY2" fmla="*/ 0 h 1462763"/>
                        <a:gd name="connsiteX3" fmla="*/ 1528618 w 9443288"/>
                        <a:gd name="connsiteY3" fmla="*/ 0 h 1462763"/>
                        <a:gd name="connsiteX4" fmla="*/ 2490468 w 9443288"/>
                        <a:gd name="connsiteY4" fmla="*/ 0 h 1462763"/>
                        <a:gd name="connsiteX5" fmla="*/ 3365593 w 9443288"/>
                        <a:gd name="connsiteY5" fmla="*/ 0 h 1462763"/>
                        <a:gd name="connsiteX6" fmla="*/ 4327443 w 9443288"/>
                        <a:gd name="connsiteY6" fmla="*/ 0 h 1462763"/>
                        <a:gd name="connsiteX7" fmla="*/ 5289293 w 9443288"/>
                        <a:gd name="connsiteY7" fmla="*/ 0 h 1462763"/>
                        <a:gd name="connsiteX8" fmla="*/ 5990969 w 9443288"/>
                        <a:gd name="connsiteY8" fmla="*/ 0 h 1462763"/>
                        <a:gd name="connsiteX9" fmla="*/ 6519199 w 9443288"/>
                        <a:gd name="connsiteY9" fmla="*/ 0 h 1462763"/>
                        <a:gd name="connsiteX10" fmla="*/ 7307600 w 9443288"/>
                        <a:gd name="connsiteY10" fmla="*/ 0 h 1462763"/>
                        <a:gd name="connsiteX11" fmla="*/ 7922553 w 9443288"/>
                        <a:gd name="connsiteY11" fmla="*/ 0 h 1462763"/>
                        <a:gd name="connsiteX12" fmla="*/ 9057850 w 9443288"/>
                        <a:gd name="connsiteY12" fmla="*/ 0 h 1462763"/>
                        <a:gd name="connsiteX13" fmla="*/ 9443288 w 9443288"/>
                        <a:gd name="connsiteY13" fmla="*/ 243798 h 1462763"/>
                        <a:gd name="connsiteX14" fmla="*/ 9443288 w 9443288"/>
                        <a:gd name="connsiteY14" fmla="*/ 711877 h 1462763"/>
                        <a:gd name="connsiteX15" fmla="*/ 9443288 w 9443288"/>
                        <a:gd name="connsiteY15" fmla="*/ 1218964 h 1462763"/>
                        <a:gd name="connsiteX16" fmla="*/ 9057850 w 9443288"/>
                        <a:gd name="connsiteY16" fmla="*/ 1462763 h 1462763"/>
                        <a:gd name="connsiteX17" fmla="*/ 8356173 w 9443288"/>
                        <a:gd name="connsiteY17" fmla="*/ 1462763 h 1462763"/>
                        <a:gd name="connsiteX18" fmla="*/ 7481047 w 9443288"/>
                        <a:gd name="connsiteY18" fmla="*/ 1462763 h 1462763"/>
                        <a:gd name="connsiteX19" fmla="*/ 6605922 w 9443288"/>
                        <a:gd name="connsiteY19" fmla="*/ 1462763 h 1462763"/>
                        <a:gd name="connsiteX20" fmla="*/ 5904246 w 9443288"/>
                        <a:gd name="connsiteY20" fmla="*/ 1462763 h 1462763"/>
                        <a:gd name="connsiteX21" fmla="*/ 5029121 w 9443288"/>
                        <a:gd name="connsiteY21" fmla="*/ 1462763 h 1462763"/>
                        <a:gd name="connsiteX22" fmla="*/ 4153994 w 9443288"/>
                        <a:gd name="connsiteY22" fmla="*/ 1462763 h 1462763"/>
                        <a:gd name="connsiteX23" fmla="*/ 3452318 w 9443288"/>
                        <a:gd name="connsiteY23" fmla="*/ 1462763 h 1462763"/>
                        <a:gd name="connsiteX24" fmla="*/ 2577192 w 9443288"/>
                        <a:gd name="connsiteY24" fmla="*/ 1462763 h 1462763"/>
                        <a:gd name="connsiteX25" fmla="*/ 1788790 w 9443288"/>
                        <a:gd name="connsiteY25" fmla="*/ 1462763 h 1462763"/>
                        <a:gd name="connsiteX26" fmla="*/ 385437 w 9443288"/>
                        <a:gd name="connsiteY26" fmla="*/ 1462763 h 1462763"/>
                        <a:gd name="connsiteX27" fmla="*/ 0 w 9443288"/>
                        <a:gd name="connsiteY27" fmla="*/ 1218964 h 1462763"/>
                        <a:gd name="connsiteX28" fmla="*/ 0 w 9443288"/>
                        <a:gd name="connsiteY28" fmla="*/ 741133 h 1462763"/>
                        <a:gd name="connsiteX29" fmla="*/ 0 w 9443288"/>
                        <a:gd name="connsiteY29" fmla="*/ 243798 h 146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8" h="1462763" fill="none" extrusionOk="0">
                          <a:moveTo>
                            <a:pt x="0" y="243798"/>
                          </a:moveTo>
                          <a:cubicBezTo>
                            <a:pt x="6252" y="116121"/>
                            <a:pt x="120035" y="-1583"/>
                            <a:pt x="385437" y="0"/>
                          </a:cubicBezTo>
                          <a:cubicBezTo>
                            <a:pt x="596945" y="-31177"/>
                            <a:pt x="701175" y="-40261"/>
                            <a:pt x="1000390" y="0"/>
                          </a:cubicBezTo>
                          <a:cubicBezTo>
                            <a:pt x="1300989" y="29434"/>
                            <a:pt x="1364860" y="-2151"/>
                            <a:pt x="1702067" y="0"/>
                          </a:cubicBezTo>
                          <a:cubicBezTo>
                            <a:pt x="1860896" y="-6245"/>
                            <a:pt x="1895071" y="-17130"/>
                            <a:pt x="2066939" y="0"/>
                          </a:cubicBezTo>
                          <a:cubicBezTo>
                            <a:pt x="2238807" y="17130"/>
                            <a:pt x="2298018" y="-5297"/>
                            <a:pt x="2403743" y="0"/>
                          </a:cubicBezTo>
                          <a:cubicBezTo>
                            <a:pt x="2730658" y="5033"/>
                            <a:pt x="3140105" y="3575"/>
                            <a:pt x="3365593" y="0"/>
                          </a:cubicBezTo>
                          <a:cubicBezTo>
                            <a:pt x="3578308" y="-3112"/>
                            <a:pt x="3711896" y="-8120"/>
                            <a:pt x="3893822" y="0"/>
                          </a:cubicBezTo>
                          <a:cubicBezTo>
                            <a:pt x="4077324" y="29222"/>
                            <a:pt x="4380417" y="20233"/>
                            <a:pt x="4508775" y="0"/>
                          </a:cubicBezTo>
                          <a:cubicBezTo>
                            <a:pt x="4675350" y="-8966"/>
                            <a:pt x="4985703" y="35476"/>
                            <a:pt x="5297177" y="0"/>
                          </a:cubicBezTo>
                          <a:cubicBezTo>
                            <a:pt x="5664287" y="-18757"/>
                            <a:pt x="5693764" y="14365"/>
                            <a:pt x="5998854" y="0"/>
                          </a:cubicBezTo>
                          <a:cubicBezTo>
                            <a:pt x="6290984" y="-18811"/>
                            <a:pt x="6352531" y="4263"/>
                            <a:pt x="6527082" y="0"/>
                          </a:cubicBezTo>
                          <a:cubicBezTo>
                            <a:pt x="6657934" y="39084"/>
                            <a:pt x="7044540" y="-14704"/>
                            <a:pt x="7315483" y="0"/>
                          </a:cubicBezTo>
                          <a:cubicBezTo>
                            <a:pt x="7604981" y="13429"/>
                            <a:pt x="7679432" y="-16922"/>
                            <a:pt x="7930436" y="0"/>
                          </a:cubicBezTo>
                          <a:cubicBezTo>
                            <a:pt x="8238656" y="8129"/>
                            <a:pt x="8574841" y="-55940"/>
                            <a:pt x="9057850" y="0"/>
                          </a:cubicBezTo>
                          <a:cubicBezTo>
                            <a:pt x="9270384" y="32815"/>
                            <a:pt x="9451801" y="80010"/>
                            <a:pt x="9443288" y="243798"/>
                          </a:cubicBezTo>
                          <a:cubicBezTo>
                            <a:pt x="9498001" y="315297"/>
                            <a:pt x="9462121" y="583611"/>
                            <a:pt x="9443288" y="711877"/>
                          </a:cubicBezTo>
                          <a:cubicBezTo>
                            <a:pt x="9410263" y="840007"/>
                            <a:pt x="9425373" y="1017848"/>
                            <a:pt x="9443288" y="1218964"/>
                          </a:cubicBezTo>
                          <a:cubicBezTo>
                            <a:pt x="9436911" y="1341511"/>
                            <a:pt x="9227891" y="1430153"/>
                            <a:pt x="9057850" y="1462763"/>
                          </a:cubicBezTo>
                          <a:cubicBezTo>
                            <a:pt x="8899475" y="1459532"/>
                            <a:pt x="8776570" y="1446387"/>
                            <a:pt x="8557688" y="1462763"/>
                          </a:cubicBezTo>
                          <a:cubicBezTo>
                            <a:pt x="8338806" y="1479139"/>
                            <a:pt x="8198209" y="1474159"/>
                            <a:pt x="8096000" y="1462763"/>
                          </a:cubicBezTo>
                          <a:cubicBezTo>
                            <a:pt x="7862773" y="1504428"/>
                            <a:pt x="7500440" y="1513143"/>
                            <a:pt x="7220875" y="1462763"/>
                          </a:cubicBezTo>
                          <a:cubicBezTo>
                            <a:pt x="6859653" y="1438657"/>
                            <a:pt x="6664470" y="1529701"/>
                            <a:pt x="6432474" y="1462763"/>
                          </a:cubicBezTo>
                          <a:cubicBezTo>
                            <a:pt x="6188649" y="1407443"/>
                            <a:pt x="5860680" y="1443284"/>
                            <a:pt x="5470624" y="1462763"/>
                          </a:cubicBezTo>
                          <a:cubicBezTo>
                            <a:pt x="5117279" y="1451519"/>
                            <a:pt x="5079874" y="1463811"/>
                            <a:pt x="4855671" y="1462763"/>
                          </a:cubicBezTo>
                          <a:cubicBezTo>
                            <a:pt x="4597427" y="1421206"/>
                            <a:pt x="4302243" y="1457535"/>
                            <a:pt x="4067271" y="1462763"/>
                          </a:cubicBezTo>
                          <a:cubicBezTo>
                            <a:pt x="3852637" y="1399602"/>
                            <a:pt x="3490995" y="1495033"/>
                            <a:pt x="3105421" y="1462763"/>
                          </a:cubicBezTo>
                          <a:cubicBezTo>
                            <a:pt x="2728742" y="1438693"/>
                            <a:pt x="2522817" y="1497275"/>
                            <a:pt x="2143571" y="1462763"/>
                          </a:cubicBezTo>
                          <a:cubicBezTo>
                            <a:pt x="1755805" y="1484823"/>
                            <a:pt x="1606146" y="1445974"/>
                            <a:pt x="1355170" y="1462763"/>
                          </a:cubicBezTo>
                          <a:cubicBezTo>
                            <a:pt x="1048355" y="1432953"/>
                            <a:pt x="866314" y="1474967"/>
                            <a:pt x="385437" y="1462763"/>
                          </a:cubicBezTo>
                          <a:cubicBezTo>
                            <a:pt x="171243" y="1458811"/>
                            <a:pt x="10990" y="1377828"/>
                            <a:pt x="0" y="1218964"/>
                          </a:cubicBezTo>
                          <a:cubicBezTo>
                            <a:pt x="25267" y="1015580"/>
                            <a:pt x="24508" y="889165"/>
                            <a:pt x="0" y="760636"/>
                          </a:cubicBezTo>
                          <a:cubicBezTo>
                            <a:pt x="-14629" y="619383"/>
                            <a:pt x="-10580" y="383618"/>
                            <a:pt x="0" y="243798"/>
                          </a:cubicBezTo>
                          <a:close/>
                        </a:path>
                        <a:path w="9443288" h="1462763" stroke="0" extrusionOk="0">
                          <a:moveTo>
                            <a:pt x="0" y="243798"/>
                          </a:moveTo>
                          <a:cubicBezTo>
                            <a:pt x="27049" y="107874"/>
                            <a:pt x="215474" y="-12624"/>
                            <a:pt x="385437" y="0"/>
                          </a:cubicBezTo>
                          <a:cubicBezTo>
                            <a:pt x="592438" y="-33828"/>
                            <a:pt x="784356" y="14705"/>
                            <a:pt x="913665" y="0"/>
                          </a:cubicBezTo>
                          <a:cubicBezTo>
                            <a:pt x="1045672" y="-17207"/>
                            <a:pt x="1392622" y="-14967"/>
                            <a:pt x="1528618" y="0"/>
                          </a:cubicBezTo>
                          <a:cubicBezTo>
                            <a:pt x="1665761" y="1149"/>
                            <a:pt x="2080137" y="174"/>
                            <a:pt x="2490468" y="0"/>
                          </a:cubicBezTo>
                          <a:cubicBezTo>
                            <a:pt x="2945283" y="-16075"/>
                            <a:pt x="2992748" y="-28280"/>
                            <a:pt x="3365593" y="0"/>
                          </a:cubicBezTo>
                          <a:cubicBezTo>
                            <a:pt x="3758744" y="9541"/>
                            <a:pt x="3940045" y="-48609"/>
                            <a:pt x="4327443" y="0"/>
                          </a:cubicBezTo>
                          <a:cubicBezTo>
                            <a:pt x="4679463" y="-28677"/>
                            <a:pt x="5077282" y="550"/>
                            <a:pt x="5289293" y="0"/>
                          </a:cubicBezTo>
                          <a:cubicBezTo>
                            <a:pt x="5497167" y="2957"/>
                            <a:pt x="5694576" y="29839"/>
                            <a:pt x="5990969" y="0"/>
                          </a:cubicBezTo>
                          <a:cubicBezTo>
                            <a:pt x="6286573" y="-9084"/>
                            <a:pt x="6309614" y="-16586"/>
                            <a:pt x="6519199" y="0"/>
                          </a:cubicBezTo>
                          <a:cubicBezTo>
                            <a:pt x="6746514" y="49188"/>
                            <a:pt x="7095167" y="-16206"/>
                            <a:pt x="7307600" y="0"/>
                          </a:cubicBezTo>
                          <a:cubicBezTo>
                            <a:pt x="7514392" y="3212"/>
                            <a:pt x="7619032" y="17690"/>
                            <a:pt x="7922553" y="0"/>
                          </a:cubicBezTo>
                          <a:cubicBezTo>
                            <a:pt x="8212039" y="-21491"/>
                            <a:pt x="8772282" y="-53473"/>
                            <a:pt x="9057850" y="0"/>
                          </a:cubicBezTo>
                          <a:cubicBezTo>
                            <a:pt x="9268985" y="11608"/>
                            <a:pt x="9417084" y="139171"/>
                            <a:pt x="9443288" y="243798"/>
                          </a:cubicBezTo>
                          <a:cubicBezTo>
                            <a:pt x="9431062" y="474681"/>
                            <a:pt x="9423679" y="562381"/>
                            <a:pt x="9443288" y="711877"/>
                          </a:cubicBezTo>
                          <a:cubicBezTo>
                            <a:pt x="9501824" y="851743"/>
                            <a:pt x="9408924" y="1026728"/>
                            <a:pt x="9443288" y="1218964"/>
                          </a:cubicBezTo>
                          <a:cubicBezTo>
                            <a:pt x="9475036" y="1397116"/>
                            <a:pt x="9309753" y="1474642"/>
                            <a:pt x="9057850" y="1462763"/>
                          </a:cubicBezTo>
                          <a:cubicBezTo>
                            <a:pt x="8851108" y="1427823"/>
                            <a:pt x="8552969" y="1470035"/>
                            <a:pt x="8356173" y="1462763"/>
                          </a:cubicBezTo>
                          <a:cubicBezTo>
                            <a:pt x="8144449" y="1486682"/>
                            <a:pt x="7830962" y="1456505"/>
                            <a:pt x="7481047" y="1462763"/>
                          </a:cubicBezTo>
                          <a:cubicBezTo>
                            <a:pt x="7113085" y="1508784"/>
                            <a:pt x="6815322" y="1448490"/>
                            <a:pt x="6605922" y="1462763"/>
                          </a:cubicBezTo>
                          <a:cubicBezTo>
                            <a:pt x="6384060" y="1443860"/>
                            <a:pt x="6140491" y="1489344"/>
                            <a:pt x="5904246" y="1462763"/>
                          </a:cubicBezTo>
                          <a:cubicBezTo>
                            <a:pt x="5665252" y="1422981"/>
                            <a:pt x="5334301" y="1468000"/>
                            <a:pt x="5029121" y="1462763"/>
                          </a:cubicBezTo>
                          <a:cubicBezTo>
                            <a:pt x="4679991" y="1440460"/>
                            <a:pt x="4450656" y="1495991"/>
                            <a:pt x="4153994" y="1462763"/>
                          </a:cubicBezTo>
                          <a:cubicBezTo>
                            <a:pt x="3813309" y="1436476"/>
                            <a:pt x="3623279" y="1452842"/>
                            <a:pt x="3452318" y="1462763"/>
                          </a:cubicBezTo>
                          <a:cubicBezTo>
                            <a:pt x="3260440" y="1495066"/>
                            <a:pt x="2853093" y="1441264"/>
                            <a:pt x="2577192" y="1462763"/>
                          </a:cubicBezTo>
                          <a:cubicBezTo>
                            <a:pt x="2326608" y="1482266"/>
                            <a:pt x="2008686" y="1439095"/>
                            <a:pt x="1788790" y="1462763"/>
                          </a:cubicBezTo>
                          <a:cubicBezTo>
                            <a:pt x="1445662" y="1458621"/>
                            <a:pt x="957665" y="1487491"/>
                            <a:pt x="385437" y="1462763"/>
                          </a:cubicBezTo>
                          <a:cubicBezTo>
                            <a:pt x="209124" y="1443865"/>
                            <a:pt x="-29317" y="1332422"/>
                            <a:pt x="0" y="1218964"/>
                          </a:cubicBezTo>
                          <a:cubicBezTo>
                            <a:pt x="-124" y="1087264"/>
                            <a:pt x="-44382" y="900157"/>
                            <a:pt x="0" y="741133"/>
                          </a:cubicBezTo>
                          <a:cubicBezTo>
                            <a:pt x="72502" y="596963"/>
                            <a:pt x="-11372" y="414727"/>
                            <a:pt x="0" y="243798"/>
                          </a:cubicBezTo>
                          <a:close/>
                        </a:path>
                        <a:path w="9443288" h="1462763" fill="none" stroke="0" extrusionOk="0">
                          <a:moveTo>
                            <a:pt x="0" y="243798"/>
                          </a:moveTo>
                          <a:cubicBezTo>
                            <a:pt x="-2306" y="119418"/>
                            <a:pt x="164959" y="-2911"/>
                            <a:pt x="385437" y="0"/>
                          </a:cubicBezTo>
                          <a:cubicBezTo>
                            <a:pt x="583591" y="-10707"/>
                            <a:pt x="728735" y="-8241"/>
                            <a:pt x="1000390" y="0"/>
                          </a:cubicBezTo>
                          <a:cubicBezTo>
                            <a:pt x="1298965" y="24589"/>
                            <a:pt x="1377467" y="14255"/>
                            <a:pt x="1702067" y="0"/>
                          </a:cubicBezTo>
                          <a:cubicBezTo>
                            <a:pt x="1793848" y="2017"/>
                            <a:pt x="1929155" y="-8219"/>
                            <a:pt x="2066939" y="0"/>
                          </a:cubicBezTo>
                          <a:cubicBezTo>
                            <a:pt x="2204723" y="8219"/>
                            <a:pt x="2297551" y="16831"/>
                            <a:pt x="2403743" y="0"/>
                          </a:cubicBezTo>
                          <a:cubicBezTo>
                            <a:pt x="2766767" y="-7962"/>
                            <a:pt x="3188811" y="-10155"/>
                            <a:pt x="3365593" y="0"/>
                          </a:cubicBezTo>
                          <a:cubicBezTo>
                            <a:pt x="3566522" y="-21680"/>
                            <a:pt x="3731929" y="-13024"/>
                            <a:pt x="3893822" y="0"/>
                          </a:cubicBezTo>
                          <a:cubicBezTo>
                            <a:pt x="4078143" y="20638"/>
                            <a:pt x="4387008" y="38052"/>
                            <a:pt x="4508775" y="0"/>
                          </a:cubicBezTo>
                          <a:cubicBezTo>
                            <a:pt x="4636667" y="-27254"/>
                            <a:pt x="4951393" y="53211"/>
                            <a:pt x="5297177" y="0"/>
                          </a:cubicBezTo>
                          <a:cubicBezTo>
                            <a:pt x="5657068" y="-12053"/>
                            <a:pt x="5702216" y="18536"/>
                            <a:pt x="5998854" y="0"/>
                          </a:cubicBezTo>
                          <a:cubicBezTo>
                            <a:pt x="6296352" y="-18267"/>
                            <a:pt x="6344843" y="-5956"/>
                            <a:pt x="6527082" y="0"/>
                          </a:cubicBezTo>
                          <a:cubicBezTo>
                            <a:pt x="6699188" y="15809"/>
                            <a:pt x="7017116" y="7454"/>
                            <a:pt x="7315483" y="0"/>
                          </a:cubicBezTo>
                          <a:cubicBezTo>
                            <a:pt x="7606159" y="2659"/>
                            <a:pt x="7675762" y="-26277"/>
                            <a:pt x="7930436" y="0"/>
                          </a:cubicBezTo>
                          <a:cubicBezTo>
                            <a:pt x="8193146" y="57853"/>
                            <a:pt x="8645195" y="-42428"/>
                            <a:pt x="9057850" y="0"/>
                          </a:cubicBezTo>
                          <a:cubicBezTo>
                            <a:pt x="9252511" y="40705"/>
                            <a:pt x="9462910" y="127361"/>
                            <a:pt x="9443288" y="243798"/>
                          </a:cubicBezTo>
                          <a:cubicBezTo>
                            <a:pt x="9483330" y="332604"/>
                            <a:pt x="9480164" y="602424"/>
                            <a:pt x="9443288" y="711877"/>
                          </a:cubicBezTo>
                          <a:cubicBezTo>
                            <a:pt x="9459932" y="833123"/>
                            <a:pt x="9400486" y="1006965"/>
                            <a:pt x="9443288" y="1218964"/>
                          </a:cubicBezTo>
                          <a:cubicBezTo>
                            <a:pt x="9455152" y="1335572"/>
                            <a:pt x="9236195" y="1454287"/>
                            <a:pt x="9057850" y="1462763"/>
                          </a:cubicBezTo>
                          <a:cubicBezTo>
                            <a:pt x="8893414" y="1477632"/>
                            <a:pt x="8679277" y="1476804"/>
                            <a:pt x="8567307" y="1462763"/>
                          </a:cubicBezTo>
                          <a:cubicBezTo>
                            <a:pt x="8455337" y="1448722"/>
                            <a:pt x="8287703" y="1443536"/>
                            <a:pt x="8096000" y="1462763"/>
                          </a:cubicBezTo>
                          <a:cubicBezTo>
                            <a:pt x="7922567" y="1488126"/>
                            <a:pt x="7492794" y="1515919"/>
                            <a:pt x="7220875" y="1462763"/>
                          </a:cubicBezTo>
                          <a:cubicBezTo>
                            <a:pt x="6876239" y="1437643"/>
                            <a:pt x="6672207" y="1454318"/>
                            <a:pt x="6432474" y="1462763"/>
                          </a:cubicBezTo>
                          <a:cubicBezTo>
                            <a:pt x="6184068" y="1510039"/>
                            <a:pt x="5878532" y="1451865"/>
                            <a:pt x="5470624" y="1462763"/>
                          </a:cubicBezTo>
                          <a:cubicBezTo>
                            <a:pt x="5115810" y="1450228"/>
                            <a:pt x="5075917" y="1471821"/>
                            <a:pt x="4855671" y="1462763"/>
                          </a:cubicBezTo>
                          <a:cubicBezTo>
                            <a:pt x="4636367" y="1440680"/>
                            <a:pt x="4255706" y="1460608"/>
                            <a:pt x="4067271" y="1462763"/>
                          </a:cubicBezTo>
                          <a:cubicBezTo>
                            <a:pt x="3897421" y="1449334"/>
                            <a:pt x="3554084" y="1526805"/>
                            <a:pt x="3105421" y="1462763"/>
                          </a:cubicBezTo>
                          <a:cubicBezTo>
                            <a:pt x="2789447" y="1439249"/>
                            <a:pt x="2525738" y="1443333"/>
                            <a:pt x="2143571" y="1462763"/>
                          </a:cubicBezTo>
                          <a:cubicBezTo>
                            <a:pt x="1746091" y="1464480"/>
                            <a:pt x="1617927" y="1469276"/>
                            <a:pt x="1355170" y="1462763"/>
                          </a:cubicBezTo>
                          <a:cubicBezTo>
                            <a:pt x="1096887" y="1439351"/>
                            <a:pt x="855268" y="1469467"/>
                            <a:pt x="385437" y="1462763"/>
                          </a:cubicBezTo>
                          <a:cubicBezTo>
                            <a:pt x="165791" y="1489006"/>
                            <a:pt x="-32768" y="1363995"/>
                            <a:pt x="0" y="1218964"/>
                          </a:cubicBezTo>
                          <a:cubicBezTo>
                            <a:pt x="-4589" y="1012313"/>
                            <a:pt x="17969" y="884460"/>
                            <a:pt x="0" y="760636"/>
                          </a:cubicBezTo>
                          <a:cubicBezTo>
                            <a:pt x="-39555" y="631792"/>
                            <a:pt x="-28841" y="387739"/>
                            <a:pt x="0" y="24379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altLang="zh-CN" sz="2800" dirty="0">
                <a:latin typeface="Cambria" panose="0204050305040603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8C9AE8-AE96-B745-ADF7-FAE65DFAC8AE}"/>
              </a:ext>
            </a:extLst>
          </p:cNvPr>
          <p:cNvSpPr txBox="1"/>
          <p:nvPr/>
        </p:nvSpPr>
        <p:spPr>
          <a:xfrm>
            <a:off x="2853227" y="647315"/>
            <a:ext cx="8025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ở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cột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bên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trái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ghép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ở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cột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bên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phải</a:t>
            </a:r>
            <a:endParaRPr lang="en-US" altLang="zh-CN" sz="4500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4D10622-E572-A249-B5D9-8BD5BA90B147}"/>
              </a:ext>
            </a:extLst>
          </p:cNvPr>
          <p:cNvSpPr/>
          <p:nvPr/>
        </p:nvSpPr>
        <p:spPr>
          <a:xfrm>
            <a:off x="509410" y="380633"/>
            <a:ext cx="1952251" cy="19214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4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BA6EEA-BA4F-2B4A-8B77-EE72CB34F4D2}"/>
              </a:ext>
            </a:extLst>
          </p:cNvPr>
          <p:cNvGrpSpPr/>
          <p:nvPr/>
        </p:nvGrpSpPr>
        <p:grpSpPr>
          <a:xfrm>
            <a:off x="8148797" y="2964110"/>
            <a:ext cx="3657600" cy="2984500"/>
            <a:chOff x="8148797" y="2964110"/>
            <a:chExt cx="3657600" cy="2984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DEEBF6-4488-E14F-80B4-2BAEFA506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8797" y="2964110"/>
              <a:ext cx="3657600" cy="29845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F9ABDE-CB86-0440-8125-041D3C247C42}"/>
                </a:ext>
              </a:extLst>
            </p:cNvPr>
            <p:cNvSpPr/>
            <p:nvPr/>
          </p:nvSpPr>
          <p:spPr>
            <a:xfrm>
              <a:off x="8649324" y="3369040"/>
              <a:ext cx="2647342" cy="21923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68BF89-DA28-1C46-BB3A-76608052EC1B}"/>
              </a:ext>
            </a:extLst>
          </p:cNvPr>
          <p:cNvGrpSpPr/>
          <p:nvPr/>
        </p:nvGrpSpPr>
        <p:grpSpPr>
          <a:xfrm>
            <a:off x="509410" y="2955516"/>
            <a:ext cx="7391400" cy="2984500"/>
            <a:chOff x="509410" y="2955516"/>
            <a:chExt cx="7391400" cy="2984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6EB2D06-3CCD-8644-8C9B-FEC37FC0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10" y="2955516"/>
              <a:ext cx="7391400" cy="2984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7166AC-4C51-D04B-802D-042939936049}"/>
                </a:ext>
              </a:extLst>
            </p:cNvPr>
            <p:cNvSpPr/>
            <p:nvPr/>
          </p:nvSpPr>
          <p:spPr>
            <a:xfrm>
              <a:off x="1004341" y="3354050"/>
              <a:ext cx="1334125" cy="2192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000" dirty="0">
                  <a:solidFill>
                    <a:schemeClr val="tx1"/>
                  </a:solidFill>
                </a:rPr>
                <a:t>1</a:t>
              </a:r>
              <a:endParaRPr lang="en-VN" dirty="0">
                <a:solidFill>
                  <a:schemeClr val="tx1"/>
                </a:solidFill>
              </a:endParaRPr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3DD72F68-9AC2-D54F-A5D4-C6B02DF3D7BB}"/>
                </a:ext>
              </a:extLst>
            </p:cNvPr>
            <p:cNvSpPr/>
            <p:nvPr/>
          </p:nvSpPr>
          <p:spPr>
            <a:xfrm>
              <a:off x="2338466" y="3339709"/>
              <a:ext cx="1394085" cy="2192312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DA245CF1-6A5D-9640-A622-29EF1BA73E64}"/>
                </a:ext>
              </a:extLst>
            </p:cNvPr>
            <p:cNvSpPr/>
            <p:nvPr/>
          </p:nvSpPr>
          <p:spPr>
            <a:xfrm flipV="1">
              <a:off x="4205111" y="3354048"/>
              <a:ext cx="861565" cy="217797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endParaRPr lang="en-VN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C956BC-C3AD-B747-8E5B-C319D88C292E}"/>
                </a:ext>
              </a:extLst>
            </p:cNvPr>
            <p:cNvSpPr txBox="1"/>
            <p:nvPr/>
          </p:nvSpPr>
          <p:spPr>
            <a:xfrm>
              <a:off x="4347148" y="3612630"/>
              <a:ext cx="344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2</a:t>
              </a: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D48A31AD-FA38-634D-BD9D-EB968666DD1C}"/>
                </a:ext>
              </a:extLst>
            </p:cNvPr>
            <p:cNvSpPr/>
            <p:nvPr/>
          </p:nvSpPr>
          <p:spPr>
            <a:xfrm flipH="1">
              <a:off x="4691921" y="4452079"/>
              <a:ext cx="2713220" cy="107994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000" dirty="0">
                  <a:solidFill>
                    <a:schemeClr val="tx1"/>
                  </a:solidFill>
                </a:rPr>
                <a:t>3</a:t>
              </a:r>
              <a:endParaRPr lang="en-VN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68371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>
            <a:extLst>
              <a:ext uri="{FF2B5EF4-FFF2-40B4-BE49-F238E27FC236}">
                <a16:creationId xmlns:a16="http://schemas.microsoft.com/office/drawing/2014/main" id="{89FDAC33-9DF5-BC45-925C-A91644E9D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7CEC9F-40B2-554D-B01D-4AAB97AFDAD3}"/>
              </a:ext>
            </a:extLst>
          </p:cNvPr>
          <p:cNvGrpSpPr/>
          <p:nvPr/>
        </p:nvGrpSpPr>
        <p:grpSpPr>
          <a:xfrm>
            <a:off x="1674554" y="509038"/>
            <a:ext cx="9765106" cy="1691721"/>
            <a:chOff x="2171343" y="4618089"/>
            <a:chExt cx="7988119" cy="2187854"/>
          </a:xfrm>
        </p:grpSpPr>
        <p:sp>
          <p:nvSpPr>
            <p:cNvPr id="19" name="Rectangle: Rounded Corners 11">
              <a:extLst>
                <a:ext uri="{FF2B5EF4-FFF2-40B4-BE49-F238E27FC236}">
                  <a16:creationId xmlns:a16="http://schemas.microsoft.com/office/drawing/2014/main" id="{619FE15D-4B71-4546-9DDC-FBF4F17A4CFB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1163719 w 9765106"/>
                        <a:gd name="connsiteY2" fmla="*/ 0 h 1691721"/>
                        <a:gd name="connsiteX3" fmla="*/ 2147879 w 9765106"/>
                        <a:gd name="connsiteY3" fmla="*/ 0 h 1691721"/>
                        <a:gd name="connsiteX4" fmla="*/ 2688361 w 9765106"/>
                        <a:gd name="connsiteY4" fmla="*/ 0 h 1691721"/>
                        <a:gd name="connsiteX5" fmla="*/ 3317578 w 9765106"/>
                        <a:gd name="connsiteY5" fmla="*/ 0 h 1691721"/>
                        <a:gd name="connsiteX6" fmla="*/ 4124265 w 9765106"/>
                        <a:gd name="connsiteY6" fmla="*/ 0 h 1691721"/>
                        <a:gd name="connsiteX7" fmla="*/ 4468882 w 9765106"/>
                        <a:gd name="connsiteY7" fmla="*/ 0 h 1691721"/>
                        <a:gd name="connsiteX8" fmla="*/ 4842218 w 9765106"/>
                        <a:gd name="connsiteY8" fmla="*/ 0 h 1691721"/>
                        <a:gd name="connsiteX9" fmla="*/ 5382699 w 9765106"/>
                        <a:gd name="connsiteY9" fmla="*/ 0 h 1691721"/>
                        <a:gd name="connsiteX10" fmla="*/ 6189388 w 9765106"/>
                        <a:gd name="connsiteY10" fmla="*/ 0 h 1691721"/>
                        <a:gd name="connsiteX11" fmla="*/ 6818604 w 9765106"/>
                        <a:gd name="connsiteY11" fmla="*/ 0 h 1691721"/>
                        <a:gd name="connsiteX12" fmla="*/ 7625292 w 9765106"/>
                        <a:gd name="connsiteY12" fmla="*/ 0 h 1691721"/>
                        <a:gd name="connsiteX13" fmla="*/ 8431981 w 9765106"/>
                        <a:gd name="connsiteY13" fmla="*/ 0 h 1691721"/>
                        <a:gd name="connsiteX14" fmla="*/ 9319338 w 9765106"/>
                        <a:gd name="connsiteY14" fmla="*/ 0 h 1691721"/>
                        <a:gd name="connsiteX15" fmla="*/ 9765106 w 9765106"/>
                        <a:gd name="connsiteY15" fmla="*/ 281959 h 1691721"/>
                        <a:gd name="connsiteX16" fmla="*/ 9765106 w 9765106"/>
                        <a:gd name="connsiteY16" fmla="*/ 635337 h 1691721"/>
                        <a:gd name="connsiteX17" fmla="*/ 9765106 w 9765106"/>
                        <a:gd name="connsiteY17" fmla="*/ 977437 h 1691721"/>
                        <a:gd name="connsiteX18" fmla="*/ 9765106 w 9765106"/>
                        <a:gd name="connsiteY18" fmla="*/ 1409761 h 1691721"/>
                        <a:gd name="connsiteX19" fmla="*/ 9319338 w 9765106"/>
                        <a:gd name="connsiteY19" fmla="*/ 1691721 h 1691721"/>
                        <a:gd name="connsiteX20" fmla="*/ 8690121 w 9765106"/>
                        <a:gd name="connsiteY20" fmla="*/ 1691721 h 1691721"/>
                        <a:gd name="connsiteX21" fmla="*/ 8060904 w 9765106"/>
                        <a:gd name="connsiteY21" fmla="*/ 1691721 h 1691721"/>
                        <a:gd name="connsiteX22" fmla="*/ 7641426 w 9765106"/>
                        <a:gd name="connsiteY22" fmla="*/ 1691721 h 1691721"/>
                        <a:gd name="connsiteX23" fmla="*/ 7254216 w 9765106"/>
                        <a:gd name="connsiteY23" fmla="*/ 1691721 h 1691721"/>
                        <a:gd name="connsiteX24" fmla="*/ 6270056 w 9765106"/>
                        <a:gd name="connsiteY24" fmla="*/ 1691721 h 1691721"/>
                        <a:gd name="connsiteX25" fmla="*/ 5285897 w 9765106"/>
                        <a:gd name="connsiteY25" fmla="*/ 1691721 h 1691721"/>
                        <a:gd name="connsiteX26" fmla="*/ 4479208 w 9765106"/>
                        <a:gd name="connsiteY26" fmla="*/ 1691721 h 1691721"/>
                        <a:gd name="connsiteX27" fmla="*/ 3672521 w 9765106"/>
                        <a:gd name="connsiteY27" fmla="*/ 1691721 h 1691721"/>
                        <a:gd name="connsiteX28" fmla="*/ 2865832 w 9765106"/>
                        <a:gd name="connsiteY28" fmla="*/ 1691721 h 1691721"/>
                        <a:gd name="connsiteX29" fmla="*/ 1881672 w 9765106"/>
                        <a:gd name="connsiteY29" fmla="*/ 1691721 h 1691721"/>
                        <a:gd name="connsiteX30" fmla="*/ 1252456 w 9765106"/>
                        <a:gd name="connsiteY30" fmla="*/ 1691721 h 1691721"/>
                        <a:gd name="connsiteX31" fmla="*/ 445767 w 9765106"/>
                        <a:gd name="connsiteY31" fmla="*/ 1691721 h 1691721"/>
                        <a:gd name="connsiteX32" fmla="*/ 0 w 9765106"/>
                        <a:gd name="connsiteY32" fmla="*/ 1409761 h 1691721"/>
                        <a:gd name="connsiteX33" fmla="*/ 0 w 9765106"/>
                        <a:gd name="connsiteY33" fmla="*/ 1067661 h 1691721"/>
                        <a:gd name="connsiteX34" fmla="*/ 0 w 9765106"/>
                        <a:gd name="connsiteY34" fmla="*/ 714283 h 1691721"/>
                        <a:gd name="connsiteX35" fmla="*/ 0 w 9765106"/>
                        <a:gd name="connsiteY35" fmla="*/ 281959 h 1691721"/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986248 w 9765106"/>
                        <a:gd name="connsiteY2" fmla="*/ 0 h 1691721"/>
                        <a:gd name="connsiteX3" fmla="*/ 1615465 w 9765106"/>
                        <a:gd name="connsiteY3" fmla="*/ 0 h 1691721"/>
                        <a:gd name="connsiteX4" fmla="*/ 2599624 w 9765106"/>
                        <a:gd name="connsiteY4" fmla="*/ 0 h 1691721"/>
                        <a:gd name="connsiteX5" fmla="*/ 3495049 w 9765106"/>
                        <a:gd name="connsiteY5" fmla="*/ 0 h 1691721"/>
                        <a:gd name="connsiteX6" fmla="*/ 4479208 w 9765106"/>
                        <a:gd name="connsiteY6" fmla="*/ 0 h 1691721"/>
                        <a:gd name="connsiteX7" fmla="*/ 5463368 w 9765106"/>
                        <a:gd name="connsiteY7" fmla="*/ 0 h 1691721"/>
                        <a:gd name="connsiteX8" fmla="*/ 6181321 w 9765106"/>
                        <a:gd name="connsiteY8" fmla="*/ 0 h 1691721"/>
                        <a:gd name="connsiteX9" fmla="*/ 6721802 w 9765106"/>
                        <a:gd name="connsiteY9" fmla="*/ 0 h 1691721"/>
                        <a:gd name="connsiteX10" fmla="*/ 7528489 w 9765106"/>
                        <a:gd name="connsiteY10" fmla="*/ 0 h 1691721"/>
                        <a:gd name="connsiteX11" fmla="*/ 8157707 w 9765106"/>
                        <a:gd name="connsiteY11" fmla="*/ 0 h 1691721"/>
                        <a:gd name="connsiteX12" fmla="*/ 9319338 w 9765106"/>
                        <a:gd name="connsiteY12" fmla="*/ 0 h 1691721"/>
                        <a:gd name="connsiteX13" fmla="*/ 9765106 w 9765106"/>
                        <a:gd name="connsiteY13" fmla="*/ 281959 h 1691721"/>
                        <a:gd name="connsiteX14" fmla="*/ 9765106 w 9765106"/>
                        <a:gd name="connsiteY14" fmla="*/ 635337 h 1691721"/>
                        <a:gd name="connsiteX15" fmla="*/ 9765106 w 9765106"/>
                        <a:gd name="connsiteY15" fmla="*/ 977437 h 1691721"/>
                        <a:gd name="connsiteX16" fmla="*/ 9765106 w 9765106"/>
                        <a:gd name="connsiteY16" fmla="*/ 1409761 h 1691721"/>
                        <a:gd name="connsiteX17" fmla="*/ 9319338 w 9765106"/>
                        <a:gd name="connsiteY17" fmla="*/ 1691721 h 1691721"/>
                        <a:gd name="connsiteX18" fmla="*/ 8335178 w 9765106"/>
                        <a:gd name="connsiteY18" fmla="*/ 1691721 h 1691721"/>
                        <a:gd name="connsiteX19" fmla="*/ 7439754 w 9765106"/>
                        <a:gd name="connsiteY19" fmla="*/ 1691721 h 1691721"/>
                        <a:gd name="connsiteX20" fmla="*/ 6721802 w 9765106"/>
                        <a:gd name="connsiteY20" fmla="*/ 1691721 h 1691721"/>
                        <a:gd name="connsiteX21" fmla="*/ 5826378 w 9765106"/>
                        <a:gd name="connsiteY21" fmla="*/ 1691721 h 1691721"/>
                        <a:gd name="connsiteX22" fmla="*/ 4930954 w 9765106"/>
                        <a:gd name="connsiteY22" fmla="*/ 1691721 h 1691721"/>
                        <a:gd name="connsiteX23" fmla="*/ 4213002 w 9765106"/>
                        <a:gd name="connsiteY23" fmla="*/ 1691721 h 1691721"/>
                        <a:gd name="connsiteX24" fmla="*/ 3756336 w 9765106"/>
                        <a:gd name="connsiteY24" fmla="*/ 1691721 h 1691721"/>
                        <a:gd name="connsiteX25" fmla="*/ 3317578 w 9765106"/>
                        <a:gd name="connsiteY25" fmla="*/ 1691721 h 1691721"/>
                        <a:gd name="connsiteX26" fmla="*/ 2510889 w 9765106"/>
                        <a:gd name="connsiteY26" fmla="*/ 1691721 h 1691721"/>
                        <a:gd name="connsiteX27" fmla="*/ 1615465 w 9765106"/>
                        <a:gd name="connsiteY27" fmla="*/ 1691721 h 1691721"/>
                        <a:gd name="connsiteX28" fmla="*/ 445767 w 9765106"/>
                        <a:gd name="connsiteY28" fmla="*/ 1691721 h 1691721"/>
                        <a:gd name="connsiteX29" fmla="*/ 0 w 9765106"/>
                        <a:gd name="connsiteY29" fmla="*/ 1409761 h 1691721"/>
                        <a:gd name="connsiteX30" fmla="*/ 0 w 9765106"/>
                        <a:gd name="connsiteY30" fmla="*/ 1011271 h 1691721"/>
                        <a:gd name="connsiteX31" fmla="*/ 0 w 9765106"/>
                        <a:gd name="connsiteY31" fmla="*/ 646615 h 1691721"/>
                        <a:gd name="connsiteX32" fmla="*/ 0 w 9765106"/>
                        <a:gd name="connsiteY32" fmla="*/ 281959 h 1691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9765106" h="1691721" fill="none" extrusionOk="0">
                          <a:moveTo>
                            <a:pt x="0" y="281959"/>
                          </a:moveTo>
                          <a:cubicBezTo>
                            <a:pt x="31176" y="100804"/>
                            <a:pt x="180297" y="12065"/>
                            <a:pt x="445767" y="0"/>
                          </a:cubicBezTo>
                          <a:cubicBezTo>
                            <a:pt x="620707" y="24043"/>
                            <a:pt x="946686" y="289"/>
                            <a:pt x="1163719" y="0"/>
                          </a:cubicBezTo>
                          <a:cubicBezTo>
                            <a:pt x="1349472" y="16211"/>
                            <a:pt x="1690779" y="-17297"/>
                            <a:pt x="2147879" y="0"/>
                          </a:cubicBezTo>
                          <a:cubicBezTo>
                            <a:pt x="2637393" y="-3596"/>
                            <a:pt x="2521168" y="20162"/>
                            <a:pt x="2688361" y="0"/>
                          </a:cubicBezTo>
                          <a:cubicBezTo>
                            <a:pt x="2858736" y="3371"/>
                            <a:pt x="3039641" y="18366"/>
                            <a:pt x="3317578" y="0"/>
                          </a:cubicBezTo>
                          <a:cubicBezTo>
                            <a:pt x="3651809" y="-1043"/>
                            <a:pt x="3881032" y="-3782"/>
                            <a:pt x="4124265" y="0"/>
                          </a:cubicBezTo>
                          <a:cubicBezTo>
                            <a:pt x="4295484" y="-15323"/>
                            <a:pt x="4299927" y="6761"/>
                            <a:pt x="4468882" y="0"/>
                          </a:cubicBezTo>
                          <a:cubicBezTo>
                            <a:pt x="4637837" y="-6761"/>
                            <a:pt x="4765528" y="-13397"/>
                            <a:pt x="4842218" y="0"/>
                          </a:cubicBezTo>
                          <a:cubicBezTo>
                            <a:pt x="5062067" y="741"/>
                            <a:pt x="5144392" y="9906"/>
                            <a:pt x="5382699" y="0"/>
                          </a:cubicBezTo>
                          <a:cubicBezTo>
                            <a:pt x="5620346" y="-14403"/>
                            <a:pt x="5844826" y="1735"/>
                            <a:pt x="6189388" y="0"/>
                          </a:cubicBezTo>
                          <a:cubicBezTo>
                            <a:pt x="6547632" y="-11381"/>
                            <a:pt x="6514606" y="-7281"/>
                            <a:pt x="6818604" y="0"/>
                          </a:cubicBezTo>
                          <a:cubicBezTo>
                            <a:pt x="7108129" y="-17722"/>
                            <a:pt x="7443003" y="-23337"/>
                            <a:pt x="7625292" y="0"/>
                          </a:cubicBezTo>
                          <a:cubicBezTo>
                            <a:pt x="7834745" y="-44181"/>
                            <a:pt x="8192061" y="31787"/>
                            <a:pt x="8431981" y="0"/>
                          </a:cubicBezTo>
                          <a:cubicBezTo>
                            <a:pt x="8666733" y="21421"/>
                            <a:pt x="8865937" y="-36988"/>
                            <a:pt x="9319338" y="0"/>
                          </a:cubicBezTo>
                          <a:cubicBezTo>
                            <a:pt x="9524520" y="-8508"/>
                            <a:pt x="9727128" y="130687"/>
                            <a:pt x="9765106" y="281959"/>
                          </a:cubicBezTo>
                          <a:cubicBezTo>
                            <a:pt x="9741787" y="384228"/>
                            <a:pt x="9731570" y="491066"/>
                            <a:pt x="9765106" y="635337"/>
                          </a:cubicBezTo>
                          <a:cubicBezTo>
                            <a:pt x="9800732" y="790843"/>
                            <a:pt x="9786847" y="903463"/>
                            <a:pt x="9765106" y="977437"/>
                          </a:cubicBezTo>
                          <a:cubicBezTo>
                            <a:pt x="9732805" y="1081638"/>
                            <a:pt x="9725559" y="1298861"/>
                            <a:pt x="9765106" y="1409761"/>
                          </a:cubicBezTo>
                          <a:cubicBezTo>
                            <a:pt x="9809803" y="1631585"/>
                            <a:pt x="9610197" y="1670400"/>
                            <a:pt x="9319338" y="1691721"/>
                          </a:cubicBezTo>
                          <a:cubicBezTo>
                            <a:pt x="9139782" y="1709211"/>
                            <a:pt x="8952193" y="1708120"/>
                            <a:pt x="8690121" y="1691721"/>
                          </a:cubicBezTo>
                          <a:cubicBezTo>
                            <a:pt x="8461242" y="1675587"/>
                            <a:pt x="8299964" y="1720307"/>
                            <a:pt x="8060904" y="1691721"/>
                          </a:cubicBezTo>
                          <a:cubicBezTo>
                            <a:pt x="7943713" y="1705587"/>
                            <a:pt x="7732731" y="1671832"/>
                            <a:pt x="7641426" y="1691721"/>
                          </a:cubicBezTo>
                          <a:cubicBezTo>
                            <a:pt x="7550121" y="1711610"/>
                            <a:pt x="7419778" y="1705803"/>
                            <a:pt x="7254216" y="1691721"/>
                          </a:cubicBezTo>
                          <a:cubicBezTo>
                            <a:pt x="6977554" y="1713190"/>
                            <a:pt x="6546910" y="1657934"/>
                            <a:pt x="6270056" y="1691721"/>
                          </a:cubicBezTo>
                          <a:cubicBezTo>
                            <a:pt x="5924933" y="1669765"/>
                            <a:pt x="5716628" y="1689258"/>
                            <a:pt x="5285897" y="1691721"/>
                          </a:cubicBezTo>
                          <a:cubicBezTo>
                            <a:pt x="4887046" y="1671660"/>
                            <a:pt x="4865605" y="1706323"/>
                            <a:pt x="4479208" y="1691721"/>
                          </a:cubicBezTo>
                          <a:cubicBezTo>
                            <a:pt x="4122733" y="1702314"/>
                            <a:pt x="3868428" y="1683613"/>
                            <a:pt x="3672521" y="1691721"/>
                          </a:cubicBezTo>
                          <a:cubicBezTo>
                            <a:pt x="3497430" y="1682289"/>
                            <a:pt x="3057430" y="1704068"/>
                            <a:pt x="2865832" y="1691721"/>
                          </a:cubicBezTo>
                          <a:cubicBezTo>
                            <a:pt x="2641137" y="1654471"/>
                            <a:pt x="2104971" y="1627758"/>
                            <a:pt x="1881672" y="1691721"/>
                          </a:cubicBezTo>
                          <a:cubicBezTo>
                            <a:pt x="1672600" y="1674504"/>
                            <a:pt x="1456790" y="1737216"/>
                            <a:pt x="1252456" y="1691721"/>
                          </a:cubicBezTo>
                          <a:cubicBezTo>
                            <a:pt x="1050077" y="1657466"/>
                            <a:pt x="816911" y="1642881"/>
                            <a:pt x="445767" y="1691721"/>
                          </a:cubicBezTo>
                          <a:cubicBezTo>
                            <a:pt x="185854" y="1684267"/>
                            <a:pt x="18987" y="1540983"/>
                            <a:pt x="0" y="1409761"/>
                          </a:cubicBezTo>
                          <a:cubicBezTo>
                            <a:pt x="44767" y="1289082"/>
                            <a:pt x="693" y="1167146"/>
                            <a:pt x="0" y="1067661"/>
                          </a:cubicBezTo>
                          <a:cubicBezTo>
                            <a:pt x="-6007" y="957535"/>
                            <a:pt x="-24099" y="866734"/>
                            <a:pt x="0" y="714283"/>
                          </a:cubicBezTo>
                          <a:cubicBezTo>
                            <a:pt x="15878" y="528607"/>
                            <a:pt x="-28477" y="464292"/>
                            <a:pt x="0" y="281959"/>
                          </a:cubicBezTo>
                          <a:close/>
                        </a:path>
                        <a:path w="9765106" h="1691721" stroke="0" extrusionOk="0">
                          <a:moveTo>
                            <a:pt x="0" y="281959"/>
                          </a:moveTo>
                          <a:cubicBezTo>
                            <a:pt x="46985" y="139414"/>
                            <a:pt x="239819" y="21001"/>
                            <a:pt x="445767" y="0"/>
                          </a:cubicBezTo>
                          <a:cubicBezTo>
                            <a:pt x="710146" y="976"/>
                            <a:pt x="771250" y="1789"/>
                            <a:pt x="986248" y="0"/>
                          </a:cubicBezTo>
                          <a:cubicBezTo>
                            <a:pt x="1207178" y="18019"/>
                            <a:pt x="1388310" y="-26537"/>
                            <a:pt x="1615465" y="0"/>
                          </a:cubicBezTo>
                          <a:cubicBezTo>
                            <a:pt x="1825967" y="2478"/>
                            <a:pt x="2250707" y="-5707"/>
                            <a:pt x="2599624" y="0"/>
                          </a:cubicBezTo>
                          <a:cubicBezTo>
                            <a:pt x="2949001" y="-11110"/>
                            <a:pt x="3268942" y="-5441"/>
                            <a:pt x="3495049" y="0"/>
                          </a:cubicBezTo>
                          <a:cubicBezTo>
                            <a:pt x="3756900" y="35323"/>
                            <a:pt x="4195675" y="83474"/>
                            <a:pt x="4479208" y="0"/>
                          </a:cubicBezTo>
                          <a:cubicBezTo>
                            <a:pt x="4810238" y="13489"/>
                            <a:pt x="5137357" y="-59973"/>
                            <a:pt x="5463368" y="0"/>
                          </a:cubicBezTo>
                          <a:cubicBezTo>
                            <a:pt x="5831306" y="40128"/>
                            <a:pt x="5991852" y="12419"/>
                            <a:pt x="6181321" y="0"/>
                          </a:cubicBezTo>
                          <a:cubicBezTo>
                            <a:pt x="6358116" y="11716"/>
                            <a:pt x="6618740" y="-9445"/>
                            <a:pt x="6721802" y="0"/>
                          </a:cubicBezTo>
                          <a:cubicBezTo>
                            <a:pt x="6830681" y="-2385"/>
                            <a:pt x="7330438" y="-30258"/>
                            <a:pt x="7528489" y="0"/>
                          </a:cubicBezTo>
                          <a:cubicBezTo>
                            <a:pt x="7723699" y="20295"/>
                            <a:pt x="7896569" y="5633"/>
                            <a:pt x="8157707" y="0"/>
                          </a:cubicBezTo>
                          <a:cubicBezTo>
                            <a:pt x="8366066" y="42688"/>
                            <a:pt x="9001261" y="-4940"/>
                            <a:pt x="9319338" y="0"/>
                          </a:cubicBezTo>
                          <a:cubicBezTo>
                            <a:pt x="9541214" y="-2460"/>
                            <a:pt x="9752153" y="141372"/>
                            <a:pt x="9765106" y="281959"/>
                          </a:cubicBezTo>
                          <a:cubicBezTo>
                            <a:pt x="9753149" y="359827"/>
                            <a:pt x="9762992" y="540617"/>
                            <a:pt x="9765106" y="635337"/>
                          </a:cubicBezTo>
                          <a:cubicBezTo>
                            <a:pt x="9747749" y="728385"/>
                            <a:pt x="9743565" y="851044"/>
                            <a:pt x="9765106" y="977437"/>
                          </a:cubicBezTo>
                          <a:cubicBezTo>
                            <a:pt x="9751372" y="1118272"/>
                            <a:pt x="9772769" y="1292480"/>
                            <a:pt x="9765106" y="1409761"/>
                          </a:cubicBezTo>
                          <a:cubicBezTo>
                            <a:pt x="9783087" y="1561916"/>
                            <a:pt x="9556155" y="1694303"/>
                            <a:pt x="9319338" y="1691721"/>
                          </a:cubicBezTo>
                          <a:cubicBezTo>
                            <a:pt x="9114554" y="1686909"/>
                            <a:pt x="8649096" y="1709912"/>
                            <a:pt x="8335178" y="1691721"/>
                          </a:cubicBezTo>
                          <a:cubicBezTo>
                            <a:pt x="8021447" y="1662858"/>
                            <a:pt x="7610910" y="1728497"/>
                            <a:pt x="7439754" y="1691721"/>
                          </a:cubicBezTo>
                          <a:cubicBezTo>
                            <a:pt x="7243864" y="1656706"/>
                            <a:pt x="6951015" y="1673925"/>
                            <a:pt x="6721802" y="1691721"/>
                          </a:cubicBezTo>
                          <a:cubicBezTo>
                            <a:pt x="6458865" y="1631463"/>
                            <a:pt x="6046275" y="1732659"/>
                            <a:pt x="5826378" y="1691721"/>
                          </a:cubicBezTo>
                          <a:cubicBezTo>
                            <a:pt x="5595505" y="1683844"/>
                            <a:pt x="5356979" y="1658228"/>
                            <a:pt x="4930954" y="1691721"/>
                          </a:cubicBezTo>
                          <a:cubicBezTo>
                            <a:pt x="4540077" y="1713159"/>
                            <a:pt x="4536846" y="1687005"/>
                            <a:pt x="4213002" y="1691721"/>
                          </a:cubicBezTo>
                          <a:cubicBezTo>
                            <a:pt x="4019893" y="1668994"/>
                            <a:pt x="3911281" y="1681065"/>
                            <a:pt x="3756336" y="1691721"/>
                          </a:cubicBezTo>
                          <a:cubicBezTo>
                            <a:pt x="3601391" y="1702377"/>
                            <a:pt x="3454513" y="1670387"/>
                            <a:pt x="3317578" y="1691721"/>
                          </a:cubicBezTo>
                          <a:cubicBezTo>
                            <a:pt x="3071027" y="1670920"/>
                            <a:pt x="2702080" y="1724727"/>
                            <a:pt x="2510889" y="1691721"/>
                          </a:cubicBezTo>
                          <a:cubicBezTo>
                            <a:pt x="2305074" y="1636600"/>
                            <a:pt x="2000754" y="1686690"/>
                            <a:pt x="1615465" y="1691721"/>
                          </a:cubicBezTo>
                          <a:cubicBezTo>
                            <a:pt x="1275562" y="1625413"/>
                            <a:pt x="793331" y="1656060"/>
                            <a:pt x="445767" y="1691721"/>
                          </a:cubicBezTo>
                          <a:cubicBezTo>
                            <a:pt x="241417" y="1706532"/>
                            <a:pt x="10586" y="1527756"/>
                            <a:pt x="0" y="1409761"/>
                          </a:cubicBezTo>
                          <a:cubicBezTo>
                            <a:pt x="-9170" y="1253362"/>
                            <a:pt x="32491" y="1193196"/>
                            <a:pt x="0" y="1011271"/>
                          </a:cubicBezTo>
                          <a:cubicBezTo>
                            <a:pt x="-36065" y="812908"/>
                            <a:pt x="12368" y="728866"/>
                            <a:pt x="0" y="646615"/>
                          </a:cubicBezTo>
                          <a:cubicBezTo>
                            <a:pt x="-12697" y="555283"/>
                            <a:pt x="11979" y="366925"/>
                            <a:pt x="0" y="281959"/>
                          </a:cubicBezTo>
                          <a:close/>
                        </a:path>
                        <a:path w="9765106" h="1691721" fill="none" stroke="0" extrusionOk="0">
                          <a:moveTo>
                            <a:pt x="0" y="281959"/>
                          </a:moveTo>
                          <a:cubicBezTo>
                            <a:pt x="45918" y="134066"/>
                            <a:pt x="207586" y="-4359"/>
                            <a:pt x="445767" y="0"/>
                          </a:cubicBezTo>
                          <a:cubicBezTo>
                            <a:pt x="616695" y="702"/>
                            <a:pt x="992934" y="14127"/>
                            <a:pt x="1163719" y="0"/>
                          </a:cubicBezTo>
                          <a:cubicBezTo>
                            <a:pt x="1388407" y="20327"/>
                            <a:pt x="1640715" y="43744"/>
                            <a:pt x="2147879" y="0"/>
                          </a:cubicBezTo>
                          <a:cubicBezTo>
                            <a:pt x="2622454" y="-19915"/>
                            <a:pt x="2516612" y="29994"/>
                            <a:pt x="2688361" y="0"/>
                          </a:cubicBezTo>
                          <a:cubicBezTo>
                            <a:pt x="2835002" y="2171"/>
                            <a:pt x="3039964" y="36486"/>
                            <a:pt x="3317578" y="0"/>
                          </a:cubicBezTo>
                          <a:cubicBezTo>
                            <a:pt x="3631558" y="-18870"/>
                            <a:pt x="3900183" y="5662"/>
                            <a:pt x="4124265" y="0"/>
                          </a:cubicBezTo>
                          <a:cubicBezTo>
                            <a:pt x="4240845" y="-16391"/>
                            <a:pt x="4333099" y="-3555"/>
                            <a:pt x="4476062" y="0"/>
                          </a:cubicBezTo>
                          <a:cubicBezTo>
                            <a:pt x="4619025" y="3555"/>
                            <a:pt x="4680078" y="-9146"/>
                            <a:pt x="4842218" y="0"/>
                          </a:cubicBezTo>
                          <a:cubicBezTo>
                            <a:pt x="5045054" y="-15030"/>
                            <a:pt x="5168467" y="23173"/>
                            <a:pt x="5382699" y="0"/>
                          </a:cubicBezTo>
                          <a:cubicBezTo>
                            <a:pt x="5624366" y="42095"/>
                            <a:pt x="5859692" y="4116"/>
                            <a:pt x="6189388" y="0"/>
                          </a:cubicBezTo>
                          <a:cubicBezTo>
                            <a:pt x="6549433" y="-3397"/>
                            <a:pt x="6505866" y="-11251"/>
                            <a:pt x="6818604" y="0"/>
                          </a:cubicBezTo>
                          <a:cubicBezTo>
                            <a:pt x="7116395" y="48781"/>
                            <a:pt x="7418704" y="24276"/>
                            <a:pt x="7625292" y="0"/>
                          </a:cubicBezTo>
                          <a:cubicBezTo>
                            <a:pt x="7806926" y="-36845"/>
                            <a:pt x="8244623" y="-19300"/>
                            <a:pt x="8431981" y="0"/>
                          </a:cubicBezTo>
                          <a:cubicBezTo>
                            <a:pt x="8639166" y="26250"/>
                            <a:pt x="8926247" y="1436"/>
                            <a:pt x="9319338" y="0"/>
                          </a:cubicBezTo>
                          <a:cubicBezTo>
                            <a:pt x="9518853" y="11056"/>
                            <a:pt x="9732407" y="154646"/>
                            <a:pt x="9765106" y="281959"/>
                          </a:cubicBezTo>
                          <a:cubicBezTo>
                            <a:pt x="9753045" y="360345"/>
                            <a:pt x="9752354" y="498666"/>
                            <a:pt x="9765106" y="635337"/>
                          </a:cubicBezTo>
                          <a:cubicBezTo>
                            <a:pt x="9807235" y="774584"/>
                            <a:pt x="9767022" y="878949"/>
                            <a:pt x="9765106" y="977437"/>
                          </a:cubicBezTo>
                          <a:cubicBezTo>
                            <a:pt x="9741410" y="1060301"/>
                            <a:pt x="9739896" y="1320374"/>
                            <a:pt x="9765106" y="1409761"/>
                          </a:cubicBezTo>
                          <a:cubicBezTo>
                            <a:pt x="9801348" y="1589020"/>
                            <a:pt x="9627045" y="1638135"/>
                            <a:pt x="9319338" y="1691721"/>
                          </a:cubicBezTo>
                          <a:cubicBezTo>
                            <a:pt x="9011623" y="1688219"/>
                            <a:pt x="8820927" y="1704567"/>
                            <a:pt x="8690121" y="1691721"/>
                          </a:cubicBezTo>
                          <a:cubicBezTo>
                            <a:pt x="8431408" y="1721774"/>
                            <a:pt x="8187638" y="1668866"/>
                            <a:pt x="8060904" y="1691721"/>
                          </a:cubicBezTo>
                          <a:cubicBezTo>
                            <a:pt x="7930515" y="1681792"/>
                            <a:pt x="7842857" y="1701188"/>
                            <a:pt x="7649493" y="1691721"/>
                          </a:cubicBezTo>
                          <a:cubicBezTo>
                            <a:pt x="7456129" y="1682254"/>
                            <a:pt x="7437524" y="1676337"/>
                            <a:pt x="7254216" y="1691721"/>
                          </a:cubicBezTo>
                          <a:cubicBezTo>
                            <a:pt x="6968929" y="1761652"/>
                            <a:pt x="6564967" y="1616869"/>
                            <a:pt x="6270056" y="1691721"/>
                          </a:cubicBezTo>
                          <a:cubicBezTo>
                            <a:pt x="5971102" y="1691410"/>
                            <a:pt x="5696421" y="1707929"/>
                            <a:pt x="5285897" y="1691721"/>
                          </a:cubicBezTo>
                          <a:cubicBezTo>
                            <a:pt x="4890100" y="1678898"/>
                            <a:pt x="4871806" y="1705595"/>
                            <a:pt x="4479208" y="1691721"/>
                          </a:cubicBezTo>
                          <a:cubicBezTo>
                            <a:pt x="4060594" y="1661384"/>
                            <a:pt x="3862348" y="1688102"/>
                            <a:pt x="3672521" y="1691721"/>
                          </a:cubicBezTo>
                          <a:cubicBezTo>
                            <a:pt x="3474638" y="1674401"/>
                            <a:pt x="3073998" y="1665493"/>
                            <a:pt x="2865832" y="1691721"/>
                          </a:cubicBezTo>
                          <a:cubicBezTo>
                            <a:pt x="2665262" y="1667126"/>
                            <a:pt x="2109301" y="1722304"/>
                            <a:pt x="1881672" y="1691721"/>
                          </a:cubicBezTo>
                          <a:cubicBezTo>
                            <a:pt x="1628663" y="1710404"/>
                            <a:pt x="1436964" y="1723099"/>
                            <a:pt x="1252456" y="1691721"/>
                          </a:cubicBezTo>
                          <a:cubicBezTo>
                            <a:pt x="1037197" y="1639097"/>
                            <a:pt x="785731" y="1682357"/>
                            <a:pt x="445767" y="1691721"/>
                          </a:cubicBezTo>
                          <a:cubicBezTo>
                            <a:pt x="190908" y="1672831"/>
                            <a:pt x="30728" y="1556382"/>
                            <a:pt x="0" y="1409761"/>
                          </a:cubicBezTo>
                          <a:cubicBezTo>
                            <a:pt x="4648" y="1296833"/>
                            <a:pt x="40051" y="1162369"/>
                            <a:pt x="0" y="1067661"/>
                          </a:cubicBezTo>
                          <a:cubicBezTo>
                            <a:pt x="-21909" y="960132"/>
                            <a:pt x="-1894" y="895196"/>
                            <a:pt x="0" y="714283"/>
                          </a:cubicBezTo>
                          <a:cubicBezTo>
                            <a:pt x="-6953" y="546052"/>
                            <a:pt x="-31578" y="437180"/>
                            <a:pt x="0" y="28195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0" name="Rectangle: Rounded Corners 61">
              <a:extLst>
                <a:ext uri="{FF2B5EF4-FFF2-40B4-BE49-F238E27FC236}">
                  <a16:creationId xmlns:a16="http://schemas.microsoft.com/office/drawing/2014/main" id="{5E2B92D0-5106-C848-8675-47DE224C0752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1004347 w 9443286"/>
                        <a:gd name="connsiteY2" fmla="*/ 0 h 1480264"/>
                        <a:gd name="connsiteX3" fmla="*/ 1705277 w 9443286"/>
                        <a:gd name="connsiteY3" fmla="*/ 0 h 1480264"/>
                        <a:gd name="connsiteX4" fmla="*/ 2406208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3894701 w 9443286"/>
                        <a:gd name="connsiteY6" fmla="*/ 0 h 1480264"/>
                        <a:gd name="connsiteX7" fmla="*/ 4509000 w 9443286"/>
                        <a:gd name="connsiteY7" fmla="*/ 0 h 1480264"/>
                        <a:gd name="connsiteX8" fmla="*/ 5296564 w 9443286"/>
                        <a:gd name="connsiteY8" fmla="*/ 0 h 1480264"/>
                        <a:gd name="connsiteX9" fmla="*/ 5997494 w 9443286"/>
                        <a:gd name="connsiteY9" fmla="*/ 0 h 1480264"/>
                        <a:gd name="connsiteX10" fmla="*/ 6525161 w 9443286"/>
                        <a:gd name="connsiteY10" fmla="*/ 0 h 1480264"/>
                        <a:gd name="connsiteX11" fmla="*/ 7312724 w 9443286"/>
                        <a:gd name="connsiteY11" fmla="*/ 0 h 1480264"/>
                        <a:gd name="connsiteX12" fmla="*/ 7927022 w 9443286"/>
                        <a:gd name="connsiteY12" fmla="*/ 0 h 1480264"/>
                        <a:gd name="connsiteX13" fmla="*/ 9053237 w 9443286"/>
                        <a:gd name="connsiteY13" fmla="*/ 0 h 1480264"/>
                        <a:gd name="connsiteX14" fmla="*/ 9443286 w 9443286"/>
                        <a:gd name="connsiteY14" fmla="*/ 246715 h 1480264"/>
                        <a:gd name="connsiteX15" fmla="*/ 9443286 w 9443286"/>
                        <a:gd name="connsiteY15" fmla="*/ 720395 h 1480264"/>
                        <a:gd name="connsiteX16" fmla="*/ 9443286 w 9443286"/>
                        <a:gd name="connsiteY16" fmla="*/ 1233548 h 1480264"/>
                        <a:gd name="connsiteX17" fmla="*/ 9053237 w 9443286"/>
                        <a:gd name="connsiteY17" fmla="*/ 1480264 h 1480264"/>
                        <a:gd name="connsiteX18" fmla="*/ 8092411 w 9443286"/>
                        <a:gd name="connsiteY18" fmla="*/ 1480264 h 1480264"/>
                        <a:gd name="connsiteX19" fmla="*/ 7218216 w 9443286"/>
                        <a:gd name="connsiteY19" fmla="*/ 1480264 h 1480264"/>
                        <a:gd name="connsiteX20" fmla="*/ 6430654 w 9443286"/>
                        <a:gd name="connsiteY20" fmla="*/ 1480264 h 1480264"/>
                        <a:gd name="connsiteX21" fmla="*/ 5979065 w 9443286"/>
                        <a:gd name="connsiteY21" fmla="*/ 1480264 h 1480264"/>
                        <a:gd name="connsiteX22" fmla="*/ 5469827 w 9443286"/>
                        <a:gd name="connsiteY22" fmla="*/ 1480264 h 1480264"/>
                        <a:gd name="connsiteX23" fmla="*/ 4855528 w 9443286"/>
                        <a:gd name="connsiteY23" fmla="*/ 1480264 h 1480264"/>
                        <a:gd name="connsiteX24" fmla="*/ 4067966 w 9443286"/>
                        <a:gd name="connsiteY24" fmla="*/ 1480264 h 1480264"/>
                        <a:gd name="connsiteX25" fmla="*/ 3107139 w 9443286"/>
                        <a:gd name="connsiteY25" fmla="*/ 1480264 h 1480264"/>
                        <a:gd name="connsiteX26" fmla="*/ 2146313 w 9443286"/>
                        <a:gd name="connsiteY26" fmla="*/ 1480264 h 1480264"/>
                        <a:gd name="connsiteX27" fmla="*/ 1358749 w 9443286"/>
                        <a:gd name="connsiteY27" fmla="*/ 1480264 h 1480264"/>
                        <a:gd name="connsiteX28" fmla="*/ 390048 w 9443286"/>
                        <a:gd name="connsiteY28" fmla="*/ 1480264 h 1480264"/>
                        <a:gd name="connsiteX29" fmla="*/ 0 w 9443286"/>
                        <a:gd name="connsiteY29" fmla="*/ 1233548 h 1480264"/>
                        <a:gd name="connsiteX30" fmla="*/ 0 w 9443286"/>
                        <a:gd name="connsiteY30" fmla="*/ 769737 h 1480264"/>
                        <a:gd name="connsiteX31" fmla="*/ 0 w 9443286"/>
                        <a:gd name="connsiteY31" fmla="*/ 246715 h 1480264"/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917715 w 9443286"/>
                        <a:gd name="connsiteY2" fmla="*/ 0 h 1480264"/>
                        <a:gd name="connsiteX3" fmla="*/ 1532014 w 9443286"/>
                        <a:gd name="connsiteY3" fmla="*/ 0 h 1480264"/>
                        <a:gd name="connsiteX4" fmla="*/ 2492840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4327861 w 9443286"/>
                        <a:gd name="connsiteY6" fmla="*/ 0 h 1480264"/>
                        <a:gd name="connsiteX7" fmla="*/ 5288687 w 9443286"/>
                        <a:gd name="connsiteY7" fmla="*/ 0 h 1480264"/>
                        <a:gd name="connsiteX8" fmla="*/ 5989618 w 9443286"/>
                        <a:gd name="connsiteY8" fmla="*/ 0 h 1480264"/>
                        <a:gd name="connsiteX9" fmla="*/ 6517285 w 9443286"/>
                        <a:gd name="connsiteY9" fmla="*/ 0 h 1480264"/>
                        <a:gd name="connsiteX10" fmla="*/ 7304848 w 9443286"/>
                        <a:gd name="connsiteY10" fmla="*/ 0 h 1480264"/>
                        <a:gd name="connsiteX11" fmla="*/ 7919147 w 9443286"/>
                        <a:gd name="connsiteY11" fmla="*/ 0 h 1480264"/>
                        <a:gd name="connsiteX12" fmla="*/ 9053237 w 9443286"/>
                        <a:gd name="connsiteY12" fmla="*/ 0 h 1480264"/>
                        <a:gd name="connsiteX13" fmla="*/ 9443286 w 9443286"/>
                        <a:gd name="connsiteY13" fmla="*/ 246715 h 1480264"/>
                        <a:gd name="connsiteX14" fmla="*/ 9443286 w 9443286"/>
                        <a:gd name="connsiteY14" fmla="*/ 720395 h 1480264"/>
                        <a:gd name="connsiteX15" fmla="*/ 9443286 w 9443286"/>
                        <a:gd name="connsiteY15" fmla="*/ 1233548 h 1480264"/>
                        <a:gd name="connsiteX16" fmla="*/ 9053237 w 9443286"/>
                        <a:gd name="connsiteY16" fmla="*/ 1480264 h 1480264"/>
                        <a:gd name="connsiteX17" fmla="*/ 8352307 w 9443286"/>
                        <a:gd name="connsiteY17" fmla="*/ 1480264 h 1480264"/>
                        <a:gd name="connsiteX18" fmla="*/ 7478112 w 9443286"/>
                        <a:gd name="connsiteY18" fmla="*/ 1480264 h 1480264"/>
                        <a:gd name="connsiteX19" fmla="*/ 6603917 w 9443286"/>
                        <a:gd name="connsiteY19" fmla="*/ 1480264 h 1480264"/>
                        <a:gd name="connsiteX20" fmla="*/ 5902986 w 9443286"/>
                        <a:gd name="connsiteY20" fmla="*/ 1480264 h 1480264"/>
                        <a:gd name="connsiteX21" fmla="*/ 5028793 w 9443286"/>
                        <a:gd name="connsiteY21" fmla="*/ 1480264 h 1480264"/>
                        <a:gd name="connsiteX22" fmla="*/ 4154598 w 9443286"/>
                        <a:gd name="connsiteY22" fmla="*/ 1480264 h 1480264"/>
                        <a:gd name="connsiteX23" fmla="*/ 3453667 w 9443286"/>
                        <a:gd name="connsiteY23" fmla="*/ 1480264 h 1480264"/>
                        <a:gd name="connsiteX24" fmla="*/ 2579472 w 9443286"/>
                        <a:gd name="connsiteY24" fmla="*/ 1480264 h 1480264"/>
                        <a:gd name="connsiteX25" fmla="*/ 1791909 w 9443286"/>
                        <a:gd name="connsiteY25" fmla="*/ 1480264 h 1480264"/>
                        <a:gd name="connsiteX26" fmla="*/ 390048 w 9443286"/>
                        <a:gd name="connsiteY26" fmla="*/ 1480264 h 1480264"/>
                        <a:gd name="connsiteX27" fmla="*/ 0 w 9443286"/>
                        <a:gd name="connsiteY27" fmla="*/ 1233548 h 1480264"/>
                        <a:gd name="connsiteX28" fmla="*/ 0 w 9443286"/>
                        <a:gd name="connsiteY28" fmla="*/ 750000 h 1480264"/>
                        <a:gd name="connsiteX29" fmla="*/ 0 w 9443286"/>
                        <a:gd name="connsiteY29" fmla="*/ 246715 h 1480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6" h="1480264" fill="none" extrusionOk="0">
                          <a:moveTo>
                            <a:pt x="0" y="246715"/>
                          </a:moveTo>
                          <a:cubicBezTo>
                            <a:pt x="-79059" y="134135"/>
                            <a:pt x="113529" y="19699"/>
                            <a:pt x="390048" y="0"/>
                          </a:cubicBezTo>
                          <a:cubicBezTo>
                            <a:pt x="574452" y="-7771"/>
                            <a:pt x="740758" y="7982"/>
                            <a:pt x="1004347" y="0"/>
                          </a:cubicBezTo>
                          <a:cubicBezTo>
                            <a:pt x="1242444" y="-15055"/>
                            <a:pt x="1542680" y="-44194"/>
                            <a:pt x="1705277" y="0"/>
                          </a:cubicBezTo>
                          <a:cubicBezTo>
                            <a:pt x="1891904" y="60339"/>
                            <a:pt x="2101837" y="4729"/>
                            <a:pt x="2406208" y="0"/>
                          </a:cubicBezTo>
                          <a:cubicBezTo>
                            <a:pt x="2642428" y="-39475"/>
                            <a:pt x="3181141" y="-16450"/>
                            <a:pt x="3367034" y="0"/>
                          </a:cubicBezTo>
                          <a:cubicBezTo>
                            <a:pt x="3574594" y="28431"/>
                            <a:pt x="3723001" y="15247"/>
                            <a:pt x="3894701" y="0"/>
                          </a:cubicBezTo>
                          <a:cubicBezTo>
                            <a:pt x="4026458" y="49"/>
                            <a:pt x="4253109" y="18804"/>
                            <a:pt x="4509000" y="0"/>
                          </a:cubicBezTo>
                          <a:cubicBezTo>
                            <a:pt x="4756588" y="-29982"/>
                            <a:pt x="5065261" y="45522"/>
                            <a:pt x="5296564" y="0"/>
                          </a:cubicBezTo>
                          <a:cubicBezTo>
                            <a:pt x="5536198" y="6532"/>
                            <a:pt x="5823329" y="31545"/>
                            <a:pt x="5997494" y="0"/>
                          </a:cubicBezTo>
                          <a:cubicBezTo>
                            <a:pt x="6214851" y="12362"/>
                            <a:pt x="6391659" y="2356"/>
                            <a:pt x="6525161" y="0"/>
                          </a:cubicBezTo>
                          <a:cubicBezTo>
                            <a:pt x="6748862" y="3101"/>
                            <a:pt x="7059924" y="-52544"/>
                            <a:pt x="7312724" y="0"/>
                          </a:cubicBezTo>
                          <a:cubicBezTo>
                            <a:pt x="7525948" y="16989"/>
                            <a:pt x="7683424" y="19690"/>
                            <a:pt x="7927022" y="0"/>
                          </a:cubicBezTo>
                          <a:cubicBezTo>
                            <a:pt x="8163883" y="-5656"/>
                            <a:pt x="8793085" y="-25877"/>
                            <a:pt x="9053237" y="0"/>
                          </a:cubicBezTo>
                          <a:cubicBezTo>
                            <a:pt x="9225684" y="29823"/>
                            <a:pt x="9487257" y="90942"/>
                            <a:pt x="9443286" y="246715"/>
                          </a:cubicBezTo>
                          <a:cubicBezTo>
                            <a:pt x="9495212" y="381583"/>
                            <a:pt x="9460028" y="527820"/>
                            <a:pt x="9443286" y="720395"/>
                          </a:cubicBezTo>
                          <a:cubicBezTo>
                            <a:pt x="9441888" y="914884"/>
                            <a:pt x="9447466" y="1047983"/>
                            <a:pt x="9443286" y="1233548"/>
                          </a:cubicBezTo>
                          <a:cubicBezTo>
                            <a:pt x="9458630" y="1366789"/>
                            <a:pt x="9264641" y="1460529"/>
                            <a:pt x="9053237" y="1480264"/>
                          </a:cubicBezTo>
                          <a:cubicBezTo>
                            <a:pt x="8668487" y="1483495"/>
                            <a:pt x="8427776" y="1531561"/>
                            <a:pt x="8092411" y="1480264"/>
                          </a:cubicBezTo>
                          <a:cubicBezTo>
                            <a:pt x="7766405" y="1446461"/>
                            <a:pt x="7622323" y="1461175"/>
                            <a:pt x="7218216" y="1480264"/>
                          </a:cubicBezTo>
                          <a:cubicBezTo>
                            <a:pt x="6773839" y="1506250"/>
                            <a:pt x="6623298" y="1487298"/>
                            <a:pt x="6430654" y="1480264"/>
                          </a:cubicBezTo>
                          <a:cubicBezTo>
                            <a:pt x="6233664" y="1492478"/>
                            <a:pt x="6181790" y="1489225"/>
                            <a:pt x="5979065" y="1480264"/>
                          </a:cubicBezTo>
                          <a:cubicBezTo>
                            <a:pt x="5776340" y="1471303"/>
                            <a:pt x="5679378" y="1488343"/>
                            <a:pt x="5469827" y="1480264"/>
                          </a:cubicBezTo>
                          <a:cubicBezTo>
                            <a:pt x="5144238" y="1481445"/>
                            <a:pt x="5160968" y="1487504"/>
                            <a:pt x="4855528" y="1480264"/>
                          </a:cubicBezTo>
                          <a:cubicBezTo>
                            <a:pt x="4548603" y="1449053"/>
                            <a:pt x="4309222" y="1440583"/>
                            <a:pt x="4067966" y="1480264"/>
                          </a:cubicBezTo>
                          <a:cubicBezTo>
                            <a:pt x="3861118" y="1490759"/>
                            <a:pt x="3493615" y="1473245"/>
                            <a:pt x="3107139" y="1480264"/>
                          </a:cubicBezTo>
                          <a:cubicBezTo>
                            <a:pt x="2773254" y="1439757"/>
                            <a:pt x="2418271" y="1443422"/>
                            <a:pt x="2146313" y="1480264"/>
                          </a:cubicBezTo>
                          <a:cubicBezTo>
                            <a:pt x="1901606" y="1448632"/>
                            <a:pt x="1733830" y="1494474"/>
                            <a:pt x="1358749" y="1480264"/>
                          </a:cubicBezTo>
                          <a:cubicBezTo>
                            <a:pt x="987459" y="1481777"/>
                            <a:pt x="671772" y="1528632"/>
                            <a:pt x="390048" y="1480264"/>
                          </a:cubicBezTo>
                          <a:cubicBezTo>
                            <a:pt x="173905" y="1505290"/>
                            <a:pt x="-35427" y="1349898"/>
                            <a:pt x="0" y="1233548"/>
                          </a:cubicBezTo>
                          <a:cubicBezTo>
                            <a:pt x="-29851" y="1105457"/>
                            <a:pt x="15644" y="871402"/>
                            <a:pt x="0" y="769737"/>
                          </a:cubicBezTo>
                          <a:cubicBezTo>
                            <a:pt x="16079" y="644097"/>
                            <a:pt x="25452" y="375595"/>
                            <a:pt x="0" y="246715"/>
                          </a:cubicBezTo>
                          <a:close/>
                        </a:path>
                        <a:path w="9443286" h="1480264" stroke="0" extrusionOk="0">
                          <a:moveTo>
                            <a:pt x="0" y="246715"/>
                          </a:moveTo>
                          <a:cubicBezTo>
                            <a:pt x="33581" y="126406"/>
                            <a:pt x="204941" y="-40253"/>
                            <a:pt x="390048" y="0"/>
                          </a:cubicBezTo>
                          <a:cubicBezTo>
                            <a:pt x="616204" y="4678"/>
                            <a:pt x="761370" y="25811"/>
                            <a:pt x="917715" y="0"/>
                          </a:cubicBezTo>
                          <a:cubicBezTo>
                            <a:pt x="1046045" y="-24480"/>
                            <a:pt x="1354905" y="-17999"/>
                            <a:pt x="1532014" y="0"/>
                          </a:cubicBezTo>
                          <a:cubicBezTo>
                            <a:pt x="1746657" y="-51934"/>
                            <a:pt x="2058005" y="66250"/>
                            <a:pt x="2492840" y="0"/>
                          </a:cubicBezTo>
                          <a:cubicBezTo>
                            <a:pt x="2932015" y="-46233"/>
                            <a:pt x="3121975" y="-6654"/>
                            <a:pt x="3367034" y="0"/>
                          </a:cubicBezTo>
                          <a:cubicBezTo>
                            <a:pt x="3599665" y="16906"/>
                            <a:pt x="4028536" y="-34899"/>
                            <a:pt x="4327861" y="0"/>
                          </a:cubicBezTo>
                          <a:cubicBezTo>
                            <a:pt x="4721492" y="1103"/>
                            <a:pt x="5032829" y="-36959"/>
                            <a:pt x="5288687" y="0"/>
                          </a:cubicBezTo>
                          <a:cubicBezTo>
                            <a:pt x="5529657" y="18057"/>
                            <a:pt x="5730979" y="-33374"/>
                            <a:pt x="5989618" y="0"/>
                          </a:cubicBezTo>
                          <a:cubicBezTo>
                            <a:pt x="6216267" y="-24398"/>
                            <a:pt x="6373489" y="12313"/>
                            <a:pt x="6517285" y="0"/>
                          </a:cubicBezTo>
                          <a:cubicBezTo>
                            <a:pt x="6660586" y="-28183"/>
                            <a:pt x="6921238" y="18594"/>
                            <a:pt x="7304848" y="0"/>
                          </a:cubicBezTo>
                          <a:cubicBezTo>
                            <a:pt x="7687823" y="8570"/>
                            <a:pt x="7625498" y="15261"/>
                            <a:pt x="7919147" y="0"/>
                          </a:cubicBezTo>
                          <a:cubicBezTo>
                            <a:pt x="8225740" y="8428"/>
                            <a:pt x="8740662" y="-79757"/>
                            <a:pt x="9053237" y="0"/>
                          </a:cubicBezTo>
                          <a:cubicBezTo>
                            <a:pt x="9234997" y="-13355"/>
                            <a:pt x="9407615" y="134435"/>
                            <a:pt x="9443286" y="246715"/>
                          </a:cubicBezTo>
                          <a:cubicBezTo>
                            <a:pt x="9437000" y="400039"/>
                            <a:pt x="9445405" y="516983"/>
                            <a:pt x="9443286" y="720395"/>
                          </a:cubicBezTo>
                          <a:cubicBezTo>
                            <a:pt x="9456117" y="929355"/>
                            <a:pt x="9415543" y="1005817"/>
                            <a:pt x="9443286" y="1233548"/>
                          </a:cubicBezTo>
                          <a:cubicBezTo>
                            <a:pt x="9482448" y="1396202"/>
                            <a:pt x="9321977" y="1454097"/>
                            <a:pt x="9053237" y="1480264"/>
                          </a:cubicBezTo>
                          <a:cubicBezTo>
                            <a:pt x="8757697" y="1491407"/>
                            <a:pt x="8473704" y="1487606"/>
                            <a:pt x="8352307" y="1480264"/>
                          </a:cubicBezTo>
                          <a:cubicBezTo>
                            <a:pt x="8205317" y="1542727"/>
                            <a:pt x="7917448" y="1492310"/>
                            <a:pt x="7478112" y="1480264"/>
                          </a:cubicBezTo>
                          <a:cubicBezTo>
                            <a:pt x="7031546" y="1442634"/>
                            <a:pt x="6784119" y="1493835"/>
                            <a:pt x="6603917" y="1480264"/>
                          </a:cubicBezTo>
                          <a:cubicBezTo>
                            <a:pt x="6414272" y="1485831"/>
                            <a:pt x="6159095" y="1490405"/>
                            <a:pt x="5902986" y="1480264"/>
                          </a:cubicBezTo>
                          <a:cubicBezTo>
                            <a:pt x="5664703" y="1501252"/>
                            <a:pt x="5248413" y="1444551"/>
                            <a:pt x="5028793" y="1480264"/>
                          </a:cubicBezTo>
                          <a:cubicBezTo>
                            <a:pt x="4752718" y="1507580"/>
                            <a:pt x="4453070" y="1491249"/>
                            <a:pt x="4154598" y="1480264"/>
                          </a:cubicBezTo>
                          <a:cubicBezTo>
                            <a:pt x="3839397" y="1492716"/>
                            <a:pt x="3609402" y="1470173"/>
                            <a:pt x="3453667" y="1480264"/>
                          </a:cubicBezTo>
                          <a:cubicBezTo>
                            <a:pt x="3327203" y="1419161"/>
                            <a:pt x="2927915" y="1490416"/>
                            <a:pt x="2579472" y="1480264"/>
                          </a:cubicBezTo>
                          <a:cubicBezTo>
                            <a:pt x="2198539" y="1503826"/>
                            <a:pt x="2137110" y="1464458"/>
                            <a:pt x="1791909" y="1480264"/>
                          </a:cubicBezTo>
                          <a:cubicBezTo>
                            <a:pt x="1396132" y="1542684"/>
                            <a:pt x="959226" y="1397971"/>
                            <a:pt x="390048" y="1480264"/>
                          </a:cubicBezTo>
                          <a:cubicBezTo>
                            <a:pt x="218305" y="1481591"/>
                            <a:pt x="4279" y="1360915"/>
                            <a:pt x="0" y="1233548"/>
                          </a:cubicBezTo>
                          <a:cubicBezTo>
                            <a:pt x="-28773" y="1071078"/>
                            <a:pt x="-19148" y="949329"/>
                            <a:pt x="0" y="750000"/>
                          </a:cubicBezTo>
                          <a:cubicBezTo>
                            <a:pt x="10384" y="544262"/>
                            <a:pt x="-50625" y="381802"/>
                            <a:pt x="0" y="246715"/>
                          </a:cubicBezTo>
                          <a:close/>
                        </a:path>
                        <a:path w="9443286" h="1480264" fill="none" stroke="0" extrusionOk="0">
                          <a:moveTo>
                            <a:pt x="0" y="246715"/>
                          </a:moveTo>
                          <a:cubicBezTo>
                            <a:pt x="-36835" y="121193"/>
                            <a:pt x="175436" y="-8181"/>
                            <a:pt x="390048" y="0"/>
                          </a:cubicBezTo>
                          <a:cubicBezTo>
                            <a:pt x="561670" y="-11179"/>
                            <a:pt x="787930" y="11412"/>
                            <a:pt x="1004347" y="0"/>
                          </a:cubicBezTo>
                          <a:cubicBezTo>
                            <a:pt x="1253367" y="16545"/>
                            <a:pt x="1541232" y="-3987"/>
                            <a:pt x="1705277" y="0"/>
                          </a:cubicBezTo>
                          <a:cubicBezTo>
                            <a:pt x="1829077" y="14497"/>
                            <a:pt x="2139177" y="69264"/>
                            <a:pt x="2406208" y="0"/>
                          </a:cubicBezTo>
                          <a:cubicBezTo>
                            <a:pt x="2636339" y="5512"/>
                            <a:pt x="3172580" y="17947"/>
                            <a:pt x="3367034" y="0"/>
                          </a:cubicBezTo>
                          <a:cubicBezTo>
                            <a:pt x="3585218" y="-10650"/>
                            <a:pt x="3743726" y="15529"/>
                            <a:pt x="3894701" y="0"/>
                          </a:cubicBezTo>
                          <a:cubicBezTo>
                            <a:pt x="4069788" y="-31138"/>
                            <a:pt x="4322599" y="-2335"/>
                            <a:pt x="4509000" y="0"/>
                          </a:cubicBezTo>
                          <a:cubicBezTo>
                            <a:pt x="4735260" y="43567"/>
                            <a:pt x="5062935" y="16911"/>
                            <a:pt x="5296564" y="0"/>
                          </a:cubicBezTo>
                          <a:cubicBezTo>
                            <a:pt x="5533081" y="-24740"/>
                            <a:pt x="5819899" y="7988"/>
                            <a:pt x="5997494" y="0"/>
                          </a:cubicBezTo>
                          <a:cubicBezTo>
                            <a:pt x="6181200" y="9284"/>
                            <a:pt x="6371539" y="-9988"/>
                            <a:pt x="6525161" y="0"/>
                          </a:cubicBezTo>
                          <a:cubicBezTo>
                            <a:pt x="6676733" y="10564"/>
                            <a:pt x="7024617" y="-33077"/>
                            <a:pt x="7312724" y="0"/>
                          </a:cubicBezTo>
                          <a:cubicBezTo>
                            <a:pt x="7546995" y="27805"/>
                            <a:pt x="7682696" y="14893"/>
                            <a:pt x="7927022" y="0"/>
                          </a:cubicBezTo>
                          <a:cubicBezTo>
                            <a:pt x="8123580" y="-61202"/>
                            <a:pt x="8786041" y="-63421"/>
                            <a:pt x="9053237" y="0"/>
                          </a:cubicBezTo>
                          <a:cubicBezTo>
                            <a:pt x="9260811" y="45072"/>
                            <a:pt x="9469364" y="98537"/>
                            <a:pt x="9443286" y="246715"/>
                          </a:cubicBezTo>
                          <a:cubicBezTo>
                            <a:pt x="9456721" y="408925"/>
                            <a:pt x="9461004" y="574260"/>
                            <a:pt x="9443286" y="720395"/>
                          </a:cubicBezTo>
                          <a:cubicBezTo>
                            <a:pt x="9439592" y="869342"/>
                            <a:pt x="9491253" y="1095140"/>
                            <a:pt x="9443286" y="1233548"/>
                          </a:cubicBezTo>
                          <a:cubicBezTo>
                            <a:pt x="9486073" y="1372965"/>
                            <a:pt x="9236630" y="1476679"/>
                            <a:pt x="9053237" y="1480264"/>
                          </a:cubicBezTo>
                          <a:cubicBezTo>
                            <a:pt x="8708188" y="1419902"/>
                            <a:pt x="8375067" y="1546761"/>
                            <a:pt x="8092411" y="1480264"/>
                          </a:cubicBezTo>
                          <a:cubicBezTo>
                            <a:pt x="7753194" y="1475549"/>
                            <a:pt x="7643359" y="1473244"/>
                            <a:pt x="7218216" y="1480264"/>
                          </a:cubicBezTo>
                          <a:cubicBezTo>
                            <a:pt x="6800307" y="1448102"/>
                            <a:pt x="6632605" y="1486475"/>
                            <a:pt x="6430654" y="1480264"/>
                          </a:cubicBezTo>
                          <a:cubicBezTo>
                            <a:pt x="6316840" y="1478361"/>
                            <a:pt x="6150240" y="1497662"/>
                            <a:pt x="5979065" y="1480264"/>
                          </a:cubicBezTo>
                          <a:cubicBezTo>
                            <a:pt x="5807890" y="1462866"/>
                            <a:pt x="5696674" y="1471814"/>
                            <a:pt x="5469827" y="1480264"/>
                          </a:cubicBezTo>
                          <a:cubicBezTo>
                            <a:pt x="5145983" y="1484315"/>
                            <a:pt x="5164791" y="1484134"/>
                            <a:pt x="4855528" y="1480264"/>
                          </a:cubicBezTo>
                          <a:cubicBezTo>
                            <a:pt x="4548212" y="1461627"/>
                            <a:pt x="4286951" y="1512761"/>
                            <a:pt x="4067966" y="1480264"/>
                          </a:cubicBezTo>
                          <a:cubicBezTo>
                            <a:pt x="3850110" y="1484605"/>
                            <a:pt x="3400530" y="1494355"/>
                            <a:pt x="3107139" y="1480264"/>
                          </a:cubicBezTo>
                          <a:cubicBezTo>
                            <a:pt x="2812228" y="1454048"/>
                            <a:pt x="2417120" y="1481753"/>
                            <a:pt x="2146313" y="1480264"/>
                          </a:cubicBezTo>
                          <a:cubicBezTo>
                            <a:pt x="1931722" y="1490575"/>
                            <a:pt x="1667583" y="1467959"/>
                            <a:pt x="1358749" y="1480264"/>
                          </a:cubicBezTo>
                          <a:cubicBezTo>
                            <a:pt x="1001103" y="1446692"/>
                            <a:pt x="676638" y="1442990"/>
                            <a:pt x="390048" y="1480264"/>
                          </a:cubicBezTo>
                          <a:cubicBezTo>
                            <a:pt x="170766" y="1461725"/>
                            <a:pt x="-24200" y="1367556"/>
                            <a:pt x="0" y="1233548"/>
                          </a:cubicBezTo>
                          <a:cubicBezTo>
                            <a:pt x="-19171" y="1134479"/>
                            <a:pt x="-21907" y="889395"/>
                            <a:pt x="0" y="769737"/>
                          </a:cubicBezTo>
                          <a:cubicBezTo>
                            <a:pt x="-25184" y="673267"/>
                            <a:pt x="16639" y="358492"/>
                            <a:pt x="0" y="24671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1" name="Rectangle: Rounded Corners 65">
              <a:extLst>
                <a:ext uri="{FF2B5EF4-FFF2-40B4-BE49-F238E27FC236}">
                  <a16:creationId xmlns:a16="http://schemas.microsoft.com/office/drawing/2014/main" id="{BD129A3C-7204-5549-A2B6-C1A39928E258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1000390 w 9443288"/>
                        <a:gd name="connsiteY2" fmla="*/ 0 h 1462763"/>
                        <a:gd name="connsiteX3" fmla="*/ 1702067 w 9443288"/>
                        <a:gd name="connsiteY3" fmla="*/ 0 h 1462763"/>
                        <a:gd name="connsiteX4" fmla="*/ 2066939 w 9443288"/>
                        <a:gd name="connsiteY4" fmla="*/ 0 h 1462763"/>
                        <a:gd name="connsiteX5" fmla="*/ 2403743 w 9443288"/>
                        <a:gd name="connsiteY5" fmla="*/ 0 h 1462763"/>
                        <a:gd name="connsiteX6" fmla="*/ 3365593 w 9443288"/>
                        <a:gd name="connsiteY6" fmla="*/ 0 h 1462763"/>
                        <a:gd name="connsiteX7" fmla="*/ 3893822 w 9443288"/>
                        <a:gd name="connsiteY7" fmla="*/ 0 h 1462763"/>
                        <a:gd name="connsiteX8" fmla="*/ 4508775 w 9443288"/>
                        <a:gd name="connsiteY8" fmla="*/ 0 h 1462763"/>
                        <a:gd name="connsiteX9" fmla="*/ 5297177 w 9443288"/>
                        <a:gd name="connsiteY9" fmla="*/ 0 h 1462763"/>
                        <a:gd name="connsiteX10" fmla="*/ 5998854 w 9443288"/>
                        <a:gd name="connsiteY10" fmla="*/ 0 h 1462763"/>
                        <a:gd name="connsiteX11" fmla="*/ 6527082 w 9443288"/>
                        <a:gd name="connsiteY11" fmla="*/ 0 h 1462763"/>
                        <a:gd name="connsiteX12" fmla="*/ 7315483 w 9443288"/>
                        <a:gd name="connsiteY12" fmla="*/ 0 h 1462763"/>
                        <a:gd name="connsiteX13" fmla="*/ 7930436 w 9443288"/>
                        <a:gd name="connsiteY13" fmla="*/ 0 h 1462763"/>
                        <a:gd name="connsiteX14" fmla="*/ 9057850 w 9443288"/>
                        <a:gd name="connsiteY14" fmla="*/ 0 h 1462763"/>
                        <a:gd name="connsiteX15" fmla="*/ 9443288 w 9443288"/>
                        <a:gd name="connsiteY15" fmla="*/ 243798 h 1462763"/>
                        <a:gd name="connsiteX16" fmla="*/ 9443288 w 9443288"/>
                        <a:gd name="connsiteY16" fmla="*/ 711877 h 1462763"/>
                        <a:gd name="connsiteX17" fmla="*/ 9443288 w 9443288"/>
                        <a:gd name="connsiteY17" fmla="*/ 1218964 h 1462763"/>
                        <a:gd name="connsiteX18" fmla="*/ 9057850 w 9443288"/>
                        <a:gd name="connsiteY18" fmla="*/ 1462763 h 1462763"/>
                        <a:gd name="connsiteX19" fmla="*/ 8557688 w 9443288"/>
                        <a:gd name="connsiteY19" fmla="*/ 1462763 h 1462763"/>
                        <a:gd name="connsiteX20" fmla="*/ 8096000 w 9443288"/>
                        <a:gd name="connsiteY20" fmla="*/ 1462763 h 1462763"/>
                        <a:gd name="connsiteX21" fmla="*/ 7220875 w 9443288"/>
                        <a:gd name="connsiteY21" fmla="*/ 1462763 h 1462763"/>
                        <a:gd name="connsiteX22" fmla="*/ 6432474 w 9443288"/>
                        <a:gd name="connsiteY22" fmla="*/ 1462763 h 1462763"/>
                        <a:gd name="connsiteX23" fmla="*/ 5470624 w 9443288"/>
                        <a:gd name="connsiteY23" fmla="*/ 1462763 h 1462763"/>
                        <a:gd name="connsiteX24" fmla="*/ 4855671 w 9443288"/>
                        <a:gd name="connsiteY24" fmla="*/ 1462763 h 1462763"/>
                        <a:gd name="connsiteX25" fmla="*/ 4067271 w 9443288"/>
                        <a:gd name="connsiteY25" fmla="*/ 1462763 h 1462763"/>
                        <a:gd name="connsiteX26" fmla="*/ 3105421 w 9443288"/>
                        <a:gd name="connsiteY26" fmla="*/ 1462763 h 1462763"/>
                        <a:gd name="connsiteX27" fmla="*/ 2143571 w 9443288"/>
                        <a:gd name="connsiteY27" fmla="*/ 1462763 h 1462763"/>
                        <a:gd name="connsiteX28" fmla="*/ 1355170 w 9443288"/>
                        <a:gd name="connsiteY28" fmla="*/ 1462763 h 1462763"/>
                        <a:gd name="connsiteX29" fmla="*/ 385437 w 9443288"/>
                        <a:gd name="connsiteY29" fmla="*/ 1462763 h 1462763"/>
                        <a:gd name="connsiteX30" fmla="*/ 0 w 9443288"/>
                        <a:gd name="connsiteY30" fmla="*/ 1218964 h 1462763"/>
                        <a:gd name="connsiteX31" fmla="*/ 0 w 9443288"/>
                        <a:gd name="connsiteY31" fmla="*/ 760636 h 1462763"/>
                        <a:gd name="connsiteX32" fmla="*/ 0 w 9443288"/>
                        <a:gd name="connsiteY32" fmla="*/ 243798 h 1462763"/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913665 w 9443288"/>
                        <a:gd name="connsiteY2" fmla="*/ 0 h 1462763"/>
                        <a:gd name="connsiteX3" fmla="*/ 1528618 w 9443288"/>
                        <a:gd name="connsiteY3" fmla="*/ 0 h 1462763"/>
                        <a:gd name="connsiteX4" fmla="*/ 2490468 w 9443288"/>
                        <a:gd name="connsiteY4" fmla="*/ 0 h 1462763"/>
                        <a:gd name="connsiteX5" fmla="*/ 3365593 w 9443288"/>
                        <a:gd name="connsiteY5" fmla="*/ 0 h 1462763"/>
                        <a:gd name="connsiteX6" fmla="*/ 4327443 w 9443288"/>
                        <a:gd name="connsiteY6" fmla="*/ 0 h 1462763"/>
                        <a:gd name="connsiteX7" fmla="*/ 5289293 w 9443288"/>
                        <a:gd name="connsiteY7" fmla="*/ 0 h 1462763"/>
                        <a:gd name="connsiteX8" fmla="*/ 5990969 w 9443288"/>
                        <a:gd name="connsiteY8" fmla="*/ 0 h 1462763"/>
                        <a:gd name="connsiteX9" fmla="*/ 6519199 w 9443288"/>
                        <a:gd name="connsiteY9" fmla="*/ 0 h 1462763"/>
                        <a:gd name="connsiteX10" fmla="*/ 7307600 w 9443288"/>
                        <a:gd name="connsiteY10" fmla="*/ 0 h 1462763"/>
                        <a:gd name="connsiteX11" fmla="*/ 7922553 w 9443288"/>
                        <a:gd name="connsiteY11" fmla="*/ 0 h 1462763"/>
                        <a:gd name="connsiteX12" fmla="*/ 9057850 w 9443288"/>
                        <a:gd name="connsiteY12" fmla="*/ 0 h 1462763"/>
                        <a:gd name="connsiteX13" fmla="*/ 9443288 w 9443288"/>
                        <a:gd name="connsiteY13" fmla="*/ 243798 h 1462763"/>
                        <a:gd name="connsiteX14" fmla="*/ 9443288 w 9443288"/>
                        <a:gd name="connsiteY14" fmla="*/ 711877 h 1462763"/>
                        <a:gd name="connsiteX15" fmla="*/ 9443288 w 9443288"/>
                        <a:gd name="connsiteY15" fmla="*/ 1218964 h 1462763"/>
                        <a:gd name="connsiteX16" fmla="*/ 9057850 w 9443288"/>
                        <a:gd name="connsiteY16" fmla="*/ 1462763 h 1462763"/>
                        <a:gd name="connsiteX17" fmla="*/ 8356173 w 9443288"/>
                        <a:gd name="connsiteY17" fmla="*/ 1462763 h 1462763"/>
                        <a:gd name="connsiteX18" fmla="*/ 7481047 w 9443288"/>
                        <a:gd name="connsiteY18" fmla="*/ 1462763 h 1462763"/>
                        <a:gd name="connsiteX19" fmla="*/ 6605922 w 9443288"/>
                        <a:gd name="connsiteY19" fmla="*/ 1462763 h 1462763"/>
                        <a:gd name="connsiteX20" fmla="*/ 5904246 w 9443288"/>
                        <a:gd name="connsiteY20" fmla="*/ 1462763 h 1462763"/>
                        <a:gd name="connsiteX21" fmla="*/ 5029121 w 9443288"/>
                        <a:gd name="connsiteY21" fmla="*/ 1462763 h 1462763"/>
                        <a:gd name="connsiteX22" fmla="*/ 4153994 w 9443288"/>
                        <a:gd name="connsiteY22" fmla="*/ 1462763 h 1462763"/>
                        <a:gd name="connsiteX23" fmla="*/ 3452318 w 9443288"/>
                        <a:gd name="connsiteY23" fmla="*/ 1462763 h 1462763"/>
                        <a:gd name="connsiteX24" fmla="*/ 2577192 w 9443288"/>
                        <a:gd name="connsiteY24" fmla="*/ 1462763 h 1462763"/>
                        <a:gd name="connsiteX25" fmla="*/ 1788790 w 9443288"/>
                        <a:gd name="connsiteY25" fmla="*/ 1462763 h 1462763"/>
                        <a:gd name="connsiteX26" fmla="*/ 385437 w 9443288"/>
                        <a:gd name="connsiteY26" fmla="*/ 1462763 h 1462763"/>
                        <a:gd name="connsiteX27" fmla="*/ 0 w 9443288"/>
                        <a:gd name="connsiteY27" fmla="*/ 1218964 h 1462763"/>
                        <a:gd name="connsiteX28" fmla="*/ 0 w 9443288"/>
                        <a:gd name="connsiteY28" fmla="*/ 741133 h 1462763"/>
                        <a:gd name="connsiteX29" fmla="*/ 0 w 9443288"/>
                        <a:gd name="connsiteY29" fmla="*/ 243798 h 146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8" h="1462763" fill="none" extrusionOk="0">
                          <a:moveTo>
                            <a:pt x="0" y="243798"/>
                          </a:moveTo>
                          <a:cubicBezTo>
                            <a:pt x="6252" y="116121"/>
                            <a:pt x="120035" y="-1583"/>
                            <a:pt x="385437" y="0"/>
                          </a:cubicBezTo>
                          <a:cubicBezTo>
                            <a:pt x="596945" y="-31177"/>
                            <a:pt x="701175" y="-40261"/>
                            <a:pt x="1000390" y="0"/>
                          </a:cubicBezTo>
                          <a:cubicBezTo>
                            <a:pt x="1300989" y="29434"/>
                            <a:pt x="1364860" y="-2151"/>
                            <a:pt x="1702067" y="0"/>
                          </a:cubicBezTo>
                          <a:cubicBezTo>
                            <a:pt x="1860896" y="-6245"/>
                            <a:pt x="1895071" y="-17130"/>
                            <a:pt x="2066939" y="0"/>
                          </a:cubicBezTo>
                          <a:cubicBezTo>
                            <a:pt x="2238807" y="17130"/>
                            <a:pt x="2298018" y="-5297"/>
                            <a:pt x="2403743" y="0"/>
                          </a:cubicBezTo>
                          <a:cubicBezTo>
                            <a:pt x="2730658" y="5033"/>
                            <a:pt x="3140105" y="3575"/>
                            <a:pt x="3365593" y="0"/>
                          </a:cubicBezTo>
                          <a:cubicBezTo>
                            <a:pt x="3578308" y="-3112"/>
                            <a:pt x="3711896" y="-8120"/>
                            <a:pt x="3893822" y="0"/>
                          </a:cubicBezTo>
                          <a:cubicBezTo>
                            <a:pt x="4077324" y="29222"/>
                            <a:pt x="4380417" y="20233"/>
                            <a:pt x="4508775" y="0"/>
                          </a:cubicBezTo>
                          <a:cubicBezTo>
                            <a:pt x="4675350" y="-8966"/>
                            <a:pt x="4985703" y="35476"/>
                            <a:pt x="5297177" y="0"/>
                          </a:cubicBezTo>
                          <a:cubicBezTo>
                            <a:pt x="5664287" y="-18757"/>
                            <a:pt x="5693764" y="14365"/>
                            <a:pt x="5998854" y="0"/>
                          </a:cubicBezTo>
                          <a:cubicBezTo>
                            <a:pt x="6290984" y="-18811"/>
                            <a:pt x="6352531" y="4263"/>
                            <a:pt x="6527082" y="0"/>
                          </a:cubicBezTo>
                          <a:cubicBezTo>
                            <a:pt x="6657934" y="39084"/>
                            <a:pt x="7044540" y="-14704"/>
                            <a:pt x="7315483" y="0"/>
                          </a:cubicBezTo>
                          <a:cubicBezTo>
                            <a:pt x="7604981" y="13429"/>
                            <a:pt x="7679432" y="-16922"/>
                            <a:pt x="7930436" y="0"/>
                          </a:cubicBezTo>
                          <a:cubicBezTo>
                            <a:pt x="8238656" y="8129"/>
                            <a:pt x="8574841" y="-55940"/>
                            <a:pt x="9057850" y="0"/>
                          </a:cubicBezTo>
                          <a:cubicBezTo>
                            <a:pt x="9270384" y="32815"/>
                            <a:pt x="9451801" y="80010"/>
                            <a:pt x="9443288" y="243798"/>
                          </a:cubicBezTo>
                          <a:cubicBezTo>
                            <a:pt x="9498001" y="315297"/>
                            <a:pt x="9462121" y="583611"/>
                            <a:pt x="9443288" y="711877"/>
                          </a:cubicBezTo>
                          <a:cubicBezTo>
                            <a:pt x="9410263" y="840007"/>
                            <a:pt x="9425373" y="1017848"/>
                            <a:pt x="9443288" y="1218964"/>
                          </a:cubicBezTo>
                          <a:cubicBezTo>
                            <a:pt x="9436911" y="1341511"/>
                            <a:pt x="9227891" y="1430153"/>
                            <a:pt x="9057850" y="1462763"/>
                          </a:cubicBezTo>
                          <a:cubicBezTo>
                            <a:pt x="8899475" y="1459532"/>
                            <a:pt x="8776570" y="1446387"/>
                            <a:pt x="8557688" y="1462763"/>
                          </a:cubicBezTo>
                          <a:cubicBezTo>
                            <a:pt x="8338806" y="1479139"/>
                            <a:pt x="8198209" y="1474159"/>
                            <a:pt x="8096000" y="1462763"/>
                          </a:cubicBezTo>
                          <a:cubicBezTo>
                            <a:pt x="7862773" y="1504428"/>
                            <a:pt x="7500440" y="1513143"/>
                            <a:pt x="7220875" y="1462763"/>
                          </a:cubicBezTo>
                          <a:cubicBezTo>
                            <a:pt x="6859653" y="1438657"/>
                            <a:pt x="6664470" y="1529701"/>
                            <a:pt x="6432474" y="1462763"/>
                          </a:cubicBezTo>
                          <a:cubicBezTo>
                            <a:pt x="6188649" y="1407443"/>
                            <a:pt x="5860680" y="1443284"/>
                            <a:pt x="5470624" y="1462763"/>
                          </a:cubicBezTo>
                          <a:cubicBezTo>
                            <a:pt x="5117279" y="1451519"/>
                            <a:pt x="5079874" y="1463811"/>
                            <a:pt x="4855671" y="1462763"/>
                          </a:cubicBezTo>
                          <a:cubicBezTo>
                            <a:pt x="4597427" y="1421206"/>
                            <a:pt x="4302243" y="1457535"/>
                            <a:pt x="4067271" y="1462763"/>
                          </a:cubicBezTo>
                          <a:cubicBezTo>
                            <a:pt x="3852637" y="1399602"/>
                            <a:pt x="3490995" y="1495033"/>
                            <a:pt x="3105421" y="1462763"/>
                          </a:cubicBezTo>
                          <a:cubicBezTo>
                            <a:pt x="2728742" y="1438693"/>
                            <a:pt x="2522817" y="1497275"/>
                            <a:pt x="2143571" y="1462763"/>
                          </a:cubicBezTo>
                          <a:cubicBezTo>
                            <a:pt x="1755805" y="1484823"/>
                            <a:pt x="1606146" y="1445974"/>
                            <a:pt x="1355170" y="1462763"/>
                          </a:cubicBezTo>
                          <a:cubicBezTo>
                            <a:pt x="1048355" y="1432953"/>
                            <a:pt x="866314" y="1474967"/>
                            <a:pt x="385437" y="1462763"/>
                          </a:cubicBezTo>
                          <a:cubicBezTo>
                            <a:pt x="171243" y="1458811"/>
                            <a:pt x="10990" y="1377828"/>
                            <a:pt x="0" y="1218964"/>
                          </a:cubicBezTo>
                          <a:cubicBezTo>
                            <a:pt x="25267" y="1015580"/>
                            <a:pt x="24508" y="889165"/>
                            <a:pt x="0" y="760636"/>
                          </a:cubicBezTo>
                          <a:cubicBezTo>
                            <a:pt x="-14629" y="619383"/>
                            <a:pt x="-10580" y="383618"/>
                            <a:pt x="0" y="243798"/>
                          </a:cubicBezTo>
                          <a:close/>
                        </a:path>
                        <a:path w="9443288" h="1462763" stroke="0" extrusionOk="0">
                          <a:moveTo>
                            <a:pt x="0" y="243798"/>
                          </a:moveTo>
                          <a:cubicBezTo>
                            <a:pt x="27049" y="107874"/>
                            <a:pt x="215474" y="-12624"/>
                            <a:pt x="385437" y="0"/>
                          </a:cubicBezTo>
                          <a:cubicBezTo>
                            <a:pt x="592438" y="-33828"/>
                            <a:pt x="784356" y="14705"/>
                            <a:pt x="913665" y="0"/>
                          </a:cubicBezTo>
                          <a:cubicBezTo>
                            <a:pt x="1045672" y="-17207"/>
                            <a:pt x="1392622" y="-14967"/>
                            <a:pt x="1528618" y="0"/>
                          </a:cubicBezTo>
                          <a:cubicBezTo>
                            <a:pt x="1665761" y="1149"/>
                            <a:pt x="2080137" y="174"/>
                            <a:pt x="2490468" y="0"/>
                          </a:cubicBezTo>
                          <a:cubicBezTo>
                            <a:pt x="2945283" y="-16075"/>
                            <a:pt x="2992748" y="-28280"/>
                            <a:pt x="3365593" y="0"/>
                          </a:cubicBezTo>
                          <a:cubicBezTo>
                            <a:pt x="3758744" y="9541"/>
                            <a:pt x="3940045" y="-48609"/>
                            <a:pt x="4327443" y="0"/>
                          </a:cubicBezTo>
                          <a:cubicBezTo>
                            <a:pt x="4679463" y="-28677"/>
                            <a:pt x="5077282" y="550"/>
                            <a:pt x="5289293" y="0"/>
                          </a:cubicBezTo>
                          <a:cubicBezTo>
                            <a:pt x="5497167" y="2957"/>
                            <a:pt x="5694576" y="29839"/>
                            <a:pt x="5990969" y="0"/>
                          </a:cubicBezTo>
                          <a:cubicBezTo>
                            <a:pt x="6286573" y="-9084"/>
                            <a:pt x="6309614" y="-16586"/>
                            <a:pt x="6519199" y="0"/>
                          </a:cubicBezTo>
                          <a:cubicBezTo>
                            <a:pt x="6746514" y="49188"/>
                            <a:pt x="7095167" y="-16206"/>
                            <a:pt x="7307600" y="0"/>
                          </a:cubicBezTo>
                          <a:cubicBezTo>
                            <a:pt x="7514392" y="3212"/>
                            <a:pt x="7619032" y="17690"/>
                            <a:pt x="7922553" y="0"/>
                          </a:cubicBezTo>
                          <a:cubicBezTo>
                            <a:pt x="8212039" y="-21491"/>
                            <a:pt x="8772282" y="-53473"/>
                            <a:pt x="9057850" y="0"/>
                          </a:cubicBezTo>
                          <a:cubicBezTo>
                            <a:pt x="9268985" y="11608"/>
                            <a:pt x="9417084" y="139171"/>
                            <a:pt x="9443288" y="243798"/>
                          </a:cubicBezTo>
                          <a:cubicBezTo>
                            <a:pt x="9431062" y="474681"/>
                            <a:pt x="9423679" y="562381"/>
                            <a:pt x="9443288" y="711877"/>
                          </a:cubicBezTo>
                          <a:cubicBezTo>
                            <a:pt x="9501824" y="851743"/>
                            <a:pt x="9408924" y="1026728"/>
                            <a:pt x="9443288" y="1218964"/>
                          </a:cubicBezTo>
                          <a:cubicBezTo>
                            <a:pt x="9475036" y="1397116"/>
                            <a:pt x="9309753" y="1474642"/>
                            <a:pt x="9057850" y="1462763"/>
                          </a:cubicBezTo>
                          <a:cubicBezTo>
                            <a:pt x="8851108" y="1427823"/>
                            <a:pt x="8552969" y="1470035"/>
                            <a:pt x="8356173" y="1462763"/>
                          </a:cubicBezTo>
                          <a:cubicBezTo>
                            <a:pt x="8144449" y="1486682"/>
                            <a:pt x="7830962" y="1456505"/>
                            <a:pt x="7481047" y="1462763"/>
                          </a:cubicBezTo>
                          <a:cubicBezTo>
                            <a:pt x="7113085" y="1508784"/>
                            <a:pt x="6815322" y="1448490"/>
                            <a:pt x="6605922" y="1462763"/>
                          </a:cubicBezTo>
                          <a:cubicBezTo>
                            <a:pt x="6384060" y="1443860"/>
                            <a:pt x="6140491" y="1489344"/>
                            <a:pt x="5904246" y="1462763"/>
                          </a:cubicBezTo>
                          <a:cubicBezTo>
                            <a:pt x="5665252" y="1422981"/>
                            <a:pt x="5334301" y="1468000"/>
                            <a:pt x="5029121" y="1462763"/>
                          </a:cubicBezTo>
                          <a:cubicBezTo>
                            <a:pt x="4679991" y="1440460"/>
                            <a:pt x="4450656" y="1495991"/>
                            <a:pt x="4153994" y="1462763"/>
                          </a:cubicBezTo>
                          <a:cubicBezTo>
                            <a:pt x="3813309" y="1436476"/>
                            <a:pt x="3623279" y="1452842"/>
                            <a:pt x="3452318" y="1462763"/>
                          </a:cubicBezTo>
                          <a:cubicBezTo>
                            <a:pt x="3260440" y="1495066"/>
                            <a:pt x="2853093" y="1441264"/>
                            <a:pt x="2577192" y="1462763"/>
                          </a:cubicBezTo>
                          <a:cubicBezTo>
                            <a:pt x="2326608" y="1482266"/>
                            <a:pt x="2008686" y="1439095"/>
                            <a:pt x="1788790" y="1462763"/>
                          </a:cubicBezTo>
                          <a:cubicBezTo>
                            <a:pt x="1445662" y="1458621"/>
                            <a:pt x="957665" y="1487491"/>
                            <a:pt x="385437" y="1462763"/>
                          </a:cubicBezTo>
                          <a:cubicBezTo>
                            <a:pt x="209124" y="1443865"/>
                            <a:pt x="-29317" y="1332422"/>
                            <a:pt x="0" y="1218964"/>
                          </a:cubicBezTo>
                          <a:cubicBezTo>
                            <a:pt x="-124" y="1087264"/>
                            <a:pt x="-44382" y="900157"/>
                            <a:pt x="0" y="741133"/>
                          </a:cubicBezTo>
                          <a:cubicBezTo>
                            <a:pt x="72502" y="596963"/>
                            <a:pt x="-11372" y="414727"/>
                            <a:pt x="0" y="243798"/>
                          </a:cubicBezTo>
                          <a:close/>
                        </a:path>
                        <a:path w="9443288" h="1462763" fill="none" stroke="0" extrusionOk="0">
                          <a:moveTo>
                            <a:pt x="0" y="243798"/>
                          </a:moveTo>
                          <a:cubicBezTo>
                            <a:pt x="-2306" y="119418"/>
                            <a:pt x="164959" y="-2911"/>
                            <a:pt x="385437" y="0"/>
                          </a:cubicBezTo>
                          <a:cubicBezTo>
                            <a:pt x="583591" y="-10707"/>
                            <a:pt x="728735" y="-8241"/>
                            <a:pt x="1000390" y="0"/>
                          </a:cubicBezTo>
                          <a:cubicBezTo>
                            <a:pt x="1298965" y="24589"/>
                            <a:pt x="1377467" y="14255"/>
                            <a:pt x="1702067" y="0"/>
                          </a:cubicBezTo>
                          <a:cubicBezTo>
                            <a:pt x="1793848" y="2017"/>
                            <a:pt x="1929155" y="-8219"/>
                            <a:pt x="2066939" y="0"/>
                          </a:cubicBezTo>
                          <a:cubicBezTo>
                            <a:pt x="2204723" y="8219"/>
                            <a:pt x="2297551" y="16831"/>
                            <a:pt x="2403743" y="0"/>
                          </a:cubicBezTo>
                          <a:cubicBezTo>
                            <a:pt x="2766767" y="-7962"/>
                            <a:pt x="3188811" y="-10155"/>
                            <a:pt x="3365593" y="0"/>
                          </a:cubicBezTo>
                          <a:cubicBezTo>
                            <a:pt x="3566522" y="-21680"/>
                            <a:pt x="3731929" y="-13024"/>
                            <a:pt x="3893822" y="0"/>
                          </a:cubicBezTo>
                          <a:cubicBezTo>
                            <a:pt x="4078143" y="20638"/>
                            <a:pt x="4387008" y="38052"/>
                            <a:pt x="4508775" y="0"/>
                          </a:cubicBezTo>
                          <a:cubicBezTo>
                            <a:pt x="4636667" y="-27254"/>
                            <a:pt x="4951393" y="53211"/>
                            <a:pt x="5297177" y="0"/>
                          </a:cubicBezTo>
                          <a:cubicBezTo>
                            <a:pt x="5657068" y="-12053"/>
                            <a:pt x="5702216" y="18536"/>
                            <a:pt x="5998854" y="0"/>
                          </a:cubicBezTo>
                          <a:cubicBezTo>
                            <a:pt x="6296352" y="-18267"/>
                            <a:pt x="6344843" y="-5956"/>
                            <a:pt x="6527082" y="0"/>
                          </a:cubicBezTo>
                          <a:cubicBezTo>
                            <a:pt x="6699188" y="15809"/>
                            <a:pt x="7017116" y="7454"/>
                            <a:pt x="7315483" y="0"/>
                          </a:cubicBezTo>
                          <a:cubicBezTo>
                            <a:pt x="7606159" y="2659"/>
                            <a:pt x="7675762" y="-26277"/>
                            <a:pt x="7930436" y="0"/>
                          </a:cubicBezTo>
                          <a:cubicBezTo>
                            <a:pt x="8193146" y="57853"/>
                            <a:pt x="8645195" y="-42428"/>
                            <a:pt x="9057850" y="0"/>
                          </a:cubicBezTo>
                          <a:cubicBezTo>
                            <a:pt x="9252511" y="40705"/>
                            <a:pt x="9462910" y="127361"/>
                            <a:pt x="9443288" y="243798"/>
                          </a:cubicBezTo>
                          <a:cubicBezTo>
                            <a:pt x="9483330" y="332604"/>
                            <a:pt x="9480164" y="602424"/>
                            <a:pt x="9443288" y="711877"/>
                          </a:cubicBezTo>
                          <a:cubicBezTo>
                            <a:pt x="9459932" y="833123"/>
                            <a:pt x="9400486" y="1006965"/>
                            <a:pt x="9443288" y="1218964"/>
                          </a:cubicBezTo>
                          <a:cubicBezTo>
                            <a:pt x="9455152" y="1335572"/>
                            <a:pt x="9236195" y="1454287"/>
                            <a:pt x="9057850" y="1462763"/>
                          </a:cubicBezTo>
                          <a:cubicBezTo>
                            <a:pt x="8893414" y="1477632"/>
                            <a:pt x="8679277" y="1476804"/>
                            <a:pt x="8567307" y="1462763"/>
                          </a:cubicBezTo>
                          <a:cubicBezTo>
                            <a:pt x="8455337" y="1448722"/>
                            <a:pt x="8287703" y="1443536"/>
                            <a:pt x="8096000" y="1462763"/>
                          </a:cubicBezTo>
                          <a:cubicBezTo>
                            <a:pt x="7922567" y="1488126"/>
                            <a:pt x="7492794" y="1515919"/>
                            <a:pt x="7220875" y="1462763"/>
                          </a:cubicBezTo>
                          <a:cubicBezTo>
                            <a:pt x="6876239" y="1437643"/>
                            <a:pt x="6672207" y="1454318"/>
                            <a:pt x="6432474" y="1462763"/>
                          </a:cubicBezTo>
                          <a:cubicBezTo>
                            <a:pt x="6184068" y="1510039"/>
                            <a:pt x="5878532" y="1451865"/>
                            <a:pt x="5470624" y="1462763"/>
                          </a:cubicBezTo>
                          <a:cubicBezTo>
                            <a:pt x="5115810" y="1450228"/>
                            <a:pt x="5075917" y="1471821"/>
                            <a:pt x="4855671" y="1462763"/>
                          </a:cubicBezTo>
                          <a:cubicBezTo>
                            <a:pt x="4636367" y="1440680"/>
                            <a:pt x="4255706" y="1460608"/>
                            <a:pt x="4067271" y="1462763"/>
                          </a:cubicBezTo>
                          <a:cubicBezTo>
                            <a:pt x="3897421" y="1449334"/>
                            <a:pt x="3554084" y="1526805"/>
                            <a:pt x="3105421" y="1462763"/>
                          </a:cubicBezTo>
                          <a:cubicBezTo>
                            <a:pt x="2789447" y="1439249"/>
                            <a:pt x="2525738" y="1443333"/>
                            <a:pt x="2143571" y="1462763"/>
                          </a:cubicBezTo>
                          <a:cubicBezTo>
                            <a:pt x="1746091" y="1464480"/>
                            <a:pt x="1617927" y="1469276"/>
                            <a:pt x="1355170" y="1462763"/>
                          </a:cubicBezTo>
                          <a:cubicBezTo>
                            <a:pt x="1096887" y="1439351"/>
                            <a:pt x="855268" y="1469467"/>
                            <a:pt x="385437" y="1462763"/>
                          </a:cubicBezTo>
                          <a:cubicBezTo>
                            <a:pt x="165791" y="1489006"/>
                            <a:pt x="-32768" y="1363995"/>
                            <a:pt x="0" y="1218964"/>
                          </a:cubicBezTo>
                          <a:cubicBezTo>
                            <a:pt x="-4589" y="1012313"/>
                            <a:pt x="17969" y="884460"/>
                            <a:pt x="0" y="760636"/>
                          </a:cubicBezTo>
                          <a:cubicBezTo>
                            <a:pt x="-39555" y="631792"/>
                            <a:pt x="-28841" y="387739"/>
                            <a:pt x="0" y="24379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altLang="zh-CN" sz="2800" dirty="0">
                <a:latin typeface="Cambria" panose="0204050305040603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8C9AE8-AE96-B745-ADF7-FAE65DFAC8AE}"/>
              </a:ext>
            </a:extLst>
          </p:cNvPr>
          <p:cNvSpPr txBox="1"/>
          <p:nvPr/>
        </p:nvSpPr>
        <p:spPr>
          <a:xfrm>
            <a:off x="2853227" y="647315"/>
            <a:ext cx="8025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ở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cột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bên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trái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ghép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ở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cột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bên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phải</a:t>
            </a:r>
            <a:endParaRPr lang="en-US" altLang="zh-CN" sz="4500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4D10622-E572-A249-B5D9-8BD5BA90B147}"/>
              </a:ext>
            </a:extLst>
          </p:cNvPr>
          <p:cNvSpPr/>
          <p:nvPr/>
        </p:nvSpPr>
        <p:spPr>
          <a:xfrm>
            <a:off x="509410" y="380633"/>
            <a:ext cx="1952251" cy="19214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4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16CB17D-DD70-724B-BFF7-92ECFF46F8DE}"/>
              </a:ext>
            </a:extLst>
          </p:cNvPr>
          <p:cNvGrpSpPr/>
          <p:nvPr/>
        </p:nvGrpSpPr>
        <p:grpSpPr>
          <a:xfrm>
            <a:off x="1853378" y="2776780"/>
            <a:ext cx="3657600" cy="2984500"/>
            <a:chOff x="1853378" y="2776780"/>
            <a:chExt cx="3657600" cy="29845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50778C4-6257-4948-B90A-F320D95FC0AA}"/>
                </a:ext>
              </a:extLst>
            </p:cNvPr>
            <p:cNvGrpSpPr/>
            <p:nvPr/>
          </p:nvGrpSpPr>
          <p:grpSpPr>
            <a:xfrm>
              <a:off x="1853378" y="2776780"/>
              <a:ext cx="3657600" cy="2984500"/>
              <a:chOff x="8148797" y="2964110"/>
              <a:chExt cx="3657600" cy="298450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82B43B8-5497-BE42-BFA9-28E5416A0C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8797" y="2964110"/>
                <a:ext cx="3657600" cy="2984500"/>
              </a:xfrm>
              <a:prstGeom prst="rect">
                <a:avLst/>
              </a:prstGeom>
            </p:spPr>
          </p:pic>
          <p:sp>
            <p:nvSpPr>
              <p:cNvPr id="26" name="Triangle 25">
                <a:extLst>
                  <a:ext uri="{FF2B5EF4-FFF2-40B4-BE49-F238E27FC236}">
                    <a16:creationId xmlns:a16="http://schemas.microsoft.com/office/drawing/2014/main" id="{396ABA06-11D1-774D-AFF0-20915C911B1F}"/>
                  </a:ext>
                </a:extLst>
              </p:cNvPr>
              <p:cNvSpPr/>
              <p:nvPr/>
            </p:nvSpPr>
            <p:spPr>
              <a:xfrm>
                <a:off x="8694295" y="3297836"/>
                <a:ext cx="2647340" cy="2248526"/>
              </a:xfrm>
              <a:prstGeom prst="triangle">
                <a:avLst>
                  <a:gd name="adj" fmla="val 48621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690B6C1-EF3C-0146-9BD0-6102F4171E6F}"/>
                </a:ext>
              </a:extLst>
            </p:cNvPr>
            <p:cNvCxnSpPr>
              <a:cxnSpLocks/>
            </p:cNvCxnSpPr>
            <p:nvPr/>
          </p:nvCxnSpPr>
          <p:spPr>
            <a:xfrm>
              <a:off x="3202492" y="3897443"/>
              <a:ext cx="98935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D73D2D-7244-044E-9FE5-A25BEE9DC166}"/>
                </a:ext>
              </a:extLst>
            </p:cNvPr>
            <p:cNvSpPr txBox="1"/>
            <p:nvPr/>
          </p:nvSpPr>
          <p:spPr>
            <a:xfrm>
              <a:off x="3436430" y="3460050"/>
              <a:ext cx="491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1</a:t>
              </a:r>
              <a:endParaRPr lang="en-VN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03283C-BB9A-ED46-A021-B1D028B67BD3}"/>
                </a:ext>
              </a:extLst>
            </p:cNvPr>
            <p:cNvSpPr txBox="1"/>
            <p:nvPr/>
          </p:nvSpPr>
          <p:spPr>
            <a:xfrm>
              <a:off x="3436429" y="4436181"/>
              <a:ext cx="491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3</a:t>
              </a:r>
              <a:endParaRPr lang="en-VN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C81465E-C473-AA43-B8E7-3A3C3E1A72E7}"/>
              </a:ext>
            </a:extLst>
          </p:cNvPr>
          <p:cNvGrpSpPr/>
          <p:nvPr/>
        </p:nvGrpSpPr>
        <p:grpSpPr>
          <a:xfrm>
            <a:off x="6681024" y="2788023"/>
            <a:ext cx="3657600" cy="2984500"/>
            <a:chOff x="6681024" y="2788023"/>
            <a:chExt cx="3657600" cy="29845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2BA6EEA-BA4F-2B4A-8B77-EE72CB34F4D2}"/>
                </a:ext>
              </a:extLst>
            </p:cNvPr>
            <p:cNvGrpSpPr/>
            <p:nvPr/>
          </p:nvGrpSpPr>
          <p:grpSpPr>
            <a:xfrm>
              <a:off x="6681024" y="2788023"/>
              <a:ext cx="3657600" cy="2984500"/>
              <a:chOff x="8148797" y="2964110"/>
              <a:chExt cx="3657600" cy="29845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4DEEBF6-4488-E14F-80B4-2BAEFA506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8797" y="2964110"/>
                <a:ext cx="3657600" cy="2984500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3F9ABDE-CB86-0440-8125-041D3C247C42}"/>
                  </a:ext>
                </a:extLst>
              </p:cNvPr>
              <p:cNvSpPr/>
              <p:nvPr/>
            </p:nvSpPr>
            <p:spPr>
              <a:xfrm>
                <a:off x="8603091" y="3354050"/>
                <a:ext cx="2708565" cy="21923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A6EBD-746F-C641-AAE6-D15FC316047E}"/>
                </a:ext>
              </a:extLst>
            </p:cNvPr>
            <p:cNvCxnSpPr>
              <a:cxnSpLocks/>
            </p:cNvCxnSpPr>
            <p:nvPr/>
          </p:nvCxnSpPr>
          <p:spPr>
            <a:xfrm>
              <a:off x="8505222" y="3192953"/>
              <a:ext cx="1323671" cy="216607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AB6EC9-0498-7046-96CC-454DCA5CAAB1}"/>
                </a:ext>
              </a:extLst>
            </p:cNvPr>
            <p:cNvSpPr txBox="1"/>
            <p:nvPr/>
          </p:nvSpPr>
          <p:spPr>
            <a:xfrm>
              <a:off x="7517719" y="3828773"/>
              <a:ext cx="491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1</a:t>
              </a:r>
              <a:endParaRPr lang="en-VN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E62651-24AF-1D48-BE72-3F2D85C7E322}"/>
                </a:ext>
              </a:extLst>
            </p:cNvPr>
            <p:cNvSpPr txBox="1"/>
            <p:nvPr/>
          </p:nvSpPr>
          <p:spPr>
            <a:xfrm>
              <a:off x="9087136" y="3461263"/>
              <a:ext cx="491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3</a:t>
              </a:r>
              <a:endParaRPr lang="en-VN" dirty="0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98D8C840-7608-884B-83D5-4F66B609F2D9}"/>
              </a:ext>
            </a:extLst>
          </p:cNvPr>
          <p:cNvSpPr/>
          <p:nvPr/>
        </p:nvSpPr>
        <p:spPr>
          <a:xfrm>
            <a:off x="3353460" y="5650016"/>
            <a:ext cx="738172" cy="5859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B491813-61D5-CB4B-9638-364523AB5E4E}"/>
              </a:ext>
            </a:extLst>
          </p:cNvPr>
          <p:cNvSpPr/>
          <p:nvPr/>
        </p:nvSpPr>
        <p:spPr>
          <a:xfrm>
            <a:off x="8136136" y="5650016"/>
            <a:ext cx="738172" cy="5859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00250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4D9E64-644F-4713-9ADE-DBBBFB5CD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3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4FE2A00-0A6D-4EAE-AD76-BB36ACAA8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914" y="269521"/>
            <a:ext cx="10491281" cy="59548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AE2262-8702-4196-A477-0AC03196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396" y="2183369"/>
            <a:ext cx="3562351" cy="46639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F3A8F60-FD36-459A-AA15-D6C50D2FB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2215" y="405587"/>
            <a:ext cx="3700593" cy="14143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33002D5-37AD-7445-96BE-FF30A6C07F6F}"/>
              </a:ext>
            </a:extLst>
          </p:cNvPr>
          <p:cNvGrpSpPr/>
          <p:nvPr/>
        </p:nvGrpSpPr>
        <p:grpSpPr>
          <a:xfrm>
            <a:off x="3057033" y="1200214"/>
            <a:ext cx="6077934" cy="4093428"/>
            <a:chOff x="4752108" y="1382284"/>
            <a:chExt cx="6077934" cy="40934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C8A248-8B52-8C4D-82E5-BA6B80266028}"/>
                </a:ext>
              </a:extLst>
            </p:cNvPr>
            <p:cNvSpPr txBox="1"/>
            <p:nvPr/>
          </p:nvSpPr>
          <p:spPr>
            <a:xfrm>
              <a:off x="4752108" y="1382284"/>
              <a:ext cx="6077934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3000" dirty="0">
                  <a:solidFill>
                    <a:srgbClr val="F9E640"/>
                  </a:solidFill>
                  <a:latin typeface="#9SLIDE07 ICIELKONI BLACK" pitchFamily="2" charset="77"/>
                </a:rPr>
                <a:t>KHỞI ĐỘNG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BD71BD-3874-E448-B0BE-327DD118E03C}"/>
                </a:ext>
              </a:extLst>
            </p:cNvPr>
            <p:cNvSpPr txBox="1"/>
            <p:nvPr/>
          </p:nvSpPr>
          <p:spPr>
            <a:xfrm>
              <a:off x="5153890" y="1382284"/>
              <a:ext cx="5443483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3000" dirty="0">
                  <a:solidFill>
                    <a:srgbClr val="E73A2B"/>
                  </a:solidFill>
                  <a:latin typeface="#9SLIDE07 ICIELKONI BLACK" pitchFamily="2" charset="77"/>
                </a:rPr>
                <a:t>KHỞI ĐỘNG</a:t>
              </a:r>
            </a:p>
          </p:txBody>
        </p:sp>
      </p:grpSp>
      <p:pic>
        <p:nvPicPr>
          <p:cNvPr id="18" name="图片 18">
            <a:extLst>
              <a:ext uri="{FF2B5EF4-FFF2-40B4-BE49-F238E27FC236}">
                <a16:creationId xmlns:a16="http://schemas.microsoft.com/office/drawing/2014/main" id="{9699A0EA-9FDE-E44E-8BED-B0CE68C339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1" y="3246929"/>
            <a:ext cx="3600380" cy="360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12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951322-62A0-4A42-9B73-3FC290B2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51002AC-3736-47D1-B8FE-CDEED2D7C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4759829" y="1447983"/>
            <a:ext cx="4831710" cy="41652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2D5E89E-B1A1-4337-9156-5BDBA73E8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581531" y="1447982"/>
            <a:ext cx="4831710" cy="416523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0982DD7-7549-4A6F-802B-8CE7A27B0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24" y="2222500"/>
            <a:ext cx="4406906" cy="440690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DEBA5B4-BEC5-42E6-9456-C3FA11351389}"/>
              </a:ext>
            </a:extLst>
          </p:cNvPr>
          <p:cNvSpPr txBox="1"/>
          <p:nvPr/>
        </p:nvSpPr>
        <p:spPr>
          <a:xfrm>
            <a:off x="1586072" y="2531701"/>
            <a:ext cx="2822627" cy="19977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 sz="2000">
                <a:solidFill>
                  <a:srgbClr val="28515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defRPr>
            </a:lvl1pPr>
          </a:lstStyle>
          <a:p>
            <a:pPr marL="0" indent="0" algn="ctr">
              <a:buNone/>
            </a:pPr>
            <a:r>
              <a:rPr lang="en-US" altLang="zh-CN" sz="5400" dirty="0" err="1">
                <a:latin typeface="Georgia" panose="02040502050405020303" pitchFamily="18" charset="0"/>
                <a:sym typeface="+mn-lt"/>
              </a:rPr>
              <a:t>Ôn</a:t>
            </a:r>
            <a:r>
              <a:rPr lang="en-US" altLang="zh-CN" sz="5400" dirty="0">
                <a:latin typeface="Georgia" panose="02040502050405020303" pitchFamily="18" charset="0"/>
                <a:sym typeface="+mn-lt"/>
              </a:rPr>
              <a:t> </a:t>
            </a:r>
            <a:r>
              <a:rPr lang="en-US" altLang="zh-CN" sz="5400" dirty="0" err="1">
                <a:latin typeface="Georgia" panose="02040502050405020303" pitchFamily="18" charset="0"/>
                <a:sym typeface="+mn-lt"/>
              </a:rPr>
              <a:t>lại</a:t>
            </a:r>
            <a:r>
              <a:rPr lang="en-US" altLang="zh-CN" sz="5400" dirty="0">
                <a:latin typeface="Georgia" panose="02040502050405020303" pitchFamily="18" charset="0"/>
                <a:sym typeface="+mn-lt"/>
              </a:rPr>
              <a:t> </a:t>
            </a:r>
            <a:r>
              <a:rPr lang="en-US" altLang="zh-CN" sz="5400" dirty="0" err="1">
                <a:latin typeface="Georgia" panose="02040502050405020303" pitchFamily="18" charset="0"/>
                <a:sym typeface="+mn-lt"/>
              </a:rPr>
              <a:t>bài</a:t>
            </a:r>
            <a:r>
              <a:rPr lang="en-US" altLang="zh-CN" sz="5400" dirty="0">
                <a:latin typeface="Georgia" panose="02040502050405020303" pitchFamily="18" charset="0"/>
                <a:sym typeface="+mn-lt"/>
              </a:rPr>
              <a:t> </a:t>
            </a:r>
            <a:r>
              <a:rPr lang="en-US" altLang="zh-CN" sz="5400" dirty="0" err="1">
                <a:latin typeface="Georgia" panose="02040502050405020303" pitchFamily="18" charset="0"/>
                <a:sym typeface="+mn-lt"/>
              </a:rPr>
              <a:t>cũ</a:t>
            </a:r>
            <a:endParaRPr lang="en-US" altLang="zh-CN" sz="5400" dirty="0">
              <a:latin typeface="Georgia" panose="02040502050405020303" pitchFamily="18" charset="0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E3E943A-0029-4413-A77D-BDADC4FAE55C}"/>
              </a:ext>
            </a:extLst>
          </p:cNvPr>
          <p:cNvSpPr txBox="1"/>
          <p:nvPr/>
        </p:nvSpPr>
        <p:spPr>
          <a:xfrm>
            <a:off x="5614247" y="2531700"/>
            <a:ext cx="3122873" cy="19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20000"/>
              </a:lnSpc>
              <a:buFont typeface="Wingdings" panose="05000000000000000000" pitchFamily="2" charset="2"/>
              <a:buChar char="l"/>
              <a:defRPr sz="2400">
                <a:solidFill>
                  <a:srgbClr val="28515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defRPr>
            </a:lvl1pPr>
          </a:lstStyle>
          <a:p>
            <a:pPr marL="0" indent="0" algn="ctr">
              <a:buNone/>
            </a:pPr>
            <a:r>
              <a:rPr lang="en-US" altLang="zh-CN" sz="5400" dirty="0" err="1">
                <a:latin typeface="Georgia" panose="02040502050405020303" pitchFamily="18" charset="0"/>
                <a:sym typeface="+mn-lt"/>
              </a:rPr>
              <a:t>Chuẩn</a:t>
            </a:r>
            <a:r>
              <a:rPr lang="en-US" altLang="zh-CN" sz="5400" dirty="0">
                <a:latin typeface="Georgia" panose="02040502050405020303" pitchFamily="18" charset="0"/>
                <a:sym typeface="+mn-lt"/>
              </a:rPr>
              <a:t> </a:t>
            </a:r>
            <a:r>
              <a:rPr lang="en-US" altLang="zh-CN" sz="5400" dirty="0" err="1">
                <a:latin typeface="Georgia" panose="02040502050405020303" pitchFamily="18" charset="0"/>
                <a:sym typeface="+mn-lt"/>
              </a:rPr>
              <a:t>bị</a:t>
            </a:r>
            <a:r>
              <a:rPr lang="en-US" altLang="zh-CN" sz="5400" dirty="0">
                <a:latin typeface="Georgia" panose="02040502050405020303" pitchFamily="18" charset="0"/>
                <a:sym typeface="+mn-lt"/>
              </a:rPr>
              <a:t> </a:t>
            </a:r>
            <a:r>
              <a:rPr lang="en-US" altLang="zh-CN" sz="5400" dirty="0" err="1">
                <a:latin typeface="Georgia" panose="02040502050405020303" pitchFamily="18" charset="0"/>
                <a:sym typeface="+mn-lt"/>
              </a:rPr>
              <a:t>bài</a:t>
            </a:r>
            <a:r>
              <a:rPr lang="en-US" altLang="zh-CN" sz="5400" dirty="0">
                <a:latin typeface="Georgia" panose="02040502050405020303" pitchFamily="18" charset="0"/>
                <a:sym typeface="+mn-lt"/>
              </a:rPr>
              <a:t> </a:t>
            </a:r>
            <a:r>
              <a:rPr lang="en-US" altLang="zh-CN" sz="5400" dirty="0" err="1">
                <a:latin typeface="Georgia" panose="02040502050405020303" pitchFamily="18" charset="0"/>
                <a:sym typeface="+mn-lt"/>
              </a:rPr>
              <a:t>mới</a:t>
            </a:r>
            <a:endParaRPr lang="en-US" altLang="zh-CN" sz="5400" dirty="0">
              <a:latin typeface="Georgia" panose="02040502050405020303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32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C77488B-8882-4463-B42F-4724A87C1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97A614C-EF6F-45FC-B4DF-E55498C84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303000"/>
            <a:ext cx="2740494" cy="4555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009BF16-CA2A-43AF-B36D-3EB06B9DC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49" y="2194059"/>
            <a:ext cx="3562351" cy="46639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C4B31E-9B69-4C95-9E43-0C4BE0452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178" y="-1"/>
            <a:ext cx="3700593" cy="141439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4F7729F-BDE5-4F8A-9C06-F48B529DD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494" y="129381"/>
            <a:ext cx="1579001" cy="122540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FBB928E-7F61-4494-A573-17EB9E0E0C0C}"/>
              </a:ext>
            </a:extLst>
          </p:cNvPr>
          <p:cNvSpPr txBox="1"/>
          <p:nvPr/>
        </p:nvSpPr>
        <p:spPr>
          <a:xfrm>
            <a:off x="145122" y="1586069"/>
            <a:ext cx="11901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130号-快乐俏黑体" panose="00000500000000000000" pitchFamily="2" charset="-122"/>
                <a:cs typeface="Phosphate Solid" panose="02000506050000020004" pitchFamily="2" charset="77"/>
              </a:rPr>
              <a:t>TẠM BIỆT CÁC EM</a:t>
            </a:r>
            <a:endParaRPr lang="zh-CN" altLang="en-US" sz="96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UTM American Sans" panose="02040603050506020204" pitchFamily="18" charset="0"/>
              <a:ea typeface="字魂130号-快乐俏黑体" panose="00000500000000000000" pitchFamily="2" charset="-122"/>
              <a:cs typeface="Phosphate Solid" panose="02000506050000020004" pitchFamily="2" charset="77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C008ED2-EB96-48E3-9373-E2375F137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7" y="2943071"/>
            <a:ext cx="2740493" cy="274049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56FE7C-DA6F-4F2D-9ADD-84F7DE9CA0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5823" y="391685"/>
            <a:ext cx="1487553" cy="1146147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1E0BF7D-A0EC-AC40-BAE6-A313840910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582" y="2760731"/>
            <a:ext cx="3479892" cy="4023374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2B1732-271D-264D-91AA-C8C1400547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3" y="3708075"/>
            <a:ext cx="4137018" cy="27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53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12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 descr="C:\Users\HP\Desktop\3799644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9400" r="90000">
                        <a14:foregroundMark x1="51100" y1="8056" x2="55200" y2="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50" y="6527292"/>
            <a:ext cx="5245100" cy="566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P\Desktop\101534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 bwMode="auto">
          <a:xfrm>
            <a:off x="-1100504" y="-1695449"/>
            <a:ext cx="16326766" cy="1135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ô 6"/>
          <p:cNvSpPr/>
          <p:nvPr/>
        </p:nvSpPr>
        <p:spPr>
          <a:xfrm>
            <a:off x="527920" y="1714500"/>
            <a:ext cx="2234330" cy="2077184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#9Slide06 SVNStella" pitchFamily="2" charset="0"/>
              </a:rPr>
              <a:t>Giải</a:t>
            </a:r>
            <a:endParaRPr lang="en-US" sz="9600" dirty="0">
              <a:latin typeface="#9Slide06 SVNStella" pitchFamily="2" charset="0"/>
            </a:endParaRPr>
          </a:p>
        </p:txBody>
      </p:sp>
      <p:sp>
        <p:nvSpPr>
          <p:cNvPr id="10" name="ô 10"/>
          <p:cNvSpPr/>
          <p:nvPr/>
        </p:nvSpPr>
        <p:spPr>
          <a:xfrm>
            <a:off x="3595779" y="1714501"/>
            <a:ext cx="2043021" cy="2077183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#9Slide06 SVNStella" pitchFamily="2" charset="0"/>
              </a:rPr>
              <a:t>Cứu</a:t>
            </a:r>
            <a:endParaRPr lang="en-US" sz="9600" dirty="0">
              <a:latin typeface="#9Slide06 SVNStella" pitchFamily="2" charset="0"/>
            </a:endParaRPr>
          </a:p>
        </p:txBody>
      </p:sp>
      <p:sp>
        <p:nvSpPr>
          <p:cNvPr id="11" name="ô 9"/>
          <p:cNvSpPr/>
          <p:nvPr/>
        </p:nvSpPr>
        <p:spPr>
          <a:xfrm>
            <a:off x="9410700" y="1714502"/>
            <a:ext cx="2349500" cy="2077184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#9Slide06 SVNStella" pitchFamily="2" charset="0"/>
              </a:rPr>
              <a:t>Xanh</a:t>
            </a:r>
            <a:endParaRPr lang="en-US" sz="9600" dirty="0">
              <a:latin typeface="#9Slide06 SVNStella" pitchFamily="2" charset="0"/>
            </a:endParaRPr>
          </a:p>
        </p:txBody>
      </p:sp>
      <p:sp>
        <p:nvSpPr>
          <p:cNvPr id="12" name="ô 11"/>
          <p:cNvSpPr/>
          <p:nvPr/>
        </p:nvSpPr>
        <p:spPr>
          <a:xfrm>
            <a:off x="6345329" y="1714501"/>
            <a:ext cx="2493871" cy="207718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#9Slide06 SVNStella" pitchFamily="2" charset="0"/>
              </a:rPr>
              <a:t>Rừng</a:t>
            </a:r>
            <a:endParaRPr lang="en-US" sz="9600" dirty="0">
              <a:latin typeface="#9Slide06 SVNStella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78479" y="4591050"/>
            <a:ext cx="2713785" cy="9715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US" sz="6600" dirty="0" err="1">
                <a:latin typeface="#9Slide03 AmpleSoft Bold" pitchFamily="2" charset="0"/>
              </a:rPr>
              <a:t>Chơi</a:t>
            </a:r>
            <a:endParaRPr lang="en-US" sz="6600" dirty="0">
              <a:latin typeface="#9Slide03 AmpleSoft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0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HP\Desktop\300090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 bwMode="auto">
          <a:xfrm>
            <a:off x="0" y="-1596722"/>
            <a:ext cx="12401550" cy="858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4874" y="3028950"/>
            <a:ext cx="7755674" cy="3962402"/>
          </a:xfrm>
          <a:prstGeom prst="rect">
            <a:avLst/>
          </a:prstGeom>
        </p:spPr>
      </p:pic>
      <p:pic>
        <p:nvPicPr>
          <p:cNvPr id="2052" name="Picture 4" descr="C:\Users\HP\Desktop\3837674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97314"/>
            <a:ext cx="428625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295400" y="1409700"/>
            <a:ext cx="6172200" cy="2906864"/>
          </a:xfrm>
          <a:prstGeom prst="wedgeRoundRectCallout">
            <a:avLst>
              <a:gd name="adj1" fmla="val 58283"/>
              <a:gd name="adj2" fmla="val 32813"/>
              <a:gd name="adj3" fmla="val 16667"/>
            </a:avLst>
          </a:prstGeom>
          <a:solidFill>
            <a:srgbClr val="DC6A2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Hiện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nay ở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rừng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đang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có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một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đám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cháy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rất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lớn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hãy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cùng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anh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đi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giải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cứu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các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con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bị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mắc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kẹt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nhé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74408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6 DeathRattle BB" pitchFamily="2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6 DeathRattle BB" pitchFamily="2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547014" y="2279322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935631" y="4058604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AmpleSoft Bold" pitchFamily="2" charset="0"/>
              </a:rPr>
              <a:t>7cm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606945" y="5426541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AmpleSoft Bold" pitchFamily="2" charset="0"/>
              </a:rPr>
              <a:t>9cm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209043" y="4057148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AmpleSoft Bold" pitchFamily="2" charset="0"/>
              </a:rPr>
              <a:t>8cm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947986" y="5425760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AmpleSoft Bold" pitchFamily="2" charset="0"/>
              </a:rPr>
              <a:t>10cm</a:t>
            </a:r>
          </a:p>
        </p:txBody>
      </p:sp>
      <p:pic>
        <p:nvPicPr>
          <p:cNvPr id="3081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441" y="3697416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52F46DC-61D7-FD4B-842E-6D8822E47976}"/>
              </a:ext>
            </a:extLst>
          </p:cNvPr>
          <p:cNvGrpSpPr/>
          <p:nvPr/>
        </p:nvGrpSpPr>
        <p:grpSpPr>
          <a:xfrm>
            <a:off x="2610300" y="435037"/>
            <a:ext cx="7556181" cy="3341087"/>
            <a:chOff x="2610300" y="435037"/>
            <a:chExt cx="7556181" cy="3341087"/>
          </a:xfrm>
        </p:grpSpPr>
        <p:sp>
          <p:nvSpPr>
            <p:cNvPr id="12" name="Rectangle 11"/>
            <p:cNvSpPr/>
            <p:nvPr/>
          </p:nvSpPr>
          <p:spPr>
            <a:xfrm>
              <a:off x="2610300" y="435037"/>
              <a:ext cx="7556181" cy="3341087"/>
            </a:xfrm>
            <a:prstGeom prst="rect">
              <a:avLst/>
            </a:prstGeom>
            <a:solidFill>
              <a:srgbClr val="DC6A24">
                <a:alpha val="80000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000" dirty="0" err="1">
                  <a:latin typeface="#9Slide03 AmpleSoft Bold" pitchFamily="2" charset="0"/>
                </a:rPr>
                <a:t>Độ</a:t>
              </a:r>
              <a:r>
                <a:rPr lang="en-US" sz="4000" dirty="0">
                  <a:latin typeface="#9Slide03 AmpleSoft Bold" pitchFamily="2" charset="0"/>
                </a:rPr>
                <a:t> </a:t>
              </a:r>
              <a:r>
                <a:rPr lang="en-US" sz="4000" dirty="0" err="1">
                  <a:latin typeface="#9Slide03 AmpleSoft Bold" pitchFamily="2" charset="0"/>
                </a:rPr>
                <a:t>dài</a:t>
              </a:r>
              <a:r>
                <a:rPr lang="en-US" sz="4000" dirty="0">
                  <a:latin typeface="#9Slide03 AmpleSoft Bold" pitchFamily="2" charset="0"/>
                </a:rPr>
                <a:t> </a:t>
              </a:r>
              <a:r>
                <a:rPr lang="en-US" sz="4000" dirty="0" err="1">
                  <a:latin typeface="#9Slide03 AmpleSoft Bold" pitchFamily="2" charset="0"/>
                </a:rPr>
                <a:t>đường</a:t>
              </a:r>
              <a:r>
                <a:rPr lang="en-US" sz="4000" dirty="0">
                  <a:latin typeface="#9Slide03 AmpleSoft Bold" pitchFamily="2" charset="0"/>
                </a:rPr>
                <a:t> </a:t>
              </a:r>
              <a:r>
                <a:rPr lang="en-US" sz="4000" dirty="0" err="1">
                  <a:latin typeface="#9Slide03 AmpleSoft Bold" pitchFamily="2" charset="0"/>
                </a:rPr>
                <a:t>gấp</a:t>
              </a:r>
              <a:r>
                <a:rPr lang="en-US" sz="4000" dirty="0">
                  <a:latin typeface="#9Slide03 AmpleSoft Bold" pitchFamily="2" charset="0"/>
                </a:rPr>
                <a:t> </a:t>
              </a:r>
              <a:r>
                <a:rPr lang="en-US" sz="4000" dirty="0" err="1">
                  <a:latin typeface="#9Slide03 AmpleSoft Bold" pitchFamily="2" charset="0"/>
                </a:rPr>
                <a:t>khúc</a:t>
              </a:r>
              <a:r>
                <a:rPr lang="en-US" sz="4000" dirty="0">
                  <a:latin typeface="#9Slide03 AmpleSoft Bold" pitchFamily="2" charset="0"/>
                </a:rPr>
                <a:t> ABCD </a:t>
              </a:r>
              <a:r>
                <a:rPr lang="en-US" sz="4000" dirty="0" err="1">
                  <a:latin typeface="#9Slide03 AmpleSoft Bold" pitchFamily="2" charset="0"/>
                </a:rPr>
                <a:t>là</a:t>
              </a:r>
              <a:r>
                <a:rPr lang="en-US" sz="4000" dirty="0">
                  <a:latin typeface="#9Slide03 AmpleSoft Bold" pitchFamily="2" charset="0"/>
                </a:rPr>
                <a:t>: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315C34-4438-4346-8894-677924CD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2974" y="1172883"/>
              <a:ext cx="4469858" cy="2369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84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683 -0.03473 C -0.0323 -0.04237 -0.0405 -0.04607 -0.04909 -0.04607 C -0.05899 -0.04607 -0.06693 -0.04237 -0.0724 -0.03473 L -0.09844 4.44444E-6 " pathEditMode="relative" rAng="0" ptsTypes="FffFF">
                                      <p:cBhvr>
                                        <p:cTn id="64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72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6 DeathRattle BB" pitchFamily="2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6 DeathRattle BB" pitchFamily="2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21307" y="509161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AmpleSoft Bold" pitchFamily="2" charset="0"/>
              </a:rPr>
              <a:t>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796368" y="4021734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AmpleSoft Bold" pitchFamily="2" charset="0"/>
              </a:rPr>
              <a:t>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743240" y="4028703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AmpleSoft Bold" pitchFamily="2" charset="0"/>
              </a:rPr>
              <a:t>4</a:t>
            </a: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592" y="4147366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9772" y="4776651"/>
            <a:ext cx="843132" cy="13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5251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A3260D-A39B-F04B-8C48-31BB9F5CB841}"/>
              </a:ext>
            </a:extLst>
          </p:cNvPr>
          <p:cNvGrpSpPr/>
          <p:nvPr/>
        </p:nvGrpSpPr>
        <p:grpSpPr>
          <a:xfrm>
            <a:off x="2715546" y="301118"/>
            <a:ext cx="6768534" cy="3582197"/>
            <a:chOff x="2715546" y="301118"/>
            <a:chExt cx="6768534" cy="3582197"/>
          </a:xfrm>
        </p:grpSpPr>
        <p:sp>
          <p:nvSpPr>
            <p:cNvPr id="12" name="Rectangle 11"/>
            <p:cNvSpPr/>
            <p:nvPr/>
          </p:nvSpPr>
          <p:spPr>
            <a:xfrm>
              <a:off x="2715546" y="301118"/>
              <a:ext cx="6768534" cy="3582197"/>
            </a:xfrm>
            <a:prstGeom prst="rect">
              <a:avLst/>
            </a:prstGeom>
            <a:solidFill>
              <a:srgbClr val="DC6A24">
                <a:alpha val="80000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000" dirty="0" err="1">
                  <a:latin typeface="#9Slide03 AmpleSoft Bold" pitchFamily="2" charset="0"/>
                </a:rPr>
                <a:t>Có</a:t>
              </a:r>
              <a:r>
                <a:rPr lang="en-US" sz="4000" dirty="0">
                  <a:latin typeface="#9Slide03 AmpleSoft Bold" pitchFamily="2" charset="0"/>
                </a:rPr>
                <a:t> bao </a:t>
              </a:r>
              <a:r>
                <a:rPr lang="en-US" sz="4000" dirty="0" err="1">
                  <a:latin typeface="#9Slide03 AmpleSoft Bold" pitchFamily="2" charset="0"/>
                </a:rPr>
                <a:t>nhiêu</a:t>
              </a:r>
              <a:r>
                <a:rPr lang="en-US" sz="4000" dirty="0">
                  <a:latin typeface="#9Slide03 AmpleSoft Bold" pitchFamily="2" charset="0"/>
                </a:rPr>
                <a:t> </a:t>
              </a:r>
              <a:r>
                <a:rPr lang="en-US" sz="4000" dirty="0" err="1">
                  <a:latin typeface="#9Slide03 AmpleSoft Bold" pitchFamily="2" charset="0"/>
                </a:rPr>
                <a:t>hình</a:t>
              </a:r>
              <a:r>
                <a:rPr lang="en-US" sz="4000" dirty="0">
                  <a:latin typeface="#9Slide03 AmpleSoft Bold" pitchFamily="2" charset="0"/>
                </a:rPr>
                <a:t> </a:t>
              </a:r>
              <a:r>
                <a:rPr lang="en-US" sz="4000" dirty="0" err="1">
                  <a:latin typeface="#9Slide03 AmpleSoft Bold" pitchFamily="2" charset="0"/>
                </a:rPr>
                <a:t>tứ</a:t>
              </a:r>
              <a:r>
                <a:rPr lang="en-US" sz="4000" dirty="0">
                  <a:latin typeface="#9Slide03 AmpleSoft Bold" pitchFamily="2" charset="0"/>
                </a:rPr>
                <a:t> </a:t>
              </a:r>
              <a:r>
                <a:rPr lang="en-US" sz="4000" dirty="0" err="1">
                  <a:latin typeface="#9Slide03 AmpleSoft Bold" pitchFamily="2" charset="0"/>
                </a:rPr>
                <a:t>giác</a:t>
              </a:r>
              <a:r>
                <a:rPr lang="en-US" sz="4000" dirty="0">
                  <a:latin typeface="#9Slide03 AmpleSoft Bold" pitchFamily="2" charset="0"/>
                </a:rPr>
                <a:t>: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A783BE9-13D9-CB49-A9A5-93EC5AF7E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475" y="1109198"/>
              <a:ext cx="3404937" cy="2505379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5796368" y="5091616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3 AmpleSoft Bold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9859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7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3" grpId="0" animBg="1"/>
      <p:bldP spid="43" grpId="1" animBg="1"/>
      <p:bldP spid="44" grpId="0" animBg="1"/>
      <p:bldP spid="44" grpId="1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6 DeathRattle BB" pitchFamily="2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6 DeathRattle BB" pitchFamily="2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608927" y="5215954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#9Slide03 AmpleSoft Bold" pitchFamily="2" charset="0"/>
              </a:rPr>
              <a:t>Bằng</a:t>
            </a:r>
            <a:r>
              <a:rPr lang="en-US" sz="4000" dirty="0">
                <a:solidFill>
                  <a:schemeClr val="tx1"/>
                </a:solidFill>
                <a:latin typeface="#9Slide03 AmpleSoft Bold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AmpleSoft Bold" pitchFamily="2" charset="0"/>
              </a:rPr>
              <a:t>nhau</a:t>
            </a:r>
            <a:endParaRPr lang="en-US" sz="4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239813" y="4112682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#9Slide03 AmpleSoft Bold" pitchFamily="2" charset="0"/>
              </a:rPr>
              <a:t>Màu</a:t>
            </a:r>
            <a:r>
              <a:rPr lang="en-US" sz="4000" dirty="0">
                <a:solidFill>
                  <a:schemeClr val="tx1"/>
                </a:solidFill>
                <a:latin typeface="#9Slide03 AmpleSoft Bold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AmpleSoft Bold" pitchFamily="2" charset="0"/>
              </a:rPr>
              <a:t>xanh</a:t>
            </a:r>
            <a:endParaRPr lang="en-US" sz="4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95096" y="4112682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#9Slide03 AmpleSoft Bold" pitchFamily="2" charset="0"/>
              </a:rPr>
              <a:t>Màu</a:t>
            </a:r>
            <a:r>
              <a:rPr lang="en-US" sz="4000" dirty="0">
                <a:solidFill>
                  <a:schemeClr val="tx1"/>
                </a:solidFill>
                <a:latin typeface="#9Slide03 AmpleSoft Bold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AmpleSoft Bold" pitchFamily="2" charset="0"/>
              </a:rPr>
              <a:t>hồng</a:t>
            </a:r>
            <a:endParaRPr lang="en-US" sz="4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1060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273312"/>
            <a:ext cx="872772" cy="1349234"/>
          </a:xfrm>
          <a:prstGeom prst="rect">
            <a:avLst/>
          </a:prstGeom>
        </p:spPr>
      </p:pic>
      <p:sp>
        <p:nvSpPr>
          <p:cNvPr id="46" name="ô 9"/>
          <p:cNvSpPr/>
          <p:nvPr/>
        </p:nvSpPr>
        <p:spPr>
          <a:xfrm>
            <a:off x="3628961" y="1868009"/>
            <a:ext cx="5820772" cy="2327231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#9Slide03 AmpleSoft Bold" pitchFamily="2" charset="0"/>
              </a:rPr>
              <a:t>Giờ</a:t>
            </a:r>
            <a:r>
              <a:rPr lang="en-US" sz="4800" dirty="0">
                <a:latin typeface="#9Slide03 AmpleSoft Bold" pitchFamily="2" charset="0"/>
              </a:rPr>
              <a:t> </a:t>
            </a:r>
            <a:r>
              <a:rPr lang="en-US" sz="4800" dirty="0" err="1">
                <a:latin typeface="#9Slide03 AmpleSoft Bold" pitchFamily="2" charset="0"/>
              </a:rPr>
              <a:t>tụi</a:t>
            </a:r>
            <a:r>
              <a:rPr lang="en-US" sz="4800" dirty="0">
                <a:latin typeface="#9Slide03 AmpleSoft Bold" pitchFamily="2" charset="0"/>
              </a:rPr>
              <a:t> </a:t>
            </a:r>
            <a:r>
              <a:rPr lang="en-US" sz="4800" dirty="0" err="1">
                <a:latin typeface="#9Slide03 AmpleSoft Bold" pitchFamily="2" charset="0"/>
              </a:rPr>
              <a:t>mình</a:t>
            </a:r>
            <a:r>
              <a:rPr lang="en-US" sz="4800" dirty="0">
                <a:latin typeface="#9Slide03 AmpleSoft Bold" pitchFamily="2" charset="0"/>
              </a:rPr>
              <a:t> </a:t>
            </a:r>
            <a:r>
              <a:rPr lang="en-US" sz="4800" dirty="0" err="1">
                <a:latin typeface="#9Slide03 AmpleSoft Bold" pitchFamily="2" charset="0"/>
              </a:rPr>
              <a:t>đã</a:t>
            </a:r>
            <a:r>
              <a:rPr lang="en-US" sz="4800" dirty="0">
                <a:latin typeface="#9Slide03 AmpleSoft Bold" pitchFamily="2" charset="0"/>
              </a:rPr>
              <a:t> </a:t>
            </a:r>
            <a:r>
              <a:rPr lang="en-US" sz="4800" dirty="0" err="1">
                <a:latin typeface="#9Slide03 AmpleSoft Bold" pitchFamily="2" charset="0"/>
              </a:rPr>
              <a:t>được</a:t>
            </a:r>
            <a:r>
              <a:rPr lang="en-US" sz="4800" dirty="0">
                <a:latin typeface="#9Slide03 AmpleSoft Bold" pitchFamily="2" charset="0"/>
              </a:rPr>
              <a:t> an </a:t>
            </a:r>
            <a:r>
              <a:rPr lang="en-US" sz="4800" dirty="0" err="1">
                <a:latin typeface="#9Slide03 AmpleSoft Bold" pitchFamily="2" charset="0"/>
              </a:rPr>
              <a:t>toàn</a:t>
            </a:r>
            <a:r>
              <a:rPr lang="en-US" sz="4800" dirty="0">
                <a:latin typeface="#9Slide03 AmpleSoft Bold" pitchFamily="2" charset="0"/>
              </a:rPr>
              <a:t>, </a:t>
            </a:r>
            <a:r>
              <a:rPr lang="en-US" sz="4800" dirty="0" err="1">
                <a:latin typeface="#9Slide03 AmpleSoft Bold" pitchFamily="2" charset="0"/>
              </a:rPr>
              <a:t>cảm</a:t>
            </a:r>
            <a:r>
              <a:rPr lang="en-US" sz="4800" dirty="0">
                <a:latin typeface="#9Slide03 AmpleSoft Bold" pitchFamily="2" charset="0"/>
              </a:rPr>
              <a:t> </a:t>
            </a:r>
            <a:r>
              <a:rPr lang="en-US" sz="4800" dirty="0" err="1">
                <a:latin typeface="#9Slide03 AmpleSoft Bold" pitchFamily="2" charset="0"/>
              </a:rPr>
              <a:t>ơn</a:t>
            </a:r>
            <a:r>
              <a:rPr lang="en-US" sz="4800" dirty="0">
                <a:latin typeface="#9Slide03 AmpleSoft Bold" pitchFamily="2" charset="0"/>
              </a:rPr>
              <a:t> </a:t>
            </a:r>
            <a:r>
              <a:rPr lang="en-US" sz="4800" dirty="0" err="1">
                <a:latin typeface="#9Slide03 AmpleSoft Bold" pitchFamily="2" charset="0"/>
              </a:rPr>
              <a:t>các</a:t>
            </a:r>
            <a:r>
              <a:rPr lang="en-US" sz="4800" dirty="0">
                <a:latin typeface="#9Slide03 AmpleSoft Bold" pitchFamily="2" charset="0"/>
              </a:rPr>
              <a:t> </a:t>
            </a:r>
            <a:r>
              <a:rPr lang="en-US" sz="4800" dirty="0" err="1">
                <a:latin typeface="#9Slide03 AmpleSoft Bold" pitchFamily="2" charset="0"/>
              </a:rPr>
              <a:t>bạn</a:t>
            </a:r>
            <a:r>
              <a:rPr lang="en-US" sz="4800" dirty="0">
                <a:latin typeface="#9Slide03 AmpleSoft Bold" pitchFamily="2" charset="0"/>
              </a:rPr>
              <a:t> </a:t>
            </a:r>
            <a:r>
              <a:rPr lang="en-US" sz="4800" dirty="0" err="1">
                <a:latin typeface="#9Slide03 AmpleSoft Bold" pitchFamily="2" charset="0"/>
              </a:rPr>
              <a:t>nhiều</a:t>
            </a:r>
            <a:r>
              <a:rPr lang="en-US" sz="4800" dirty="0">
                <a:latin typeface="#9Slide03 AmpleSoft Bold" pitchFamily="2" charset="0"/>
              </a:rPr>
              <a:t> </a:t>
            </a:r>
            <a:r>
              <a:rPr lang="en-US" sz="4800" dirty="0" err="1">
                <a:latin typeface="#9Slide03 AmpleSoft Bold" pitchFamily="2" charset="0"/>
              </a:rPr>
              <a:t>nhé</a:t>
            </a:r>
            <a:r>
              <a:rPr lang="en-US" sz="4800" dirty="0">
                <a:latin typeface="#9Slide03 AmpleSoft Bold" pitchFamily="2" charset="0"/>
              </a:rPr>
              <a:t> 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99E0CA-99C6-B34F-9648-D572B6FEEAB2}"/>
              </a:ext>
            </a:extLst>
          </p:cNvPr>
          <p:cNvGrpSpPr/>
          <p:nvPr/>
        </p:nvGrpSpPr>
        <p:grpSpPr>
          <a:xfrm>
            <a:off x="2579709" y="585122"/>
            <a:ext cx="7912870" cy="3148004"/>
            <a:chOff x="2579709" y="585122"/>
            <a:chExt cx="7912870" cy="3148004"/>
          </a:xfrm>
        </p:grpSpPr>
        <p:sp>
          <p:nvSpPr>
            <p:cNvPr id="12" name="Rectangle 11"/>
            <p:cNvSpPr/>
            <p:nvPr/>
          </p:nvSpPr>
          <p:spPr>
            <a:xfrm>
              <a:off x="2579709" y="585122"/>
              <a:ext cx="7912870" cy="3148004"/>
            </a:xfrm>
            <a:prstGeom prst="rect">
              <a:avLst/>
            </a:prstGeom>
            <a:solidFill>
              <a:srgbClr val="DC6A24">
                <a:alpha val="80000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000" dirty="0" err="1">
                  <a:latin typeface="#9Slide03 AmpleSoft Bold" pitchFamily="2" charset="0"/>
                </a:rPr>
                <a:t>Đường</a:t>
              </a:r>
              <a:r>
                <a:rPr lang="en-US" sz="4000" dirty="0">
                  <a:latin typeface="#9Slide03 AmpleSoft Bold" pitchFamily="2" charset="0"/>
                </a:rPr>
                <a:t> </a:t>
              </a:r>
              <a:r>
                <a:rPr lang="en-US" sz="4000" dirty="0" err="1">
                  <a:latin typeface="#9Slide03 AmpleSoft Bold" pitchFamily="2" charset="0"/>
                </a:rPr>
                <a:t>gấp</a:t>
              </a:r>
              <a:r>
                <a:rPr lang="en-US" sz="4000" dirty="0">
                  <a:latin typeface="#9Slide03 AmpleSoft Bold" pitchFamily="2" charset="0"/>
                </a:rPr>
                <a:t> </a:t>
              </a:r>
              <a:r>
                <a:rPr lang="en-US" sz="4000" dirty="0" err="1">
                  <a:latin typeface="#9Slide03 AmpleSoft Bold" pitchFamily="2" charset="0"/>
                </a:rPr>
                <a:t>khúc</a:t>
              </a:r>
              <a:r>
                <a:rPr lang="en-US" sz="4000" dirty="0">
                  <a:latin typeface="#9Slide03 AmpleSoft Bold" pitchFamily="2" charset="0"/>
                </a:rPr>
                <a:t> </a:t>
              </a:r>
              <a:r>
                <a:rPr lang="en-US" sz="4000" dirty="0" err="1">
                  <a:latin typeface="#9Slide03 AmpleSoft Bold" pitchFamily="2" charset="0"/>
                </a:rPr>
                <a:t>nào</a:t>
              </a:r>
              <a:r>
                <a:rPr lang="en-US" sz="4000" dirty="0">
                  <a:latin typeface="#9Slide03 AmpleSoft Bold" pitchFamily="2" charset="0"/>
                </a:rPr>
                <a:t> </a:t>
              </a:r>
              <a:r>
                <a:rPr lang="en-US" sz="4000" dirty="0" err="1">
                  <a:latin typeface="#9Slide03 AmpleSoft Bold" pitchFamily="2" charset="0"/>
                </a:rPr>
                <a:t>dài</a:t>
              </a:r>
              <a:r>
                <a:rPr lang="en-US" sz="4000" dirty="0">
                  <a:latin typeface="#9Slide03 AmpleSoft Bold" pitchFamily="2" charset="0"/>
                </a:rPr>
                <a:t> </a:t>
              </a:r>
              <a:r>
                <a:rPr lang="en-US" sz="4000" dirty="0" err="1">
                  <a:latin typeface="#9Slide03 AmpleSoft Bold" pitchFamily="2" charset="0"/>
                </a:rPr>
                <a:t>hơn</a:t>
              </a:r>
              <a:r>
                <a:rPr lang="en-US" sz="4000" dirty="0">
                  <a:latin typeface="#9Slide03 AmpleSoft Bold" pitchFamily="2" charset="0"/>
                </a:rPr>
                <a:t>:</a:t>
              </a:r>
            </a:p>
            <a:p>
              <a:pPr algn="ctr"/>
              <a:endParaRPr lang="en-US" sz="4000" dirty="0">
                <a:latin typeface="#9Slide03 AmpleSoft Bold" pitchFamily="2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AACC43-40B1-4D4C-B2E8-DDB8C87BA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445" y="1395705"/>
              <a:ext cx="4585291" cy="1979355"/>
            </a:xfrm>
            <a:prstGeom prst="rect">
              <a:avLst/>
            </a:prstGeom>
          </p:spPr>
        </p:pic>
      </p:grp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751" y="4263393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45317" y="3697416"/>
            <a:ext cx="1753975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0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683 -0.03473 C -0.0323 -0.04237 -0.0405 -0.04607 -0.04909 -0.04607 C -0.05899 -0.04607 -0.06693 -0.04237 -0.0724 -0.03473 L -0.09844 4.44444E-6 " pathEditMode="relative" rAng="0" ptsTypes="FffFF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2" grpId="1" animBg="1"/>
      <p:bldP spid="43" grpId="0" animBg="1"/>
      <p:bldP spid="43" grpId="1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4D9E64-644F-4713-9ADE-DBBBFB5CD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4892"/>
            <a:ext cx="12192000" cy="71503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4FE2A00-0A6D-4EAE-AD76-BB36ACAA8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14" y="269521"/>
            <a:ext cx="10491281" cy="59548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AE2262-8702-4196-A477-0AC031962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396" y="2183369"/>
            <a:ext cx="3562351" cy="46639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F3A8F60-FD36-459A-AA15-D6C50D2FB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2215" y="405587"/>
            <a:ext cx="3700593" cy="14143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33002D5-37AD-7445-96BE-FF30A6C07F6F}"/>
              </a:ext>
            </a:extLst>
          </p:cNvPr>
          <p:cNvGrpSpPr/>
          <p:nvPr/>
        </p:nvGrpSpPr>
        <p:grpSpPr>
          <a:xfrm>
            <a:off x="3057033" y="1200214"/>
            <a:ext cx="6077934" cy="4093428"/>
            <a:chOff x="4752108" y="1382284"/>
            <a:chExt cx="6077934" cy="40934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C8A248-8B52-8C4D-82E5-BA6B80266028}"/>
                </a:ext>
              </a:extLst>
            </p:cNvPr>
            <p:cNvSpPr txBox="1"/>
            <p:nvPr/>
          </p:nvSpPr>
          <p:spPr>
            <a:xfrm>
              <a:off x="4752108" y="1382284"/>
              <a:ext cx="6077934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3000" dirty="0">
                  <a:solidFill>
                    <a:srgbClr val="F9E640"/>
                  </a:solidFill>
                  <a:latin typeface="#9SLIDE07 ICIELKONI BLACK" pitchFamily="2" charset="77"/>
                </a:rPr>
                <a:t>HOẠT ĐỘNG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BD71BD-3874-E448-B0BE-327DD118E03C}"/>
                </a:ext>
              </a:extLst>
            </p:cNvPr>
            <p:cNvSpPr txBox="1"/>
            <p:nvPr/>
          </p:nvSpPr>
          <p:spPr>
            <a:xfrm>
              <a:off x="5153887" y="1382284"/>
              <a:ext cx="5443483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3000" dirty="0">
                  <a:solidFill>
                    <a:srgbClr val="E73A2B"/>
                  </a:solidFill>
                  <a:latin typeface="#9SLIDE07 ICIELKONI BLACK" pitchFamily="2" charset="77"/>
                </a:rPr>
                <a:t>HOẠT ĐỘNG</a:t>
              </a:r>
            </a:p>
          </p:txBody>
        </p:sp>
      </p:grpSp>
      <p:pic>
        <p:nvPicPr>
          <p:cNvPr id="18" name="图片 18">
            <a:extLst>
              <a:ext uri="{FF2B5EF4-FFF2-40B4-BE49-F238E27FC236}">
                <a16:creationId xmlns:a16="http://schemas.microsoft.com/office/drawing/2014/main" id="{9699A0EA-9FDE-E44E-8BED-B0CE68C339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1" y="3246929"/>
            <a:ext cx="3600380" cy="360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214B7A20-1861-1644-B743-2E7320440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75575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DFE5986-34A9-A947-8D59-652B97C31DEA}"/>
              </a:ext>
            </a:extLst>
          </p:cNvPr>
          <p:cNvGrpSpPr/>
          <p:nvPr/>
        </p:nvGrpSpPr>
        <p:grpSpPr>
          <a:xfrm>
            <a:off x="1133111" y="325938"/>
            <a:ext cx="10601521" cy="2959845"/>
            <a:chOff x="1133111" y="325938"/>
            <a:chExt cx="10601521" cy="295984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7CEC9F-40B2-554D-B01D-4AAB97AFDAD3}"/>
                </a:ext>
              </a:extLst>
            </p:cNvPr>
            <p:cNvGrpSpPr/>
            <p:nvPr/>
          </p:nvGrpSpPr>
          <p:grpSpPr>
            <a:xfrm>
              <a:off x="1133111" y="325938"/>
              <a:ext cx="10572627" cy="2087157"/>
              <a:chOff x="2171343" y="4618089"/>
              <a:chExt cx="7988119" cy="2187854"/>
            </a:xfrm>
          </p:grpSpPr>
          <p:sp>
            <p:nvSpPr>
              <p:cNvPr id="19" name="Rectangle: Rounded Corners 11">
                <a:extLst>
                  <a:ext uri="{FF2B5EF4-FFF2-40B4-BE49-F238E27FC236}">
                    <a16:creationId xmlns:a16="http://schemas.microsoft.com/office/drawing/2014/main" id="{619FE15D-4B71-4546-9DDC-FBF4F17A4CFB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10572627"/>
                          <a:gd name="connsiteY0" fmla="*/ 347866 h 2087157"/>
                          <a:gd name="connsiteX1" fmla="*/ 482630 w 10572627"/>
                          <a:gd name="connsiteY1" fmla="*/ 0 h 2087157"/>
                          <a:gd name="connsiteX2" fmla="*/ 1259953 w 10572627"/>
                          <a:gd name="connsiteY2" fmla="*/ 0 h 2087157"/>
                          <a:gd name="connsiteX3" fmla="*/ 2325497 w 10572627"/>
                          <a:gd name="connsiteY3" fmla="*/ 0 h 2087157"/>
                          <a:gd name="connsiteX4" fmla="*/ 2910674 w 10572627"/>
                          <a:gd name="connsiteY4" fmla="*/ 0 h 2087157"/>
                          <a:gd name="connsiteX5" fmla="*/ 3591923 w 10572627"/>
                          <a:gd name="connsiteY5" fmla="*/ 0 h 2087157"/>
                          <a:gd name="connsiteX6" fmla="*/ 4465319 w 10572627"/>
                          <a:gd name="connsiteY6" fmla="*/ 0 h 2087157"/>
                          <a:gd name="connsiteX7" fmla="*/ 4838435 w 10572627"/>
                          <a:gd name="connsiteY7" fmla="*/ 0 h 2087157"/>
                          <a:gd name="connsiteX8" fmla="*/ 5242643 w 10572627"/>
                          <a:gd name="connsiteY8" fmla="*/ 0 h 2087157"/>
                          <a:gd name="connsiteX9" fmla="*/ 5827819 w 10572627"/>
                          <a:gd name="connsiteY9" fmla="*/ 0 h 2087157"/>
                          <a:gd name="connsiteX10" fmla="*/ 6701217 w 10572627"/>
                          <a:gd name="connsiteY10" fmla="*/ 0 h 2087157"/>
                          <a:gd name="connsiteX11" fmla="*/ 7382466 w 10572627"/>
                          <a:gd name="connsiteY11" fmla="*/ 0 h 2087157"/>
                          <a:gd name="connsiteX12" fmla="*/ 8255862 w 10572627"/>
                          <a:gd name="connsiteY12" fmla="*/ 0 h 2087157"/>
                          <a:gd name="connsiteX13" fmla="*/ 9129259 w 10572627"/>
                          <a:gd name="connsiteY13" fmla="*/ 0 h 2087157"/>
                          <a:gd name="connsiteX14" fmla="*/ 10089996 w 10572627"/>
                          <a:gd name="connsiteY14" fmla="*/ 0 h 2087157"/>
                          <a:gd name="connsiteX15" fmla="*/ 10572627 w 10572627"/>
                          <a:gd name="connsiteY15" fmla="*/ 347866 h 2087157"/>
                          <a:gd name="connsiteX16" fmla="*/ 10572627 w 10572627"/>
                          <a:gd name="connsiteY16" fmla="*/ 783846 h 2087157"/>
                          <a:gd name="connsiteX17" fmla="*/ 10572627 w 10572627"/>
                          <a:gd name="connsiteY17" fmla="*/ 1205911 h 2087157"/>
                          <a:gd name="connsiteX18" fmla="*/ 10572627 w 10572627"/>
                          <a:gd name="connsiteY18" fmla="*/ 1739290 h 2087157"/>
                          <a:gd name="connsiteX19" fmla="*/ 10089996 w 10572627"/>
                          <a:gd name="connsiteY19" fmla="*/ 2087157 h 2087157"/>
                          <a:gd name="connsiteX20" fmla="*/ 9408747 w 10572627"/>
                          <a:gd name="connsiteY20" fmla="*/ 2087157 h 2087157"/>
                          <a:gd name="connsiteX21" fmla="*/ 8727496 w 10572627"/>
                          <a:gd name="connsiteY21" fmla="*/ 2087157 h 2087157"/>
                          <a:gd name="connsiteX22" fmla="*/ 8273330 w 10572627"/>
                          <a:gd name="connsiteY22" fmla="*/ 2087157 h 2087157"/>
                          <a:gd name="connsiteX23" fmla="*/ 7854100 w 10572627"/>
                          <a:gd name="connsiteY23" fmla="*/ 2087157 h 2087157"/>
                          <a:gd name="connsiteX24" fmla="*/ 6788556 w 10572627"/>
                          <a:gd name="connsiteY24" fmla="*/ 2087157 h 2087157"/>
                          <a:gd name="connsiteX25" fmla="*/ 5723012 w 10572627"/>
                          <a:gd name="connsiteY25" fmla="*/ 2087157 h 2087157"/>
                          <a:gd name="connsiteX26" fmla="*/ 4849614 w 10572627"/>
                          <a:gd name="connsiteY26" fmla="*/ 2087157 h 2087157"/>
                          <a:gd name="connsiteX27" fmla="*/ 3976218 w 10572627"/>
                          <a:gd name="connsiteY27" fmla="*/ 2087157 h 2087157"/>
                          <a:gd name="connsiteX28" fmla="*/ 3102821 w 10572627"/>
                          <a:gd name="connsiteY28" fmla="*/ 2087157 h 2087157"/>
                          <a:gd name="connsiteX29" fmla="*/ 2037277 w 10572627"/>
                          <a:gd name="connsiteY29" fmla="*/ 2087157 h 2087157"/>
                          <a:gd name="connsiteX30" fmla="*/ 1356027 w 10572627"/>
                          <a:gd name="connsiteY30" fmla="*/ 2087157 h 2087157"/>
                          <a:gd name="connsiteX31" fmla="*/ 482630 w 10572627"/>
                          <a:gd name="connsiteY31" fmla="*/ 2087157 h 2087157"/>
                          <a:gd name="connsiteX32" fmla="*/ 0 w 10572627"/>
                          <a:gd name="connsiteY32" fmla="*/ 1739290 h 2087157"/>
                          <a:gd name="connsiteX33" fmla="*/ 0 w 10572627"/>
                          <a:gd name="connsiteY33" fmla="*/ 1317225 h 2087157"/>
                          <a:gd name="connsiteX34" fmla="*/ 0 w 10572627"/>
                          <a:gd name="connsiteY34" fmla="*/ 881245 h 2087157"/>
                          <a:gd name="connsiteX35" fmla="*/ 0 w 10572627"/>
                          <a:gd name="connsiteY35" fmla="*/ 347866 h 2087157"/>
                          <a:gd name="connsiteX0" fmla="*/ 0 w 10572627"/>
                          <a:gd name="connsiteY0" fmla="*/ 347866 h 2087157"/>
                          <a:gd name="connsiteX1" fmla="*/ 482630 w 10572627"/>
                          <a:gd name="connsiteY1" fmla="*/ 0 h 2087157"/>
                          <a:gd name="connsiteX2" fmla="*/ 1067806 w 10572627"/>
                          <a:gd name="connsiteY2" fmla="*/ 0 h 2087157"/>
                          <a:gd name="connsiteX3" fmla="*/ 1749055 w 10572627"/>
                          <a:gd name="connsiteY3" fmla="*/ 0 h 2087157"/>
                          <a:gd name="connsiteX4" fmla="*/ 2814599 w 10572627"/>
                          <a:gd name="connsiteY4" fmla="*/ 0 h 2087157"/>
                          <a:gd name="connsiteX5" fmla="*/ 3784070 w 10572627"/>
                          <a:gd name="connsiteY5" fmla="*/ 0 h 2087157"/>
                          <a:gd name="connsiteX6" fmla="*/ 4849614 w 10572627"/>
                          <a:gd name="connsiteY6" fmla="*/ 0 h 2087157"/>
                          <a:gd name="connsiteX7" fmla="*/ 5915159 w 10572627"/>
                          <a:gd name="connsiteY7" fmla="*/ 0 h 2087157"/>
                          <a:gd name="connsiteX8" fmla="*/ 6692483 w 10572627"/>
                          <a:gd name="connsiteY8" fmla="*/ 0 h 2087157"/>
                          <a:gd name="connsiteX9" fmla="*/ 7277658 w 10572627"/>
                          <a:gd name="connsiteY9" fmla="*/ 0 h 2087157"/>
                          <a:gd name="connsiteX10" fmla="*/ 8151055 w 10572627"/>
                          <a:gd name="connsiteY10" fmla="*/ 0 h 2087157"/>
                          <a:gd name="connsiteX11" fmla="*/ 8832305 w 10572627"/>
                          <a:gd name="connsiteY11" fmla="*/ 0 h 2087157"/>
                          <a:gd name="connsiteX12" fmla="*/ 10089996 w 10572627"/>
                          <a:gd name="connsiteY12" fmla="*/ 0 h 2087157"/>
                          <a:gd name="connsiteX13" fmla="*/ 10572627 w 10572627"/>
                          <a:gd name="connsiteY13" fmla="*/ 347866 h 2087157"/>
                          <a:gd name="connsiteX14" fmla="*/ 10572627 w 10572627"/>
                          <a:gd name="connsiteY14" fmla="*/ 783846 h 2087157"/>
                          <a:gd name="connsiteX15" fmla="*/ 10572627 w 10572627"/>
                          <a:gd name="connsiteY15" fmla="*/ 1205911 h 2087157"/>
                          <a:gd name="connsiteX16" fmla="*/ 10572627 w 10572627"/>
                          <a:gd name="connsiteY16" fmla="*/ 1739290 h 2087157"/>
                          <a:gd name="connsiteX17" fmla="*/ 10089996 w 10572627"/>
                          <a:gd name="connsiteY17" fmla="*/ 2087157 h 2087157"/>
                          <a:gd name="connsiteX18" fmla="*/ 9024452 w 10572627"/>
                          <a:gd name="connsiteY18" fmla="*/ 2087157 h 2087157"/>
                          <a:gd name="connsiteX19" fmla="*/ 8054981 w 10572627"/>
                          <a:gd name="connsiteY19" fmla="*/ 2087157 h 2087157"/>
                          <a:gd name="connsiteX20" fmla="*/ 7277658 w 10572627"/>
                          <a:gd name="connsiteY20" fmla="*/ 2087157 h 2087157"/>
                          <a:gd name="connsiteX21" fmla="*/ 6308188 w 10572627"/>
                          <a:gd name="connsiteY21" fmla="*/ 2087157 h 2087157"/>
                          <a:gd name="connsiteX22" fmla="*/ 5338717 w 10572627"/>
                          <a:gd name="connsiteY22" fmla="*/ 2087157 h 2087157"/>
                          <a:gd name="connsiteX23" fmla="*/ 4561394 w 10572627"/>
                          <a:gd name="connsiteY23" fmla="*/ 2087157 h 2087157"/>
                          <a:gd name="connsiteX24" fmla="*/ 4066964 w 10572627"/>
                          <a:gd name="connsiteY24" fmla="*/ 2087157 h 2087157"/>
                          <a:gd name="connsiteX25" fmla="*/ 3591923 w 10572627"/>
                          <a:gd name="connsiteY25" fmla="*/ 2087157 h 2087157"/>
                          <a:gd name="connsiteX26" fmla="*/ 2718526 w 10572627"/>
                          <a:gd name="connsiteY26" fmla="*/ 2087157 h 2087157"/>
                          <a:gd name="connsiteX27" fmla="*/ 1749055 w 10572627"/>
                          <a:gd name="connsiteY27" fmla="*/ 2087157 h 2087157"/>
                          <a:gd name="connsiteX28" fmla="*/ 482630 w 10572627"/>
                          <a:gd name="connsiteY28" fmla="*/ 2087157 h 2087157"/>
                          <a:gd name="connsiteX29" fmla="*/ 0 w 10572627"/>
                          <a:gd name="connsiteY29" fmla="*/ 1739290 h 2087157"/>
                          <a:gd name="connsiteX30" fmla="*/ 0 w 10572627"/>
                          <a:gd name="connsiteY30" fmla="*/ 1247653 h 2087157"/>
                          <a:gd name="connsiteX31" fmla="*/ 0 w 10572627"/>
                          <a:gd name="connsiteY31" fmla="*/ 797760 h 2087157"/>
                          <a:gd name="connsiteX32" fmla="*/ 0 w 10572627"/>
                          <a:gd name="connsiteY32" fmla="*/ 347866 h 20871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10572627" h="2087157" fill="none" extrusionOk="0">
                            <a:moveTo>
                              <a:pt x="0" y="347866"/>
                            </a:moveTo>
                            <a:cubicBezTo>
                              <a:pt x="37124" y="123109"/>
                              <a:pt x="195470" y="30910"/>
                              <a:pt x="482630" y="0"/>
                            </a:cubicBezTo>
                            <a:cubicBezTo>
                              <a:pt x="660129" y="8360"/>
                              <a:pt x="1020970" y="1049"/>
                              <a:pt x="1259953" y="0"/>
                            </a:cubicBezTo>
                            <a:cubicBezTo>
                              <a:pt x="1449521" y="25426"/>
                              <a:pt x="1822450" y="-6000"/>
                              <a:pt x="2325497" y="0"/>
                            </a:cubicBezTo>
                            <a:cubicBezTo>
                              <a:pt x="2853470" y="-18040"/>
                              <a:pt x="2729673" y="24220"/>
                              <a:pt x="2910674" y="0"/>
                            </a:cubicBezTo>
                            <a:cubicBezTo>
                              <a:pt x="3094187" y="-2463"/>
                              <a:pt x="3306372" y="24951"/>
                              <a:pt x="3591923" y="0"/>
                            </a:cubicBezTo>
                            <a:cubicBezTo>
                              <a:pt x="3939594" y="-8749"/>
                              <a:pt x="4236875" y="-8546"/>
                              <a:pt x="4465319" y="0"/>
                            </a:cubicBezTo>
                            <a:cubicBezTo>
                              <a:pt x="4567934" y="11756"/>
                              <a:pt x="4729293" y="2285"/>
                              <a:pt x="4838435" y="0"/>
                            </a:cubicBezTo>
                            <a:cubicBezTo>
                              <a:pt x="4947577" y="-2285"/>
                              <a:pt x="5093358" y="-19744"/>
                              <a:pt x="5242643" y="0"/>
                            </a:cubicBezTo>
                            <a:cubicBezTo>
                              <a:pt x="5481245" y="1100"/>
                              <a:pt x="5580339" y="9731"/>
                              <a:pt x="5827819" y="0"/>
                            </a:cubicBezTo>
                            <a:cubicBezTo>
                              <a:pt x="6117156" y="-30785"/>
                              <a:pt x="6315401" y="3664"/>
                              <a:pt x="6701217" y="0"/>
                            </a:cubicBezTo>
                            <a:cubicBezTo>
                              <a:pt x="7090398" y="-9767"/>
                              <a:pt x="7049092" y="-11886"/>
                              <a:pt x="7382466" y="0"/>
                            </a:cubicBezTo>
                            <a:cubicBezTo>
                              <a:pt x="7695038" y="-18963"/>
                              <a:pt x="8046935" y="-8130"/>
                              <a:pt x="8255862" y="0"/>
                            </a:cubicBezTo>
                            <a:cubicBezTo>
                              <a:pt x="8482181" y="-42283"/>
                              <a:pt x="8881029" y="34966"/>
                              <a:pt x="9129259" y="0"/>
                            </a:cubicBezTo>
                            <a:cubicBezTo>
                              <a:pt x="9375152" y="7737"/>
                              <a:pt x="9631854" y="-593"/>
                              <a:pt x="10089996" y="0"/>
                            </a:cubicBezTo>
                            <a:cubicBezTo>
                              <a:pt x="10295016" y="-39661"/>
                              <a:pt x="10512410" y="186750"/>
                              <a:pt x="10572627" y="347866"/>
                            </a:cubicBezTo>
                            <a:cubicBezTo>
                              <a:pt x="10544321" y="478183"/>
                              <a:pt x="10519425" y="603080"/>
                              <a:pt x="10572627" y="783846"/>
                            </a:cubicBezTo>
                            <a:cubicBezTo>
                              <a:pt x="10603251" y="967029"/>
                              <a:pt x="10597768" y="1091421"/>
                              <a:pt x="10572627" y="1205911"/>
                            </a:cubicBezTo>
                            <a:cubicBezTo>
                              <a:pt x="10539134" y="1332250"/>
                              <a:pt x="10545396" y="1612035"/>
                              <a:pt x="10572627" y="1739290"/>
                            </a:cubicBezTo>
                            <a:cubicBezTo>
                              <a:pt x="10621454" y="2002796"/>
                              <a:pt x="10404253" y="2048030"/>
                              <a:pt x="10089996" y="2087157"/>
                            </a:cubicBezTo>
                            <a:cubicBezTo>
                              <a:pt x="9851799" y="2087418"/>
                              <a:pt x="9647897" y="2080020"/>
                              <a:pt x="9408747" y="2087157"/>
                            </a:cubicBezTo>
                            <a:cubicBezTo>
                              <a:pt x="9269819" y="2111367"/>
                              <a:pt x="8992315" y="2061936"/>
                              <a:pt x="8727496" y="2087157"/>
                            </a:cubicBezTo>
                            <a:cubicBezTo>
                              <a:pt x="8586296" y="2090450"/>
                              <a:pt x="8488881" y="2094251"/>
                              <a:pt x="8273330" y="2087157"/>
                            </a:cubicBezTo>
                            <a:cubicBezTo>
                              <a:pt x="8057779" y="2080063"/>
                              <a:pt x="8005612" y="2087368"/>
                              <a:pt x="7854100" y="2087157"/>
                            </a:cubicBezTo>
                            <a:cubicBezTo>
                              <a:pt x="7575829" y="2153459"/>
                              <a:pt x="7095913" y="2066059"/>
                              <a:pt x="6788556" y="2087157"/>
                            </a:cubicBezTo>
                            <a:cubicBezTo>
                              <a:pt x="6458660" y="2084266"/>
                              <a:pt x="6166490" y="2102731"/>
                              <a:pt x="5723012" y="2087157"/>
                            </a:cubicBezTo>
                            <a:cubicBezTo>
                              <a:pt x="5291837" y="2062446"/>
                              <a:pt x="5272539" y="2108963"/>
                              <a:pt x="4849614" y="2087157"/>
                            </a:cubicBezTo>
                            <a:cubicBezTo>
                              <a:pt x="4466447" y="2098950"/>
                              <a:pt x="4188410" y="2074269"/>
                              <a:pt x="3976218" y="2087157"/>
                            </a:cubicBezTo>
                            <a:cubicBezTo>
                              <a:pt x="3773026" y="2075960"/>
                              <a:pt x="3305936" y="2108747"/>
                              <a:pt x="3102821" y="2087157"/>
                            </a:cubicBezTo>
                            <a:cubicBezTo>
                              <a:pt x="2875194" y="2067514"/>
                              <a:pt x="2280210" y="2055926"/>
                              <a:pt x="2037277" y="2087157"/>
                            </a:cubicBezTo>
                            <a:cubicBezTo>
                              <a:pt x="1815659" y="2062120"/>
                              <a:pt x="1576526" y="2124215"/>
                              <a:pt x="1356027" y="2087157"/>
                            </a:cubicBezTo>
                            <a:cubicBezTo>
                              <a:pt x="1137521" y="2034621"/>
                              <a:pt x="882744" y="2034077"/>
                              <a:pt x="482630" y="2087157"/>
                            </a:cubicBezTo>
                            <a:cubicBezTo>
                              <a:pt x="199568" y="2077420"/>
                              <a:pt x="6773" y="1907359"/>
                              <a:pt x="0" y="1739290"/>
                            </a:cubicBezTo>
                            <a:cubicBezTo>
                              <a:pt x="29639" y="1598013"/>
                              <a:pt x="2820" y="1441349"/>
                              <a:pt x="0" y="1317225"/>
                            </a:cubicBezTo>
                            <a:cubicBezTo>
                              <a:pt x="-12762" y="1184290"/>
                              <a:pt x="-16828" y="1083265"/>
                              <a:pt x="0" y="881245"/>
                            </a:cubicBezTo>
                            <a:cubicBezTo>
                              <a:pt x="16616" y="658862"/>
                              <a:pt x="-29697" y="563351"/>
                              <a:pt x="0" y="347866"/>
                            </a:cubicBezTo>
                            <a:close/>
                          </a:path>
                          <a:path w="10572627" h="2087157" stroke="0" extrusionOk="0">
                            <a:moveTo>
                              <a:pt x="0" y="347866"/>
                            </a:moveTo>
                            <a:cubicBezTo>
                              <a:pt x="51730" y="132816"/>
                              <a:pt x="259323" y="12916"/>
                              <a:pt x="482630" y="0"/>
                            </a:cubicBezTo>
                            <a:cubicBezTo>
                              <a:pt x="771823" y="10658"/>
                              <a:pt x="839855" y="7521"/>
                              <a:pt x="1067806" y="0"/>
                            </a:cubicBezTo>
                            <a:cubicBezTo>
                              <a:pt x="1311587" y="25749"/>
                              <a:pt x="1506077" y="-18503"/>
                              <a:pt x="1749055" y="0"/>
                            </a:cubicBezTo>
                            <a:cubicBezTo>
                              <a:pt x="1952414" y="-9452"/>
                              <a:pt x="2420216" y="-6904"/>
                              <a:pt x="2814599" y="0"/>
                            </a:cubicBezTo>
                            <a:cubicBezTo>
                              <a:pt x="3163639" y="-242"/>
                              <a:pt x="3565956" y="-50891"/>
                              <a:pt x="3784070" y="0"/>
                            </a:cubicBezTo>
                            <a:cubicBezTo>
                              <a:pt x="4075982" y="47349"/>
                              <a:pt x="4519000" y="56240"/>
                              <a:pt x="4849614" y="0"/>
                            </a:cubicBezTo>
                            <a:cubicBezTo>
                              <a:pt x="5217639" y="42884"/>
                              <a:pt x="5566479" y="-77431"/>
                              <a:pt x="5915159" y="0"/>
                            </a:cubicBezTo>
                            <a:cubicBezTo>
                              <a:pt x="6290888" y="39563"/>
                              <a:pt x="6474993" y="30049"/>
                              <a:pt x="6692483" y="0"/>
                            </a:cubicBezTo>
                            <a:cubicBezTo>
                              <a:pt x="6882726" y="22319"/>
                              <a:pt x="7169323" y="-11561"/>
                              <a:pt x="7277658" y="0"/>
                            </a:cubicBezTo>
                            <a:cubicBezTo>
                              <a:pt x="7382112" y="-17674"/>
                              <a:pt x="7936182" y="-62648"/>
                              <a:pt x="8151055" y="0"/>
                            </a:cubicBezTo>
                            <a:cubicBezTo>
                              <a:pt x="8352669" y="52782"/>
                              <a:pt x="8548217" y="3403"/>
                              <a:pt x="8832305" y="0"/>
                            </a:cubicBezTo>
                            <a:cubicBezTo>
                              <a:pt x="9077449" y="38654"/>
                              <a:pt x="9756045" y="-30727"/>
                              <a:pt x="10089996" y="0"/>
                            </a:cubicBezTo>
                            <a:cubicBezTo>
                              <a:pt x="10309920" y="-2137"/>
                              <a:pt x="10548023" y="189555"/>
                              <a:pt x="10572627" y="347866"/>
                            </a:cubicBezTo>
                            <a:cubicBezTo>
                              <a:pt x="10555979" y="454152"/>
                              <a:pt x="10572128" y="666400"/>
                              <a:pt x="10572627" y="783846"/>
                            </a:cubicBezTo>
                            <a:cubicBezTo>
                              <a:pt x="10560085" y="886828"/>
                              <a:pt x="10554282" y="1039390"/>
                              <a:pt x="10572627" y="1205911"/>
                            </a:cubicBezTo>
                            <a:cubicBezTo>
                              <a:pt x="10559948" y="1380606"/>
                              <a:pt x="10566922" y="1602554"/>
                              <a:pt x="10572627" y="1739290"/>
                            </a:cubicBezTo>
                            <a:cubicBezTo>
                              <a:pt x="10581410" y="1935855"/>
                              <a:pt x="10348563" y="2051860"/>
                              <a:pt x="10089996" y="2087157"/>
                            </a:cubicBezTo>
                            <a:cubicBezTo>
                              <a:pt x="9890938" y="2090796"/>
                              <a:pt x="9363099" y="2111859"/>
                              <a:pt x="9024452" y="2087157"/>
                            </a:cubicBezTo>
                            <a:cubicBezTo>
                              <a:pt x="8685751" y="2051879"/>
                              <a:pt x="8268016" y="2110954"/>
                              <a:pt x="8054981" y="2087157"/>
                            </a:cubicBezTo>
                            <a:cubicBezTo>
                              <a:pt x="7847298" y="2039677"/>
                              <a:pt x="7540263" y="2088653"/>
                              <a:pt x="7277658" y="2087157"/>
                            </a:cubicBezTo>
                            <a:cubicBezTo>
                              <a:pt x="6999039" y="2041272"/>
                              <a:pt x="6544193" y="2135319"/>
                              <a:pt x="6308188" y="2087157"/>
                            </a:cubicBezTo>
                            <a:cubicBezTo>
                              <a:pt x="6048753" y="2072914"/>
                              <a:pt x="5789600" y="2050987"/>
                              <a:pt x="5338717" y="2087157"/>
                            </a:cubicBezTo>
                            <a:cubicBezTo>
                              <a:pt x="4914451" y="2113425"/>
                              <a:pt x="4911791" y="2080968"/>
                              <a:pt x="4561394" y="2087157"/>
                            </a:cubicBezTo>
                            <a:cubicBezTo>
                              <a:pt x="4411814" y="2083356"/>
                              <a:pt x="4231558" y="2088512"/>
                              <a:pt x="4066964" y="2087157"/>
                            </a:cubicBezTo>
                            <a:cubicBezTo>
                              <a:pt x="3902370" y="2085803"/>
                              <a:pt x="3700032" y="2064982"/>
                              <a:pt x="3591923" y="2087157"/>
                            </a:cubicBezTo>
                            <a:cubicBezTo>
                              <a:pt x="3330513" y="2070070"/>
                              <a:pt x="2914111" y="2123673"/>
                              <a:pt x="2718526" y="2087157"/>
                            </a:cubicBezTo>
                            <a:cubicBezTo>
                              <a:pt x="2474979" y="2009263"/>
                              <a:pt x="2166152" y="2083296"/>
                              <a:pt x="1749055" y="2087157"/>
                            </a:cubicBezTo>
                            <a:cubicBezTo>
                              <a:pt x="1381383" y="2013593"/>
                              <a:pt x="838022" y="2052685"/>
                              <a:pt x="482630" y="2087157"/>
                            </a:cubicBezTo>
                            <a:cubicBezTo>
                              <a:pt x="266784" y="2088862"/>
                              <a:pt x="10710" y="1886231"/>
                              <a:pt x="0" y="1739290"/>
                            </a:cubicBezTo>
                            <a:cubicBezTo>
                              <a:pt x="-12865" y="1546434"/>
                              <a:pt x="36802" y="1471523"/>
                              <a:pt x="0" y="1247653"/>
                            </a:cubicBezTo>
                            <a:cubicBezTo>
                              <a:pt x="-35393" y="1006561"/>
                              <a:pt x="17005" y="890476"/>
                              <a:pt x="0" y="797760"/>
                            </a:cubicBezTo>
                            <a:cubicBezTo>
                              <a:pt x="-27131" y="680272"/>
                              <a:pt x="20244" y="454243"/>
                              <a:pt x="0" y="347866"/>
                            </a:cubicBezTo>
                            <a:close/>
                          </a:path>
                          <a:path w="10572627" h="2087157" fill="none" stroke="0" extrusionOk="0">
                            <a:moveTo>
                              <a:pt x="0" y="347866"/>
                            </a:moveTo>
                            <a:cubicBezTo>
                              <a:pt x="34062" y="153126"/>
                              <a:pt x="215198" y="-2905"/>
                              <a:pt x="482630" y="0"/>
                            </a:cubicBezTo>
                            <a:cubicBezTo>
                              <a:pt x="676030" y="2435"/>
                              <a:pt x="1045300" y="1022"/>
                              <a:pt x="1259953" y="0"/>
                            </a:cubicBezTo>
                            <a:cubicBezTo>
                              <a:pt x="1511604" y="30660"/>
                              <a:pt x="1778860" y="47171"/>
                              <a:pt x="2325497" y="0"/>
                            </a:cubicBezTo>
                            <a:cubicBezTo>
                              <a:pt x="2836325" y="-24677"/>
                              <a:pt x="2727726" y="20703"/>
                              <a:pt x="2910674" y="0"/>
                            </a:cubicBezTo>
                            <a:cubicBezTo>
                              <a:pt x="3072846" y="-1364"/>
                              <a:pt x="3275193" y="26299"/>
                              <a:pt x="3591923" y="0"/>
                            </a:cubicBezTo>
                            <a:cubicBezTo>
                              <a:pt x="3958190" y="-33414"/>
                              <a:pt x="4230910" y="7273"/>
                              <a:pt x="4465319" y="0"/>
                            </a:cubicBezTo>
                            <a:cubicBezTo>
                              <a:pt x="4596617" y="-5118"/>
                              <a:pt x="4711349" y="3387"/>
                              <a:pt x="4846208" y="0"/>
                            </a:cubicBezTo>
                            <a:cubicBezTo>
                              <a:pt x="4981067" y="-3387"/>
                              <a:pt x="5070428" y="6065"/>
                              <a:pt x="5242643" y="0"/>
                            </a:cubicBezTo>
                            <a:cubicBezTo>
                              <a:pt x="5463291" y="-7176"/>
                              <a:pt x="5593727" y="19480"/>
                              <a:pt x="5827819" y="0"/>
                            </a:cubicBezTo>
                            <a:cubicBezTo>
                              <a:pt x="6083034" y="30395"/>
                              <a:pt x="6349331" y="5083"/>
                              <a:pt x="6701217" y="0"/>
                            </a:cubicBezTo>
                            <a:cubicBezTo>
                              <a:pt x="7087371" y="-4114"/>
                              <a:pt x="7046224" y="-12998"/>
                              <a:pt x="7382466" y="0"/>
                            </a:cubicBezTo>
                            <a:cubicBezTo>
                              <a:pt x="7705589" y="51836"/>
                              <a:pt x="8033974" y="63420"/>
                              <a:pt x="8255862" y="0"/>
                            </a:cubicBezTo>
                            <a:cubicBezTo>
                              <a:pt x="8447661" y="-46471"/>
                              <a:pt x="8910529" y="22113"/>
                              <a:pt x="9129259" y="0"/>
                            </a:cubicBezTo>
                            <a:cubicBezTo>
                              <a:pt x="9351937" y="-2615"/>
                              <a:pt x="9707606" y="-20457"/>
                              <a:pt x="10089996" y="0"/>
                            </a:cubicBezTo>
                            <a:cubicBezTo>
                              <a:pt x="10290160" y="39576"/>
                              <a:pt x="10539715" y="155293"/>
                              <a:pt x="10572627" y="347866"/>
                            </a:cubicBezTo>
                            <a:cubicBezTo>
                              <a:pt x="10570096" y="424602"/>
                              <a:pt x="10578351" y="630583"/>
                              <a:pt x="10572627" y="783846"/>
                            </a:cubicBezTo>
                            <a:cubicBezTo>
                              <a:pt x="10605242" y="957172"/>
                              <a:pt x="10575554" y="1084626"/>
                              <a:pt x="10572627" y="1205911"/>
                            </a:cubicBezTo>
                            <a:cubicBezTo>
                              <a:pt x="10546934" y="1300537"/>
                              <a:pt x="10536627" y="1641096"/>
                              <a:pt x="10572627" y="1739290"/>
                            </a:cubicBezTo>
                            <a:cubicBezTo>
                              <a:pt x="10622348" y="1953327"/>
                              <a:pt x="10412348" y="2062176"/>
                              <a:pt x="10089996" y="2087157"/>
                            </a:cubicBezTo>
                            <a:cubicBezTo>
                              <a:pt x="9846815" y="2094166"/>
                              <a:pt x="9622353" y="2079071"/>
                              <a:pt x="9408747" y="2087157"/>
                            </a:cubicBezTo>
                            <a:cubicBezTo>
                              <a:pt x="9133321" y="2086773"/>
                              <a:pt x="8949460" y="2072290"/>
                              <a:pt x="8727496" y="2087157"/>
                            </a:cubicBezTo>
                            <a:cubicBezTo>
                              <a:pt x="8578145" y="2107311"/>
                              <a:pt x="8405399" y="2106362"/>
                              <a:pt x="8282064" y="2087157"/>
                            </a:cubicBezTo>
                            <a:cubicBezTo>
                              <a:pt x="8158729" y="2067952"/>
                              <a:pt x="8019683" y="2079074"/>
                              <a:pt x="7854100" y="2087157"/>
                            </a:cubicBezTo>
                            <a:cubicBezTo>
                              <a:pt x="7545140" y="2151072"/>
                              <a:pt x="7104929" y="2067592"/>
                              <a:pt x="6788556" y="2087157"/>
                            </a:cubicBezTo>
                            <a:cubicBezTo>
                              <a:pt x="6406063" y="2060679"/>
                              <a:pt x="6174906" y="2107065"/>
                              <a:pt x="5723012" y="2087157"/>
                            </a:cubicBezTo>
                            <a:cubicBezTo>
                              <a:pt x="5288531" y="2068129"/>
                              <a:pt x="5274022" y="2104151"/>
                              <a:pt x="4849614" y="2087157"/>
                            </a:cubicBezTo>
                            <a:cubicBezTo>
                              <a:pt x="4410778" y="2059558"/>
                              <a:pt x="4173102" y="2066000"/>
                              <a:pt x="3976218" y="2087157"/>
                            </a:cubicBezTo>
                            <a:cubicBezTo>
                              <a:pt x="3753331" y="2034540"/>
                              <a:pt x="3334289" y="2043135"/>
                              <a:pt x="3102821" y="2087157"/>
                            </a:cubicBezTo>
                            <a:cubicBezTo>
                              <a:pt x="2883080" y="2039859"/>
                              <a:pt x="2283120" y="2110109"/>
                              <a:pt x="2037277" y="2087157"/>
                            </a:cubicBezTo>
                            <a:cubicBezTo>
                              <a:pt x="1746245" y="2114884"/>
                              <a:pt x="1562419" y="2119935"/>
                              <a:pt x="1356027" y="2087157"/>
                            </a:cubicBezTo>
                            <a:cubicBezTo>
                              <a:pt x="1114596" y="2004555"/>
                              <a:pt x="833963" y="2086547"/>
                              <a:pt x="482630" y="2087157"/>
                            </a:cubicBezTo>
                            <a:cubicBezTo>
                              <a:pt x="188319" y="2074808"/>
                              <a:pt x="13301" y="1913730"/>
                              <a:pt x="0" y="1739290"/>
                            </a:cubicBezTo>
                            <a:cubicBezTo>
                              <a:pt x="20373" y="1599827"/>
                              <a:pt x="44325" y="1435101"/>
                              <a:pt x="0" y="1317225"/>
                            </a:cubicBezTo>
                            <a:cubicBezTo>
                              <a:pt x="-26894" y="1175826"/>
                              <a:pt x="-12430" y="1088893"/>
                              <a:pt x="0" y="881245"/>
                            </a:cubicBezTo>
                            <a:cubicBezTo>
                              <a:pt x="-5465" y="674109"/>
                              <a:pt x="-40310" y="530104"/>
                              <a:pt x="0" y="34786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0" name="Rectangle: Rounded Corners 61">
                <a:extLst>
                  <a:ext uri="{FF2B5EF4-FFF2-40B4-BE49-F238E27FC236}">
                    <a16:creationId xmlns:a16="http://schemas.microsoft.com/office/drawing/2014/main" id="{5E2B92D0-5106-C848-8675-47DE224C075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10224195"/>
                          <a:gd name="connsiteY0" fmla="*/ 304384 h 1826273"/>
                          <a:gd name="connsiteX1" fmla="*/ 422303 w 10224195"/>
                          <a:gd name="connsiteY1" fmla="*/ 0 h 1826273"/>
                          <a:gd name="connsiteX2" fmla="*/ 1087401 w 10224195"/>
                          <a:gd name="connsiteY2" fmla="*/ 0 h 1826273"/>
                          <a:gd name="connsiteX3" fmla="*/ 1846294 w 10224195"/>
                          <a:gd name="connsiteY3" fmla="*/ 0 h 1826273"/>
                          <a:gd name="connsiteX4" fmla="*/ 2605188 w 10224195"/>
                          <a:gd name="connsiteY4" fmla="*/ 0 h 1826273"/>
                          <a:gd name="connsiteX5" fmla="*/ 3645470 w 10224195"/>
                          <a:gd name="connsiteY5" fmla="*/ 0 h 1826273"/>
                          <a:gd name="connsiteX6" fmla="*/ 4216772 w 10224195"/>
                          <a:gd name="connsiteY6" fmla="*/ 0 h 1826273"/>
                          <a:gd name="connsiteX7" fmla="*/ 4881870 w 10224195"/>
                          <a:gd name="connsiteY7" fmla="*/ 0 h 1826273"/>
                          <a:gd name="connsiteX8" fmla="*/ 5734561 w 10224195"/>
                          <a:gd name="connsiteY8" fmla="*/ 0 h 1826273"/>
                          <a:gd name="connsiteX9" fmla="*/ 6493455 w 10224195"/>
                          <a:gd name="connsiteY9" fmla="*/ 0 h 1826273"/>
                          <a:gd name="connsiteX10" fmla="*/ 7064757 w 10224195"/>
                          <a:gd name="connsiteY10" fmla="*/ 0 h 1826273"/>
                          <a:gd name="connsiteX11" fmla="*/ 7917447 w 10224195"/>
                          <a:gd name="connsiteY11" fmla="*/ 0 h 1826273"/>
                          <a:gd name="connsiteX12" fmla="*/ 8582545 w 10224195"/>
                          <a:gd name="connsiteY12" fmla="*/ 0 h 1826273"/>
                          <a:gd name="connsiteX13" fmla="*/ 9801891 w 10224195"/>
                          <a:gd name="connsiteY13" fmla="*/ 0 h 1826273"/>
                          <a:gd name="connsiteX14" fmla="*/ 10224195 w 10224195"/>
                          <a:gd name="connsiteY14" fmla="*/ 304384 h 1826273"/>
                          <a:gd name="connsiteX15" fmla="*/ 10224195 w 10224195"/>
                          <a:gd name="connsiteY15" fmla="*/ 888786 h 1826273"/>
                          <a:gd name="connsiteX16" fmla="*/ 10224195 w 10224195"/>
                          <a:gd name="connsiteY16" fmla="*/ 1521888 h 1826273"/>
                          <a:gd name="connsiteX17" fmla="*/ 9801891 w 10224195"/>
                          <a:gd name="connsiteY17" fmla="*/ 1826273 h 1826273"/>
                          <a:gd name="connsiteX18" fmla="*/ 8761610 w 10224195"/>
                          <a:gd name="connsiteY18" fmla="*/ 1826273 h 1826273"/>
                          <a:gd name="connsiteX19" fmla="*/ 7815123 w 10224195"/>
                          <a:gd name="connsiteY19" fmla="*/ 1826273 h 1826273"/>
                          <a:gd name="connsiteX20" fmla="*/ 6962434 w 10224195"/>
                          <a:gd name="connsiteY20" fmla="*/ 1826273 h 1826273"/>
                          <a:gd name="connsiteX21" fmla="*/ 6473501 w 10224195"/>
                          <a:gd name="connsiteY21" fmla="*/ 1826273 h 1826273"/>
                          <a:gd name="connsiteX22" fmla="*/ 5922152 w 10224195"/>
                          <a:gd name="connsiteY22" fmla="*/ 1826273 h 1826273"/>
                          <a:gd name="connsiteX23" fmla="*/ 5257054 w 10224195"/>
                          <a:gd name="connsiteY23" fmla="*/ 1826273 h 1826273"/>
                          <a:gd name="connsiteX24" fmla="*/ 4404365 w 10224195"/>
                          <a:gd name="connsiteY24" fmla="*/ 1826273 h 1826273"/>
                          <a:gd name="connsiteX25" fmla="*/ 3364083 w 10224195"/>
                          <a:gd name="connsiteY25" fmla="*/ 1826273 h 1826273"/>
                          <a:gd name="connsiteX26" fmla="*/ 2323801 w 10224195"/>
                          <a:gd name="connsiteY26" fmla="*/ 1826273 h 1826273"/>
                          <a:gd name="connsiteX27" fmla="*/ 1471111 w 10224195"/>
                          <a:gd name="connsiteY27" fmla="*/ 1826273 h 1826273"/>
                          <a:gd name="connsiteX28" fmla="*/ 422303 w 10224195"/>
                          <a:gd name="connsiteY28" fmla="*/ 1826273 h 1826273"/>
                          <a:gd name="connsiteX29" fmla="*/ 0 w 10224195"/>
                          <a:gd name="connsiteY29" fmla="*/ 1521888 h 1826273"/>
                          <a:gd name="connsiteX30" fmla="*/ 0 w 10224195"/>
                          <a:gd name="connsiteY30" fmla="*/ 949661 h 1826273"/>
                          <a:gd name="connsiteX31" fmla="*/ 0 w 10224195"/>
                          <a:gd name="connsiteY31" fmla="*/ 304384 h 1826273"/>
                          <a:gd name="connsiteX0" fmla="*/ 0 w 10224195"/>
                          <a:gd name="connsiteY0" fmla="*/ 304384 h 1826273"/>
                          <a:gd name="connsiteX1" fmla="*/ 422303 w 10224195"/>
                          <a:gd name="connsiteY1" fmla="*/ 0 h 1826273"/>
                          <a:gd name="connsiteX2" fmla="*/ 993605 w 10224195"/>
                          <a:gd name="connsiteY2" fmla="*/ 0 h 1826273"/>
                          <a:gd name="connsiteX3" fmla="*/ 1658703 w 10224195"/>
                          <a:gd name="connsiteY3" fmla="*/ 0 h 1826273"/>
                          <a:gd name="connsiteX4" fmla="*/ 2698985 w 10224195"/>
                          <a:gd name="connsiteY4" fmla="*/ 0 h 1826273"/>
                          <a:gd name="connsiteX5" fmla="*/ 3645470 w 10224195"/>
                          <a:gd name="connsiteY5" fmla="*/ 0 h 1826273"/>
                          <a:gd name="connsiteX6" fmla="*/ 4685752 w 10224195"/>
                          <a:gd name="connsiteY6" fmla="*/ 0 h 1826273"/>
                          <a:gd name="connsiteX7" fmla="*/ 5726033 w 10224195"/>
                          <a:gd name="connsiteY7" fmla="*/ 0 h 1826273"/>
                          <a:gd name="connsiteX8" fmla="*/ 6484927 w 10224195"/>
                          <a:gd name="connsiteY8" fmla="*/ 0 h 1826273"/>
                          <a:gd name="connsiteX9" fmla="*/ 7056230 w 10224195"/>
                          <a:gd name="connsiteY9" fmla="*/ 0 h 1826273"/>
                          <a:gd name="connsiteX10" fmla="*/ 7908920 w 10224195"/>
                          <a:gd name="connsiteY10" fmla="*/ 0 h 1826273"/>
                          <a:gd name="connsiteX11" fmla="*/ 8574018 w 10224195"/>
                          <a:gd name="connsiteY11" fmla="*/ 0 h 1826273"/>
                          <a:gd name="connsiteX12" fmla="*/ 9801891 w 10224195"/>
                          <a:gd name="connsiteY12" fmla="*/ 0 h 1826273"/>
                          <a:gd name="connsiteX13" fmla="*/ 10224195 w 10224195"/>
                          <a:gd name="connsiteY13" fmla="*/ 304384 h 1826273"/>
                          <a:gd name="connsiteX14" fmla="*/ 10224195 w 10224195"/>
                          <a:gd name="connsiteY14" fmla="*/ 888786 h 1826273"/>
                          <a:gd name="connsiteX15" fmla="*/ 10224195 w 10224195"/>
                          <a:gd name="connsiteY15" fmla="*/ 1521888 h 1826273"/>
                          <a:gd name="connsiteX16" fmla="*/ 9801891 w 10224195"/>
                          <a:gd name="connsiteY16" fmla="*/ 1826273 h 1826273"/>
                          <a:gd name="connsiteX17" fmla="*/ 9042998 w 10224195"/>
                          <a:gd name="connsiteY17" fmla="*/ 1826273 h 1826273"/>
                          <a:gd name="connsiteX18" fmla="*/ 8096511 w 10224195"/>
                          <a:gd name="connsiteY18" fmla="*/ 1826273 h 1826273"/>
                          <a:gd name="connsiteX19" fmla="*/ 7150025 w 10224195"/>
                          <a:gd name="connsiteY19" fmla="*/ 1826273 h 1826273"/>
                          <a:gd name="connsiteX20" fmla="*/ 6391132 w 10224195"/>
                          <a:gd name="connsiteY20" fmla="*/ 1826273 h 1826273"/>
                          <a:gd name="connsiteX21" fmla="*/ 5444647 w 10224195"/>
                          <a:gd name="connsiteY21" fmla="*/ 1826273 h 1826273"/>
                          <a:gd name="connsiteX22" fmla="*/ 4498161 w 10224195"/>
                          <a:gd name="connsiteY22" fmla="*/ 1826273 h 1826273"/>
                          <a:gd name="connsiteX23" fmla="*/ 3739267 w 10224195"/>
                          <a:gd name="connsiteY23" fmla="*/ 1826273 h 1826273"/>
                          <a:gd name="connsiteX24" fmla="*/ 2792781 w 10224195"/>
                          <a:gd name="connsiteY24" fmla="*/ 1826273 h 1826273"/>
                          <a:gd name="connsiteX25" fmla="*/ 1940090 w 10224195"/>
                          <a:gd name="connsiteY25" fmla="*/ 1826273 h 1826273"/>
                          <a:gd name="connsiteX26" fmla="*/ 422303 w 10224195"/>
                          <a:gd name="connsiteY26" fmla="*/ 1826273 h 1826273"/>
                          <a:gd name="connsiteX27" fmla="*/ 0 w 10224195"/>
                          <a:gd name="connsiteY27" fmla="*/ 1521888 h 1826273"/>
                          <a:gd name="connsiteX28" fmla="*/ 0 w 10224195"/>
                          <a:gd name="connsiteY28" fmla="*/ 925311 h 1826273"/>
                          <a:gd name="connsiteX29" fmla="*/ 0 w 10224195"/>
                          <a:gd name="connsiteY29" fmla="*/ 304384 h 18262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0224195" h="1826273" fill="none" extrusionOk="0">
                            <a:moveTo>
                              <a:pt x="0" y="304384"/>
                            </a:moveTo>
                            <a:cubicBezTo>
                              <a:pt x="-76844" y="155193"/>
                              <a:pt x="139721" y="9995"/>
                              <a:pt x="422303" y="0"/>
                            </a:cubicBezTo>
                            <a:cubicBezTo>
                              <a:pt x="648584" y="-3748"/>
                              <a:pt x="818033" y="9680"/>
                              <a:pt x="1087401" y="0"/>
                            </a:cubicBezTo>
                            <a:cubicBezTo>
                              <a:pt x="1346546" y="-18193"/>
                              <a:pt x="1675397" y="-35662"/>
                              <a:pt x="1846294" y="0"/>
                            </a:cubicBezTo>
                            <a:cubicBezTo>
                              <a:pt x="2019763" y="31054"/>
                              <a:pt x="2282225" y="7009"/>
                              <a:pt x="2605188" y="0"/>
                            </a:cubicBezTo>
                            <a:cubicBezTo>
                              <a:pt x="2864568" y="-37673"/>
                              <a:pt x="3454759" y="-28117"/>
                              <a:pt x="3645470" y="0"/>
                            </a:cubicBezTo>
                            <a:cubicBezTo>
                              <a:pt x="3870212" y="31023"/>
                              <a:pt x="4047646" y="42542"/>
                              <a:pt x="4216772" y="0"/>
                            </a:cubicBezTo>
                            <a:cubicBezTo>
                              <a:pt x="4370289" y="-4828"/>
                              <a:pt x="4629304" y="3672"/>
                              <a:pt x="4881870" y="0"/>
                            </a:cubicBezTo>
                            <a:cubicBezTo>
                              <a:pt x="5135483" y="-14088"/>
                              <a:pt x="5485151" y="54948"/>
                              <a:pt x="5734561" y="0"/>
                            </a:cubicBezTo>
                            <a:cubicBezTo>
                              <a:pt x="5994860" y="44058"/>
                              <a:pt x="6299671" y="8622"/>
                              <a:pt x="6493455" y="0"/>
                            </a:cubicBezTo>
                            <a:cubicBezTo>
                              <a:pt x="6723315" y="13150"/>
                              <a:pt x="6892394" y="-9852"/>
                              <a:pt x="7064757" y="0"/>
                            </a:cubicBezTo>
                            <a:cubicBezTo>
                              <a:pt x="7257109" y="11059"/>
                              <a:pt x="7645159" y="-56463"/>
                              <a:pt x="7917447" y="0"/>
                            </a:cubicBezTo>
                            <a:cubicBezTo>
                              <a:pt x="8155077" y="21347"/>
                              <a:pt x="8319031" y="25153"/>
                              <a:pt x="8582545" y="0"/>
                            </a:cubicBezTo>
                            <a:cubicBezTo>
                              <a:pt x="8812014" y="13370"/>
                              <a:pt x="9549012" y="-34696"/>
                              <a:pt x="9801891" y="0"/>
                            </a:cubicBezTo>
                            <a:cubicBezTo>
                              <a:pt x="9995362" y="34577"/>
                              <a:pt x="10279563" y="110173"/>
                              <a:pt x="10224195" y="304384"/>
                            </a:cubicBezTo>
                            <a:cubicBezTo>
                              <a:pt x="10291666" y="470028"/>
                              <a:pt x="10233707" y="632461"/>
                              <a:pt x="10224195" y="888786"/>
                            </a:cubicBezTo>
                            <a:cubicBezTo>
                              <a:pt x="10242039" y="1138369"/>
                              <a:pt x="10243973" y="1318900"/>
                              <a:pt x="10224195" y="1521888"/>
                            </a:cubicBezTo>
                            <a:cubicBezTo>
                              <a:pt x="10248970" y="1676694"/>
                              <a:pt x="10032161" y="1782965"/>
                              <a:pt x="9801891" y="1826273"/>
                            </a:cubicBezTo>
                            <a:cubicBezTo>
                              <a:pt x="9370559" y="1832456"/>
                              <a:pt x="9136112" y="1901202"/>
                              <a:pt x="8761610" y="1826273"/>
                            </a:cubicBezTo>
                            <a:cubicBezTo>
                              <a:pt x="8417858" y="1797448"/>
                              <a:pt x="8261326" y="1822064"/>
                              <a:pt x="7815123" y="1826273"/>
                            </a:cubicBezTo>
                            <a:cubicBezTo>
                              <a:pt x="7356999" y="1820217"/>
                              <a:pt x="7157664" y="1863031"/>
                              <a:pt x="6962434" y="1826273"/>
                            </a:cubicBezTo>
                            <a:cubicBezTo>
                              <a:pt x="6786208" y="1839602"/>
                              <a:pt x="6697148" y="1841095"/>
                              <a:pt x="6473501" y="1826273"/>
                            </a:cubicBezTo>
                            <a:cubicBezTo>
                              <a:pt x="6249854" y="1811451"/>
                              <a:pt x="6108951" y="1819687"/>
                              <a:pt x="5922152" y="1826273"/>
                            </a:cubicBezTo>
                            <a:cubicBezTo>
                              <a:pt x="5568029" y="1827058"/>
                              <a:pt x="5587501" y="1836190"/>
                              <a:pt x="5257054" y="1826273"/>
                            </a:cubicBezTo>
                            <a:cubicBezTo>
                              <a:pt x="4924934" y="1796103"/>
                              <a:pt x="4679449" y="1768575"/>
                              <a:pt x="4404365" y="1826273"/>
                            </a:cubicBezTo>
                            <a:cubicBezTo>
                              <a:pt x="4229238" y="1798189"/>
                              <a:pt x="3718820" y="1853845"/>
                              <a:pt x="3364083" y="1826273"/>
                            </a:cubicBezTo>
                            <a:cubicBezTo>
                              <a:pt x="2980120" y="1755739"/>
                              <a:pt x="2625855" y="1775191"/>
                              <a:pt x="2323801" y="1826273"/>
                            </a:cubicBezTo>
                            <a:cubicBezTo>
                              <a:pt x="2059742" y="1786554"/>
                              <a:pt x="1880193" y="1843362"/>
                              <a:pt x="1471111" y="1826273"/>
                            </a:cubicBezTo>
                            <a:cubicBezTo>
                              <a:pt x="1061760" y="1829063"/>
                              <a:pt x="729297" y="1869815"/>
                              <a:pt x="422303" y="1826273"/>
                            </a:cubicBezTo>
                            <a:cubicBezTo>
                              <a:pt x="184161" y="1845495"/>
                              <a:pt x="-43044" y="1659485"/>
                              <a:pt x="0" y="1521888"/>
                            </a:cubicBezTo>
                            <a:cubicBezTo>
                              <a:pt x="-41525" y="1360194"/>
                              <a:pt x="29083" y="1068098"/>
                              <a:pt x="0" y="949661"/>
                            </a:cubicBezTo>
                            <a:cubicBezTo>
                              <a:pt x="14088" y="799557"/>
                              <a:pt x="50926" y="483233"/>
                              <a:pt x="0" y="304384"/>
                            </a:cubicBezTo>
                            <a:close/>
                          </a:path>
                          <a:path w="10224195" h="1826273" stroke="0" extrusionOk="0">
                            <a:moveTo>
                              <a:pt x="0" y="304384"/>
                            </a:moveTo>
                            <a:cubicBezTo>
                              <a:pt x="40229" y="158381"/>
                              <a:pt x="221440" y="-15137"/>
                              <a:pt x="422303" y="0"/>
                            </a:cubicBezTo>
                            <a:cubicBezTo>
                              <a:pt x="653397" y="6236"/>
                              <a:pt x="829182" y="19415"/>
                              <a:pt x="993605" y="0"/>
                            </a:cubicBezTo>
                            <a:cubicBezTo>
                              <a:pt x="1142755" y="-13392"/>
                              <a:pt x="1465807" y="-59258"/>
                              <a:pt x="1658703" y="0"/>
                            </a:cubicBezTo>
                            <a:cubicBezTo>
                              <a:pt x="1861763" y="-7362"/>
                              <a:pt x="2228854" y="87211"/>
                              <a:pt x="2698985" y="0"/>
                            </a:cubicBezTo>
                            <a:cubicBezTo>
                              <a:pt x="3173025" y="-21997"/>
                              <a:pt x="3382271" y="-10831"/>
                              <a:pt x="3645470" y="0"/>
                            </a:cubicBezTo>
                            <a:cubicBezTo>
                              <a:pt x="3910286" y="1476"/>
                              <a:pt x="4383320" y="-47923"/>
                              <a:pt x="4685752" y="0"/>
                            </a:cubicBezTo>
                            <a:cubicBezTo>
                              <a:pt x="5117660" y="1384"/>
                              <a:pt x="5453034" y="-42921"/>
                              <a:pt x="5726033" y="0"/>
                            </a:cubicBezTo>
                            <a:cubicBezTo>
                              <a:pt x="5967181" y="30333"/>
                              <a:pt x="6232356" y="364"/>
                              <a:pt x="6484927" y="0"/>
                            </a:cubicBezTo>
                            <a:cubicBezTo>
                              <a:pt x="6729762" y="-24244"/>
                              <a:pt x="6898515" y="26692"/>
                              <a:pt x="7056230" y="0"/>
                            </a:cubicBezTo>
                            <a:cubicBezTo>
                              <a:pt x="7212271" y="-72853"/>
                              <a:pt x="7492599" y="-9431"/>
                              <a:pt x="7908920" y="0"/>
                            </a:cubicBezTo>
                            <a:cubicBezTo>
                              <a:pt x="8323765" y="11733"/>
                              <a:pt x="8253291" y="16739"/>
                              <a:pt x="8574018" y="0"/>
                            </a:cubicBezTo>
                            <a:cubicBezTo>
                              <a:pt x="8913988" y="20367"/>
                              <a:pt x="9473833" y="-49319"/>
                              <a:pt x="9801891" y="0"/>
                            </a:cubicBezTo>
                            <a:cubicBezTo>
                              <a:pt x="10002533" y="-12762"/>
                              <a:pt x="10166278" y="166124"/>
                              <a:pt x="10224195" y="304384"/>
                            </a:cubicBezTo>
                            <a:cubicBezTo>
                              <a:pt x="10204916" y="499334"/>
                              <a:pt x="10228556" y="635321"/>
                              <a:pt x="10224195" y="888786"/>
                            </a:cubicBezTo>
                            <a:cubicBezTo>
                              <a:pt x="10231039" y="1137154"/>
                              <a:pt x="10194205" y="1240624"/>
                              <a:pt x="10224195" y="1521888"/>
                            </a:cubicBezTo>
                            <a:cubicBezTo>
                              <a:pt x="10271559" y="1734823"/>
                              <a:pt x="10095567" y="1794488"/>
                              <a:pt x="9801891" y="1826273"/>
                            </a:cubicBezTo>
                            <a:cubicBezTo>
                              <a:pt x="9471731" y="1834370"/>
                              <a:pt x="9193170" y="1805049"/>
                              <a:pt x="9042998" y="1826273"/>
                            </a:cubicBezTo>
                            <a:cubicBezTo>
                              <a:pt x="8879331" y="1931994"/>
                              <a:pt x="8603450" y="1849900"/>
                              <a:pt x="8096511" y="1826273"/>
                            </a:cubicBezTo>
                            <a:cubicBezTo>
                              <a:pt x="7614472" y="1786350"/>
                              <a:pt x="7344826" y="1825104"/>
                              <a:pt x="7150025" y="1826273"/>
                            </a:cubicBezTo>
                            <a:cubicBezTo>
                              <a:pt x="6942502" y="1835486"/>
                              <a:pt x="6644514" y="1813900"/>
                              <a:pt x="6391132" y="1826273"/>
                            </a:cubicBezTo>
                            <a:cubicBezTo>
                              <a:pt x="6139178" y="1848561"/>
                              <a:pt x="5691742" y="1760812"/>
                              <a:pt x="5444647" y="1826273"/>
                            </a:cubicBezTo>
                            <a:cubicBezTo>
                              <a:pt x="5188184" y="1857516"/>
                              <a:pt x="4824156" y="1830478"/>
                              <a:pt x="4498161" y="1826273"/>
                            </a:cubicBezTo>
                            <a:cubicBezTo>
                              <a:pt x="4164529" y="1825237"/>
                              <a:pt x="3885618" y="1816286"/>
                              <a:pt x="3739267" y="1826273"/>
                            </a:cubicBezTo>
                            <a:cubicBezTo>
                              <a:pt x="3593538" y="1779298"/>
                              <a:pt x="3160594" y="1848298"/>
                              <a:pt x="2792781" y="1826273"/>
                            </a:cubicBezTo>
                            <a:cubicBezTo>
                              <a:pt x="2370488" y="1853980"/>
                              <a:pt x="2311928" y="1807883"/>
                              <a:pt x="1940090" y="1826273"/>
                            </a:cubicBezTo>
                            <a:cubicBezTo>
                              <a:pt x="1522718" y="1886084"/>
                              <a:pt x="1040693" y="1693451"/>
                              <a:pt x="422303" y="1826273"/>
                            </a:cubicBezTo>
                            <a:cubicBezTo>
                              <a:pt x="253172" y="1836461"/>
                              <a:pt x="11753" y="1675785"/>
                              <a:pt x="0" y="1521888"/>
                            </a:cubicBezTo>
                            <a:cubicBezTo>
                              <a:pt x="-35302" y="1321514"/>
                              <a:pt x="-33937" y="1177834"/>
                              <a:pt x="0" y="925311"/>
                            </a:cubicBezTo>
                            <a:cubicBezTo>
                              <a:pt x="22777" y="654251"/>
                              <a:pt x="-45989" y="485400"/>
                              <a:pt x="0" y="304384"/>
                            </a:cubicBezTo>
                            <a:close/>
                          </a:path>
                          <a:path w="10224195" h="1826273" fill="none" stroke="0" extrusionOk="0">
                            <a:moveTo>
                              <a:pt x="0" y="304384"/>
                            </a:moveTo>
                            <a:cubicBezTo>
                              <a:pt x="-32737" y="152532"/>
                              <a:pt x="210268" y="-13059"/>
                              <a:pt x="422303" y="0"/>
                            </a:cubicBezTo>
                            <a:cubicBezTo>
                              <a:pt x="622665" y="-10658"/>
                              <a:pt x="881116" y="26591"/>
                              <a:pt x="1087401" y="0"/>
                            </a:cubicBezTo>
                            <a:cubicBezTo>
                              <a:pt x="1343259" y="3211"/>
                              <a:pt x="1668510" y="-6710"/>
                              <a:pt x="1846294" y="0"/>
                            </a:cubicBezTo>
                            <a:cubicBezTo>
                              <a:pt x="1951262" y="15575"/>
                              <a:pt x="2328924" y="19075"/>
                              <a:pt x="2605188" y="0"/>
                            </a:cubicBezTo>
                            <a:cubicBezTo>
                              <a:pt x="2861141" y="424"/>
                              <a:pt x="3458937" y="43046"/>
                              <a:pt x="3645470" y="0"/>
                            </a:cubicBezTo>
                            <a:cubicBezTo>
                              <a:pt x="3903206" y="-21353"/>
                              <a:pt x="4040997" y="16687"/>
                              <a:pt x="4216772" y="0"/>
                            </a:cubicBezTo>
                            <a:cubicBezTo>
                              <a:pt x="4405527" y="-21173"/>
                              <a:pt x="4653501" y="-5985"/>
                              <a:pt x="4881870" y="0"/>
                            </a:cubicBezTo>
                            <a:cubicBezTo>
                              <a:pt x="5127601" y="51667"/>
                              <a:pt x="5493570" y="53358"/>
                              <a:pt x="5734561" y="0"/>
                            </a:cubicBezTo>
                            <a:cubicBezTo>
                              <a:pt x="5991978" y="-15449"/>
                              <a:pt x="6304861" y="19143"/>
                              <a:pt x="6493455" y="0"/>
                            </a:cubicBezTo>
                            <a:cubicBezTo>
                              <a:pt x="6697170" y="21519"/>
                              <a:pt x="6928220" y="-11722"/>
                              <a:pt x="7064757" y="0"/>
                            </a:cubicBezTo>
                            <a:cubicBezTo>
                              <a:pt x="7197069" y="13692"/>
                              <a:pt x="7610269" y="-37097"/>
                              <a:pt x="7917447" y="0"/>
                            </a:cubicBezTo>
                            <a:cubicBezTo>
                              <a:pt x="8169700" y="37724"/>
                              <a:pt x="8318416" y="25934"/>
                              <a:pt x="8582545" y="0"/>
                            </a:cubicBezTo>
                            <a:cubicBezTo>
                              <a:pt x="8794305" y="-69112"/>
                              <a:pt x="9507403" y="-59247"/>
                              <a:pt x="9801891" y="0"/>
                            </a:cubicBezTo>
                            <a:cubicBezTo>
                              <a:pt x="10026446" y="49255"/>
                              <a:pt x="10270818" y="111737"/>
                              <a:pt x="10224195" y="304384"/>
                            </a:cubicBezTo>
                            <a:cubicBezTo>
                              <a:pt x="10245524" y="488685"/>
                              <a:pt x="10245129" y="681736"/>
                              <a:pt x="10224195" y="888786"/>
                            </a:cubicBezTo>
                            <a:cubicBezTo>
                              <a:pt x="10209117" y="1099876"/>
                              <a:pt x="10265764" y="1339371"/>
                              <a:pt x="10224195" y="1521888"/>
                            </a:cubicBezTo>
                            <a:cubicBezTo>
                              <a:pt x="10278368" y="1693648"/>
                              <a:pt x="10007288" y="1822443"/>
                              <a:pt x="9801891" y="1826273"/>
                            </a:cubicBezTo>
                            <a:cubicBezTo>
                              <a:pt x="9428315" y="1761574"/>
                              <a:pt x="9063760" y="1907216"/>
                              <a:pt x="8761610" y="1826273"/>
                            </a:cubicBezTo>
                            <a:cubicBezTo>
                              <a:pt x="8400903" y="1814816"/>
                              <a:pt x="8273332" y="1826496"/>
                              <a:pt x="7815123" y="1826273"/>
                            </a:cubicBezTo>
                            <a:cubicBezTo>
                              <a:pt x="7362041" y="1796794"/>
                              <a:pt x="7180431" y="1832475"/>
                              <a:pt x="6962434" y="1826273"/>
                            </a:cubicBezTo>
                            <a:cubicBezTo>
                              <a:pt x="6798399" y="1833248"/>
                              <a:pt x="6668689" y="1827920"/>
                              <a:pt x="6473501" y="1826273"/>
                            </a:cubicBezTo>
                            <a:cubicBezTo>
                              <a:pt x="6278313" y="1824626"/>
                              <a:pt x="6049420" y="1811243"/>
                              <a:pt x="5922152" y="1826273"/>
                            </a:cubicBezTo>
                            <a:cubicBezTo>
                              <a:pt x="5571490" y="1831367"/>
                              <a:pt x="5591976" y="1831219"/>
                              <a:pt x="5257054" y="1826273"/>
                            </a:cubicBezTo>
                            <a:cubicBezTo>
                              <a:pt x="4924615" y="1807923"/>
                              <a:pt x="4641224" y="1822778"/>
                              <a:pt x="4404365" y="1826273"/>
                            </a:cubicBezTo>
                            <a:cubicBezTo>
                              <a:pt x="4170760" y="1786117"/>
                              <a:pt x="3675219" y="1842491"/>
                              <a:pt x="3364083" y="1826273"/>
                            </a:cubicBezTo>
                            <a:cubicBezTo>
                              <a:pt x="3079395" y="1793503"/>
                              <a:pt x="2636192" y="1835335"/>
                              <a:pt x="2323801" y="1826273"/>
                            </a:cubicBezTo>
                            <a:cubicBezTo>
                              <a:pt x="2073719" y="1837424"/>
                              <a:pt x="1821264" y="1821791"/>
                              <a:pt x="1471111" y="1826273"/>
                            </a:cubicBezTo>
                            <a:cubicBezTo>
                              <a:pt x="1081157" y="1783170"/>
                              <a:pt x="735428" y="1795754"/>
                              <a:pt x="422303" y="1826273"/>
                            </a:cubicBezTo>
                            <a:cubicBezTo>
                              <a:pt x="186039" y="1803595"/>
                              <a:pt x="-27144" y="1680947"/>
                              <a:pt x="0" y="1521888"/>
                            </a:cubicBezTo>
                            <a:cubicBezTo>
                              <a:pt x="-21314" y="1387772"/>
                              <a:pt x="-28982" y="1097872"/>
                              <a:pt x="0" y="949661"/>
                            </a:cubicBezTo>
                            <a:cubicBezTo>
                              <a:pt x="-16788" y="821878"/>
                              <a:pt x="17848" y="443936"/>
                              <a:pt x="0" y="304384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1" name="Rectangle: Rounded Corners 65">
                <a:extLst>
                  <a:ext uri="{FF2B5EF4-FFF2-40B4-BE49-F238E27FC236}">
                    <a16:creationId xmlns:a16="http://schemas.microsoft.com/office/drawing/2014/main" id="{BD129A3C-7204-5549-A2B6-C1A39928E258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10224196"/>
                          <a:gd name="connsiteY0" fmla="*/ 300786 h 1804680"/>
                          <a:gd name="connsiteX1" fmla="*/ 417310 w 10224196"/>
                          <a:gd name="connsiteY1" fmla="*/ 0 h 1804680"/>
                          <a:gd name="connsiteX2" fmla="*/ 1083116 w 10224196"/>
                          <a:gd name="connsiteY2" fmla="*/ 0 h 1804680"/>
                          <a:gd name="connsiteX3" fmla="*/ 1842819 w 10224196"/>
                          <a:gd name="connsiteY3" fmla="*/ 0 h 1804680"/>
                          <a:gd name="connsiteX4" fmla="*/ 2199878 w 10224196"/>
                          <a:gd name="connsiteY4" fmla="*/ 0 h 1804680"/>
                          <a:gd name="connsiteX5" fmla="*/ 2602520 w 10224196"/>
                          <a:gd name="connsiteY5" fmla="*/ 0 h 1804680"/>
                          <a:gd name="connsiteX6" fmla="*/ 3643909 w 10224196"/>
                          <a:gd name="connsiteY6" fmla="*/ 0 h 1804680"/>
                          <a:gd name="connsiteX7" fmla="*/ 4215819 w 10224196"/>
                          <a:gd name="connsiteY7" fmla="*/ 0 h 1804680"/>
                          <a:gd name="connsiteX8" fmla="*/ 4881625 w 10224196"/>
                          <a:gd name="connsiteY8" fmla="*/ 0 h 1804680"/>
                          <a:gd name="connsiteX9" fmla="*/ 5735224 w 10224196"/>
                          <a:gd name="connsiteY9" fmla="*/ 0 h 1804680"/>
                          <a:gd name="connsiteX10" fmla="*/ 6494926 w 10224196"/>
                          <a:gd name="connsiteY10" fmla="*/ 0 h 1804680"/>
                          <a:gd name="connsiteX11" fmla="*/ 7066836 w 10224196"/>
                          <a:gd name="connsiteY11" fmla="*/ 0 h 1804680"/>
                          <a:gd name="connsiteX12" fmla="*/ 7920434 w 10224196"/>
                          <a:gd name="connsiteY12" fmla="*/ 0 h 1804680"/>
                          <a:gd name="connsiteX13" fmla="*/ 8586240 w 10224196"/>
                          <a:gd name="connsiteY13" fmla="*/ 0 h 1804680"/>
                          <a:gd name="connsiteX14" fmla="*/ 9806885 w 10224196"/>
                          <a:gd name="connsiteY14" fmla="*/ 0 h 1804680"/>
                          <a:gd name="connsiteX15" fmla="*/ 10224196 w 10224196"/>
                          <a:gd name="connsiteY15" fmla="*/ 300786 h 1804680"/>
                          <a:gd name="connsiteX16" fmla="*/ 10224196 w 10224196"/>
                          <a:gd name="connsiteY16" fmla="*/ 878277 h 1804680"/>
                          <a:gd name="connsiteX17" fmla="*/ 10224196 w 10224196"/>
                          <a:gd name="connsiteY17" fmla="*/ 1503893 h 1804680"/>
                          <a:gd name="connsiteX18" fmla="*/ 9806885 w 10224196"/>
                          <a:gd name="connsiteY18" fmla="*/ 1804680 h 1804680"/>
                          <a:gd name="connsiteX19" fmla="*/ 8765495 w 10224196"/>
                          <a:gd name="connsiteY19" fmla="*/ 1804680 h 1804680"/>
                          <a:gd name="connsiteX20" fmla="*/ 7818002 w 10224196"/>
                          <a:gd name="connsiteY20" fmla="*/ 1804680 h 1804680"/>
                          <a:gd name="connsiteX21" fmla="*/ 6964405 w 10224196"/>
                          <a:gd name="connsiteY21" fmla="*/ 1804680 h 1804680"/>
                          <a:gd name="connsiteX22" fmla="*/ 5923015 w 10224196"/>
                          <a:gd name="connsiteY22" fmla="*/ 1804680 h 1804680"/>
                          <a:gd name="connsiteX23" fmla="*/ 5257209 w 10224196"/>
                          <a:gd name="connsiteY23" fmla="*/ 1804680 h 1804680"/>
                          <a:gd name="connsiteX24" fmla="*/ 4403612 w 10224196"/>
                          <a:gd name="connsiteY24" fmla="*/ 1804680 h 1804680"/>
                          <a:gd name="connsiteX25" fmla="*/ 3362222 w 10224196"/>
                          <a:gd name="connsiteY25" fmla="*/ 1804680 h 1804680"/>
                          <a:gd name="connsiteX26" fmla="*/ 2320833 w 10224196"/>
                          <a:gd name="connsiteY26" fmla="*/ 1804680 h 1804680"/>
                          <a:gd name="connsiteX27" fmla="*/ 1467235 w 10224196"/>
                          <a:gd name="connsiteY27" fmla="*/ 1804680 h 1804680"/>
                          <a:gd name="connsiteX28" fmla="*/ 417310 w 10224196"/>
                          <a:gd name="connsiteY28" fmla="*/ 1804680 h 1804680"/>
                          <a:gd name="connsiteX29" fmla="*/ 0 w 10224196"/>
                          <a:gd name="connsiteY29" fmla="*/ 1503893 h 1804680"/>
                          <a:gd name="connsiteX30" fmla="*/ 0 w 10224196"/>
                          <a:gd name="connsiteY30" fmla="*/ 938433 h 1804680"/>
                          <a:gd name="connsiteX31" fmla="*/ 0 w 10224196"/>
                          <a:gd name="connsiteY31" fmla="*/ 300786 h 1804680"/>
                          <a:gd name="connsiteX0" fmla="*/ 0 w 10224196"/>
                          <a:gd name="connsiteY0" fmla="*/ 300786 h 1804680"/>
                          <a:gd name="connsiteX1" fmla="*/ 417310 w 10224196"/>
                          <a:gd name="connsiteY1" fmla="*/ 0 h 1804680"/>
                          <a:gd name="connsiteX2" fmla="*/ 989220 w 10224196"/>
                          <a:gd name="connsiteY2" fmla="*/ 0 h 1804680"/>
                          <a:gd name="connsiteX3" fmla="*/ 1655026 w 10224196"/>
                          <a:gd name="connsiteY3" fmla="*/ 0 h 1804680"/>
                          <a:gd name="connsiteX4" fmla="*/ 2696416 w 10224196"/>
                          <a:gd name="connsiteY4" fmla="*/ 0 h 1804680"/>
                          <a:gd name="connsiteX5" fmla="*/ 3643909 w 10224196"/>
                          <a:gd name="connsiteY5" fmla="*/ 0 h 1804680"/>
                          <a:gd name="connsiteX6" fmla="*/ 4685299 w 10224196"/>
                          <a:gd name="connsiteY6" fmla="*/ 0 h 1804680"/>
                          <a:gd name="connsiteX7" fmla="*/ 5726688 w 10224196"/>
                          <a:gd name="connsiteY7" fmla="*/ 0 h 1804680"/>
                          <a:gd name="connsiteX8" fmla="*/ 6486389 w 10224196"/>
                          <a:gd name="connsiteY8" fmla="*/ 0 h 1804680"/>
                          <a:gd name="connsiteX9" fmla="*/ 7058301 w 10224196"/>
                          <a:gd name="connsiteY9" fmla="*/ 0 h 1804680"/>
                          <a:gd name="connsiteX10" fmla="*/ 7911898 w 10224196"/>
                          <a:gd name="connsiteY10" fmla="*/ 0 h 1804680"/>
                          <a:gd name="connsiteX11" fmla="*/ 8577704 w 10224196"/>
                          <a:gd name="connsiteY11" fmla="*/ 0 h 1804680"/>
                          <a:gd name="connsiteX12" fmla="*/ 9806885 w 10224196"/>
                          <a:gd name="connsiteY12" fmla="*/ 0 h 1804680"/>
                          <a:gd name="connsiteX13" fmla="*/ 10224196 w 10224196"/>
                          <a:gd name="connsiteY13" fmla="*/ 300786 h 1804680"/>
                          <a:gd name="connsiteX14" fmla="*/ 10224196 w 10224196"/>
                          <a:gd name="connsiteY14" fmla="*/ 878277 h 1804680"/>
                          <a:gd name="connsiteX15" fmla="*/ 10224196 w 10224196"/>
                          <a:gd name="connsiteY15" fmla="*/ 1503893 h 1804680"/>
                          <a:gd name="connsiteX16" fmla="*/ 9806885 w 10224196"/>
                          <a:gd name="connsiteY16" fmla="*/ 1804680 h 1804680"/>
                          <a:gd name="connsiteX17" fmla="*/ 9047182 w 10224196"/>
                          <a:gd name="connsiteY17" fmla="*/ 1804680 h 1804680"/>
                          <a:gd name="connsiteX18" fmla="*/ 8099689 w 10224196"/>
                          <a:gd name="connsiteY18" fmla="*/ 1804680 h 1804680"/>
                          <a:gd name="connsiteX19" fmla="*/ 7152196 w 10224196"/>
                          <a:gd name="connsiteY19" fmla="*/ 1804680 h 1804680"/>
                          <a:gd name="connsiteX20" fmla="*/ 6392495 w 10224196"/>
                          <a:gd name="connsiteY20" fmla="*/ 1804680 h 1804680"/>
                          <a:gd name="connsiteX21" fmla="*/ 5445001 w 10224196"/>
                          <a:gd name="connsiteY21" fmla="*/ 1804680 h 1804680"/>
                          <a:gd name="connsiteX22" fmla="*/ 4497507 w 10224196"/>
                          <a:gd name="connsiteY22" fmla="*/ 1804680 h 1804680"/>
                          <a:gd name="connsiteX23" fmla="*/ 3737806 w 10224196"/>
                          <a:gd name="connsiteY23" fmla="*/ 1804680 h 1804680"/>
                          <a:gd name="connsiteX24" fmla="*/ 2790312 w 10224196"/>
                          <a:gd name="connsiteY24" fmla="*/ 1804680 h 1804680"/>
                          <a:gd name="connsiteX25" fmla="*/ 1936714 w 10224196"/>
                          <a:gd name="connsiteY25" fmla="*/ 1804680 h 1804680"/>
                          <a:gd name="connsiteX26" fmla="*/ 417310 w 10224196"/>
                          <a:gd name="connsiteY26" fmla="*/ 1804680 h 1804680"/>
                          <a:gd name="connsiteX27" fmla="*/ 0 w 10224196"/>
                          <a:gd name="connsiteY27" fmla="*/ 1503893 h 1804680"/>
                          <a:gd name="connsiteX28" fmla="*/ 0 w 10224196"/>
                          <a:gd name="connsiteY28" fmla="*/ 914371 h 1804680"/>
                          <a:gd name="connsiteX29" fmla="*/ 0 w 10224196"/>
                          <a:gd name="connsiteY29" fmla="*/ 300786 h 18046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0224196" h="1804680" fill="none" extrusionOk="0">
                            <a:moveTo>
                              <a:pt x="0" y="300786"/>
                            </a:moveTo>
                            <a:cubicBezTo>
                              <a:pt x="-33700" y="146674"/>
                              <a:pt x="162486" y="4071"/>
                              <a:pt x="417310" y="0"/>
                            </a:cubicBezTo>
                            <a:cubicBezTo>
                              <a:pt x="629278" y="-14451"/>
                              <a:pt x="755378" y="-21354"/>
                              <a:pt x="1083116" y="0"/>
                            </a:cubicBezTo>
                            <a:cubicBezTo>
                              <a:pt x="1415233" y="12412"/>
                              <a:pt x="1495844" y="-23866"/>
                              <a:pt x="1842819" y="0"/>
                            </a:cubicBezTo>
                            <a:cubicBezTo>
                              <a:pt x="2010932" y="4248"/>
                              <a:pt x="2128436" y="4513"/>
                              <a:pt x="2199878" y="0"/>
                            </a:cubicBezTo>
                            <a:cubicBezTo>
                              <a:pt x="2271320" y="-4513"/>
                              <a:pt x="2445909" y="-11069"/>
                              <a:pt x="2602520" y="0"/>
                            </a:cubicBezTo>
                            <a:cubicBezTo>
                              <a:pt x="2972868" y="10622"/>
                              <a:pt x="3443338" y="4592"/>
                              <a:pt x="3643909" y="0"/>
                            </a:cubicBezTo>
                            <a:cubicBezTo>
                              <a:pt x="3847950" y="20021"/>
                              <a:pt x="4000756" y="-7828"/>
                              <a:pt x="4215819" y="0"/>
                            </a:cubicBezTo>
                            <a:cubicBezTo>
                              <a:pt x="4425850" y="4457"/>
                              <a:pt x="4742514" y="24359"/>
                              <a:pt x="4881625" y="0"/>
                            </a:cubicBezTo>
                            <a:cubicBezTo>
                              <a:pt x="5022157" y="8075"/>
                              <a:pt x="5354086" y="49197"/>
                              <a:pt x="5735224" y="0"/>
                            </a:cubicBezTo>
                            <a:cubicBezTo>
                              <a:pt x="6126975" y="-20729"/>
                              <a:pt x="6174390" y="25739"/>
                              <a:pt x="6494926" y="0"/>
                            </a:cubicBezTo>
                            <a:cubicBezTo>
                              <a:pt x="6826012" y="-23034"/>
                              <a:pt x="6873209" y="-12920"/>
                              <a:pt x="7066836" y="0"/>
                            </a:cubicBezTo>
                            <a:cubicBezTo>
                              <a:pt x="7243692" y="4366"/>
                              <a:pt x="7600892" y="26591"/>
                              <a:pt x="7920434" y="0"/>
                            </a:cubicBezTo>
                            <a:cubicBezTo>
                              <a:pt x="8237077" y="20160"/>
                              <a:pt x="8315225" y="-17084"/>
                              <a:pt x="8586240" y="0"/>
                            </a:cubicBezTo>
                            <a:cubicBezTo>
                              <a:pt x="8853167" y="18658"/>
                              <a:pt x="9341876" y="-33929"/>
                              <a:pt x="9806885" y="0"/>
                            </a:cubicBezTo>
                            <a:cubicBezTo>
                              <a:pt x="10065553" y="29256"/>
                              <a:pt x="10234708" y="91672"/>
                              <a:pt x="10224196" y="300786"/>
                            </a:cubicBezTo>
                            <a:cubicBezTo>
                              <a:pt x="10282514" y="430775"/>
                              <a:pt x="10238509" y="716265"/>
                              <a:pt x="10224196" y="878277"/>
                            </a:cubicBezTo>
                            <a:cubicBezTo>
                              <a:pt x="10232748" y="993247"/>
                              <a:pt x="10199782" y="1206568"/>
                              <a:pt x="10224196" y="1503893"/>
                            </a:cubicBezTo>
                            <a:cubicBezTo>
                              <a:pt x="10203234" y="1689679"/>
                              <a:pt x="10013965" y="1804303"/>
                              <a:pt x="9806885" y="1804680"/>
                            </a:cubicBezTo>
                            <a:cubicBezTo>
                              <a:pt x="9354940" y="1776812"/>
                              <a:pt x="8988540" y="1755201"/>
                              <a:pt x="8765495" y="1804680"/>
                            </a:cubicBezTo>
                            <a:cubicBezTo>
                              <a:pt x="8511061" y="1816251"/>
                              <a:pt x="8153588" y="1866737"/>
                              <a:pt x="7818002" y="1804680"/>
                            </a:cubicBezTo>
                            <a:cubicBezTo>
                              <a:pt x="7414190" y="1785089"/>
                              <a:pt x="7238115" y="1832424"/>
                              <a:pt x="6964405" y="1804680"/>
                            </a:cubicBezTo>
                            <a:cubicBezTo>
                              <a:pt x="6697296" y="1847565"/>
                              <a:pt x="6253194" y="1859989"/>
                              <a:pt x="5923015" y="1804680"/>
                            </a:cubicBezTo>
                            <a:cubicBezTo>
                              <a:pt x="5529293" y="1787091"/>
                              <a:pt x="5493494" y="1819372"/>
                              <a:pt x="5257209" y="1804680"/>
                            </a:cubicBezTo>
                            <a:cubicBezTo>
                              <a:pt x="5016861" y="1755125"/>
                              <a:pt x="4681258" y="1788595"/>
                              <a:pt x="4403612" y="1804680"/>
                            </a:cubicBezTo>
                            <a:cubicBezTo>
                              <a:pt x="4195144" y="1761814"/>
                              <a:pt x="3847060" y="1794596"/>
                              <a:pt x="3362222" y="1804680"/>
                            </a:cubicBezTo>
                            <a:cubicBezTo>
                              <a:pt x="2956084" y="1761768"/>
                              <a:pt x="2771745" y="1750797"/>
                              <a:pt x="2320833" y="1804680"/>
                            </a:cubicBezTo>
                            <a:cubicBezTo>
                              <a:pt x="1898755" y="1810045"/>
                              <a:pt x="1783483" y="1825118"/>
                              <a:pt x="1467235" y="1804680"/>
                            </a:cubicBezTo>
                            <a:cubicBezTo>
                              <a:pt x="1123841" y="1808787"/>
                              <a:pt x="919982" y="1858867"/>
                              <a:pt x="417310" y="1804680"/>
                            </a:cubicBezTo>
                            <a:cubicBezTo>
                              <a:pt x="186987" y="1825484"/>
                              <a:pt x="-23551" y="1654440"/>
                              <a:pt x="0" y="1503893"/>
                            </a:cubicBezTo>
                            <a:cubicBezTo>
                              <a:pt x="-12155" y="1226554"/>
                              <a:pt x="49443" y="1096443"/>
                              <a:pt x="0" y="938433"/>
                            </a:cubicBezTo>
                            <a:cubicBezTo>
                              <a:pt x="1698" y="741964"/>
                              <a:pt x="14204" y="475361"/>
                              <a:pt x="0" y="300786"/>
                            </a:cubicBezTo>
                            <a:close/>
                          </a:path>
                          <a:path w="10224196" h="1804680" stroke="0" extrusionOk="0">
                            <a:moveTo>
                              <a:pt x="0" y="300786"/>
                            </a:moveTo>
                            <a:cubicBezTo>
                              <a:pt x="73974" y="179776"/>
                              <a:pt x="233854" y="-26356"/>
                              <a:pt x="417310" y="0"/>
                            </a:cubicBezTo>
                            <a:cubicBezTo>
                              <a:pt x="641683" y="-18482"/>
                              <a:pt x="834910" y="9435"/>
                              <a:pt x="989220" y="0"/>
                            </a:cubicBezTo>
                            <a:cubicBezTo>
                              <a:pt x="1123119" y="4620"/>
                              <a:pt x="1491272" y="-19122"/>
                              <a:pt x="1655026" y="0"/>
                            </a:cubicBezTo>
                            <a:cubicBezTo>
                              <a:pt x="1863288" y="-92321"/>
                              <a:pt x="2229061" y="89495"/>
                              <a:pt x="2696416" y="0"/>
                            </a:cubicBezTo>
                            <a:cubicBezTo>
                              <a:pt x="3168174" y="-24632"/>
                              <a:pt x="3262220" y="-31154"/>
                              <a:pt x="3643909" y="0"/>
                            </a:cubicBezTo>
                            <a:cubicBezTo>
                              <a:pt x="3992348" y="71093"/>
                              <a:pt x="4343597" y="-10889"/>
                              <a:pt x="4685299" y="0"/>
                            </a:cubicBezTo>
                            <a:cubicBezTo>
                              <a:pt x="5076574" y="-7021"/>
                              <a:pt x="5453675" y="-47679"/>
                              <a:pt x="5726688" y="0"/>
                            </a:cubicBezTo>
                            <a:cubicBezTo>
                              <a:pt x="5959273" y="31807"/>
                              <a:pt x="6145190" y="-18564"/>
                              <a:pt x="6486389" y="0"/>
                            </a:cubicBezTo>
                            <a:cubicBezTo>
                              <a:pt x="6809200" y="-12300"/>
                              <a:pt x="6833852" y="-16619"/>
                              <a:pt x="7058301" y="0"/>
                            </a:cubicBezTo>
                            <a:cubicBezTo>
                              <a:pt x="7283169" y="-11617"/>
                              <a:pt x="7686387" y="30898"/>
                              <a:pt x="7911898" y="0"/>
                            </a:cubicBezTo>
                            <a:cubicBezTo>
                              <a:pt x="8127235" y="-22713"/>
                              <a:pt x="8252357" y="1563"/>
                              <a:pt x="8577704" y="0"/>
                            </a:cubicBezTo>
                            <a:cubicBezTo>
                              <a:pt x="8895565" y="7082"/>
                              <a:pt x="9471064" y="-55461"/>
                              <a:pt x="9806885" y="0"/>
                            </a:cubicBezTo>
                            <a:cubicBezTo>
                              <a:pt x="10015869" y="-6407"/>
                              <a:pt x="10179242" y="164068"/>
                              <a:pt x="10224196" y="300786"/>
                            </a:cubicBezTo>
                            <a:cubicBezTo>
                              <a:pt x="10231230" y="560980"/>
                              <a:pt x="10196795" y="709124"/>
                              <a:pt x="10224196" y="878277"/>
                            </a:cubicBezTo>
                            <a:cubicBezTo>
                              <a:pt x="10280030" y="1062523"/>
                              <a:pt x="10219989" y="1269119"/>
                              <a:pt x="10224196" y="1503893"/>
                            </a:cubicBezTo>
                            <a:cubicBezTo>
                              <a:pt x="10281449" y="1721091"/>
                              <a:pt x="10070763" y="1806419"/>
                              <a:pt x="9806885" y="1804680"/>
                            </a:cubicBezTo>
                            <a:cubicBezTo>
                              <a:pt x="9611972" y="1789312"/>
                              <a:pt x="9234017" y="1865853"/>
                              <a:pt x="9047182" y="1804680"/>
                            </a:cubicBezTo>
                            <a:cubicBezTo>
                              <a:pt x="8830390" y="1807391"/>
                              <a:pt x="8477656" y="1779056"/>
                              <a:pt x="8099689" y="1804680"/>
                            </a:cubicBezTo>
                            <a:cubicBezTo>
                              <a:pt x="7722649" y="1807236"/>
                              <a:pt x="7363646" y="1814259"/>
                              <a:pt x="7152196" y="1804680"/>
                            </a:cubicBezTo>
                            <a:cubicBezTo>
                              <a:pt x="6925920" y="1823082"/>
                              <a:pt x="6699157" y="1806752"/>
                              <a:pt x="6392495" y="1804680"/>
                            </a:cubicBezTo>
                            <a:cubicBezTo>
                              <a:pt x="6068042" y="1841240"/>
                              <a:pt x="5856105" y="1752776"/>
                              <a:pt x="5445001" y="1804680"/>
                            </a:cubicBezTo>
                            <a:cubicBezTo>
                              <a:pt x="5011847" y="1808212"/>
                              <a:pt x="4806703" y="1862619"/>
                              <a:pt x="4497507" y="1804680"/>
                            </a:cubicBezTo>
                            <a:cubicBezTo>
                              <a:pt x="4178539" y="1753807"/>
                              <a:pt x="3886773" y="1800332"/>
                              <a:pt x="3737806" y="1804680"/>
                            </a:cubicBezTo>
                            <a:cubicBezTo>
                              <a:pt x="3594160" y="1748107"/>
                              <a:pt x="3056092" y="1848684"/>
                              <a:pt x="2790312" y="1804680"/>
                            </a:cubicBezTo>
                            <a:cubicBezTo>
                              <a:pt x="2460354" y="1805638"/>
                              <a:pt x="2197649" y="1771584"/>
                              <a:pt x="1936714" y="1804680"/>
                            </a:cubicBezTo>
                            <a:cubicBezTo>
                              <a:pt x="1637518" y="1889849"/>
                              <a:pt x="1092296" y="1652738"/>
                              <a:pt x="417310" y="1804680"/>
                            </a:cubicBezTo>
                            <a:cubicBezTo>
                              <a:pt x="231347" y="1800425"/>
                              <a:pt x="21185" y="1649428"/>
                              <a:pt x="0" y="1503893"/>
                            </a:cubicBezTo>
                            <a:cubicBezTo>
                              <a:pt x="-38245" y="1364943"/>
                              <a:pt x="-44576" y="1110798"/>
                              <a:pt x="0" y="914371"/>
                            </a:cubicBezTo>
                            <a:cubicBezTo>
                              <a:pt x="56925" y="687626"/>
                              <a:pt x="-54124" y="489584"/>
                              <a:pt x="0" y="300786"/>
                            </a:cubicBezTo>
                            <a:close/>
                          </a:path>
                          <a:path w="10224196" h="1804680" fill="none" stroke="0" extrusionOk="0">
                            <a:moveTo>
                              <a:pt x="0" y="300786"/>
                            </a:moveTo>
                            <a:cubicBezTo>
                              <a:pt x="-11269" y="140505"/>
                              <a:pt x="213036" y="-9651"/>
                              <a:pt x="417310" y="0"/>
                            </a:cubicBezTo>
                            <a:cubicBezTo>
                              <a:pt x="617631" y="-17511"/>
                              <a:pt x="771331" y="-19790"/>
                              <a:pt x="1083116" y="0"/>
                            </a:cubicBezTo>
                            <a:cubicBezTo>
                              <a:pt x="1415812" y="38533"/>
                              <a:pt x="1494363" y="11747"/>
                              <a:pt x="1842819" y="0"/>
                            </a:cubicBezTo>
                            <a:cubicBezTo>
                              <a:pt x="2004030" y="-13351"/>
                              <a:pt x="2055068" y="-9618"/>
                              <a:pt x="2237864" y="0"/>
                            </a:cubicBezTo>
                            <a:cubicBezTo>
                              <a:pt x="2420661" y="9618"/>
                              <a:pt x="2521360" y="-2771"/>
                              <a:pt x="2602520" y="0"/>
                            </a:cubicBezTo>
                            <a:cubicBezTo>
                              <a:pt x="2978385" y="-1386"/>
                              <a:pt x="3459331" y="-11984"/>
                              <a:pt x="3643909" y="0"/>
                            </a:cubicBezTo>
                            <a:cubicBezTo>
                              <a:pt x="3860397" y="-2733"/>
                              <a:pt x="4036457" y="-16791"/>
                              <a:pt x="4215819" y="0"/>
                            </a:cubicBezTo>
                            <a:cubicBezTo>
                              <a:pt x="4416352" y="29300"/>
                              <a:pt x="4751262" y="47970"/>
                              <a:pt x="4881625" y="0"/>
                            </a:cubicBezTo>
                            <a:cubicBezTo>
                              <a:pt x="5018171" y="-48144"/>
                              <a:pt x="5356047" y="45533"/>
                              <a:pt x="5735224" y="0"/>
                            </a:cubicBezTo>
                            <a:cubicBezTo>
                              <a:pt x="6122821" y="-20240"/>
                              <a:pt x="6170962" y="22788"/>
                              <a:pt x="6494926" y="0"/>
                            </a:cubicBezTo>
                            <a:cubicBezTo>
                              <a:pt x="6817712" y="-22572"/>
                              <a:pt x="6865874" y="-8131"/>
                              <a:pt x="7066836" y="0"/>
                            </a:cubicBezTo>
                            <a:cubicBezTo>
                              <a:pt x="7238979" y="67927"/>
                              <a:pt x="7596811" y="-5261"/>
                              <a:pt x="7920434" y="0"/>
                            </a:cubicBezTo>
                            <a:cubicBezTo>
                              <a:pt x="8242750" y="12487"/>
                              <a:pt x="8305996" y="-19165"/>
                              <a:pt x="8586240" y="0"/>
                            </a:cubicBezTo>
                            <a:cubicBezTo>
                              <a:pt x="8869992" y="53111"/>
                              <a:pt x="9317290" y="-24477"/>
                              <a:pt x="9806885" y="0"/>
                            </a:cubicBezTo>
                            <a:cubicBezTo>
                              <a:pt x="10009187" y="63167"/>
                              <a:pt x="10246143" y="144422"/>
                              <a:pt x="10224196" y="300786"/>
                            </a:cubicBezTo>
                            <a:cubicBezTo>
                              <a:pt x="10267946" y="410691"/>
                              <a:pt x="10269453" y="745355"/>
                              <a:pt x="10224196" y="878277"/>
                            </a:cubicBezTo>
                            <a:cubicBezTo>
                              <a:pt x="10251031" y="1027540"/>
                              <a:pt x="10165790" y="1241833"/>
                              <a:pt x="10224196" y="1503893"/>
                            </a:cubicBezTo>
                            <a:cubicBezTo>
                              <a:pt x="10237050" y="1654319"/>
                              <a:pt x="9998325" y="1796135"/>
                              <a:pt x="9806885" y="1804680"/>
                            </a:cubicBezTo>
                            <a:cubicBezTo>
                              <a:pt x="9340068" y="1832549"/>
                              <a:pt x="9020212" y="1783320"/>
                              <a:pt x="8765495" y="1804680"/>
                            </a:cubicBezTo>
                            <a:cubicBezTo>
                              <a:pt x="8523753" y="1728631"/>
                              <a:pt x="8202139" y="1838658"/>
                              <a:pt x="7818002" y="1804680"/>
                            </a:cubicBezTo>
                            <a:cubicBezTo>
                              <a:pt x="7492923" y="1806825"/>
                              <a:pt x="7196983" y="1844781"/>
                              <a:pt x="6964405" y="1804680"/>
                            </a:cubicBezTo>
                            <a:cubicBezTo>
                              <a:pt x="6642308" y="1712511"/>
                              <a:pt x="6300827" y="1758219"/>
                              <a:pt x="5923015" y="1804680"/>
                            </a:cubicBezTo>
                            <a:cubicBezTo>
                              <a:pt x="5538716" y="1796300"/>
                              <a:pt x="5499763" y="1806757"/>
                              <a:pt x="5257209" y="1804680"/>
                            </a:cubicBezTo>
                            <a:cubicBezTo>
                              <a:pt x="5012537" y="1744502"/>
                              <a:pt x="4643415" y="1847631"/>
                              <a:pt x="4403612" y="1804680"/>
                            </a:cubicBezTo>
                            <a:cubicBezTo>
                              <a:pt x="4167994" y="1704202"/>
                              <a:pt x="3709030" y="1815395"/>
                              <a:pt x="3362222" y="1804680"/>
                            </a:cubicBezTo>
                            <a:cubicBezTo>
                              <a:pt x="2996634" y="1771023"/>
                              <a:pt x="2775144" y="1800219"/>
                              <a:pt x="2320833" y="1804680"/>
                            </a:cubicBezTo>
                            <a:cubicBezTo>
                              <a:pt x="1912838" y="1823967"/>
                              <a:pt x="1747574" y="1814030"/>
                              <a:pt x="1467235" y="1804680"/>
                            </a:cubicBezTo>
                            <a:cubicBezTo>
                              <a:pt x="1173592" y="1775026"/>
                              <a:pt x="922583" y="1808799"/>
                              <a:pt x="417310" y="1804680"/>
                            </a:cubicBezTo>
                            <a:cubicBezTo>
                              <a:pt x="179564" y="1801991"/>
                              <a:pt x="-18171" y="1642609"/>
                              <a:pt x="0" y="1503893"/>
                            </a:cubicBezTo>
                            <a:cubicBezTo>
                              <a:pt x="11715" y="1246189"/>
                              <a:pt x="8709" y="1118795"/>
                              <a:pt x="0" y="938433"/>
                            </a:cubicBezTo>
                            <a:cubicBezTo>
                              <a:pt x="-59537" y="785370"/>
                              <a:pt x="-11881" y="439456"/>
                              <a:pt x="0" y="30078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altLang="zh-CN" sz="2800" dirty="0"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8C9AE8-AE96-B745-ADF7-FAE65DFAC8AE}"/>
                </a:ext>
              </a:extLst>
            </p:cNvPr>
            <p:cNvSpPr txBox="1"/>
            <p:nvPr/>
          </p:nvSpPr>
          <p:spPr>
            <a:xfrm>
              <a:off x="2422351" y="515794"/>
              <a:ext cx="9312281" cy="276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Dùng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một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tờ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giấy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chữ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nhật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,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gấp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rồi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cắt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thành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một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vuông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và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một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chữ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nhật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theo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mẫu</a:t>
              </a:r>
              <a:endPara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endParaRPr lang="en-US" altLang="zh-CN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endParaRPr lang="en-VN" sz="1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97FA33E-60C8-3945-AFF9-C265FD36E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13" y="2592888"/>
            <a:ext cx="2681391" cy="3473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4768E9-0CA5-E049-A2F2-28EEE9DFE1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5"/>
          <a:stretch/>
        </p:blipFill>
        <p:spPr>
          <a:xfrm>
            <a:off x="4546967" y="2581911"/>
            <a:ext cx="3180002" cy="35330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5BA0EF-6297-7C4D-9037-F094A9E78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733" y="2581911"/>
            <a:ext cx="2923156" cy="358398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22667B8-A728-364F-BD34-A64AB270DD0E}"/>
              </a:ext>
            </a:extLst>
          </p:cNvPr>
          <p:cNvSpPr/>
          <p:nvPr/>
        </p:nvSpPr>
        <p:spPr>
          <a:xfrm>
            <a:off x="2428422" y="6023390"/>
            <a:ext cx="661535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68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C2CBF6A-170A-574A-8D87-40165CBACC8B}"/>
              </a:ext>
            </a:extLst>
          </p:cNvPr>
          <p:cNvSpPr/>
          <p:nvPr/>
        </p:nvSpPr>
        <p:spPr>
          <a:xfrm>
            <a:off x="5767882" y="6018059"/>
            <a:ext cx="661535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68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D5D0C6D-5717-4E4A-B7F8-BFA3921D72F6}"/>
              </a:ext>
            </a:extLst>
          </p:cNvPr>
          <p:cNvSpPr/>
          <p:nvPr/>
        </p:nvSpPr>
        <p:spPr>
          <a:xfrm>
            <a:off x="9353322" y="6031306"/>
            <a:ext cx="661535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68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7DAF547-F3F0-7747-A8D3-B317362570C4}"/>
              </a:ext>
            </a:extLst>
          </p:cNvPr>
          <p:cNvSpPr/>
          <p:nvPr/>
        </p:nvSpPr>
        <p:spPr>
          <a:xfrm>
            <a:off x="441206" y="447007"/>
            <a:ext cx="1952251" cy="19214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1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6871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6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123813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</TotalTime>
  <Words>347</Words>
  <Application>Microsoft Office PowerPoint</Application>
  <PresentationFormat>Widescreen</PresentationFormat>
  <Paragraphs>98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#9Slide05 SVNKitten</vt:lpstr>
      <vt:lpstr>Cambria</vt:lpstr>
      <vt:lpstr>Times New Roman</vt:lpstr>
      <vt:lpstr>#9Slide06 DeathRattle BB</vt:lpstr>
      <vt:lpstr>UTM American Sans</vt:lpstr>
      <vt:lpstr>#9Slide07 Altus</vt:lpstr>
      <vt:lpstr>UTM Azuki</vt:lpstr>
      <vt:lpstr>SVN-Apple</vt:lpstr>
      <vt:lpstr>Calibri</vt:lpstr>
      <vt:lpstr>#9Slide06 SVNStella</vt:lpstr>
      <vt:lpstr>Georgia</vt:lpstr>
      <vt:lpstr>#9Slide03 AmpleSoft Bold</vt:lpstr>
      <vt:lpstr>#9SLIDE07 ICIELKONI BLACK</vt:lpstr>
      <vt:lpstr>Arial</vt:lpstr>
      <vt:lpstr>#9Slide07 HoneyCream</vt:lpstr>
      <vt:lpstr>等线</vt:lpstr>
      <vt:lpstr>SVN-Newton</vt:lpstr>
      <vt:lpstr>#9Slide07 SVNErika Ormig</vt:lpstr>
      <vt:lpstr>Wingdings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Windows User</cp:lastModifiedBy>
  <cp:revision>110</cp:revision>
  <dcterms:created xsi:type="dcterms:W3CDTF">2020-12-18T11:03:25Z</dcterms:created>
  <dcterms:modified xsi:type="dcterms:W3CDTF">2022-11-23T14:00:26Z</dcterms:modified>
</cp:coreProperties>
</file>