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7" r:id="rId3"/>
    <p:sldId id="258" r:id="rId4"/>
    <p:sldId id="256" r:id="rId5"/>
    <p:sldId id="264" r:id="rId6"/>
    <p:sldId id="265" r:id="rId7"/>
    <p:sldId id="259" r:id="rId8"/>
    <p:sldId id="261" r:id="rId9"/>
    <p:sldId id="266" r:id="rId10"/>
    <p:sldId id="267" r:id="rId11"/>
    <p:sldId id="268" r:id="rId12"/>
    <p:sldId id="269" r:id="rId13"/>
    <p:sldId id="273" r:id="rId14"/>
    <p:sldId id="274" r:id="rId15"/>
    <p:sldId id="270" r:id="rId16"/>
    <p:sldId id="262" r:id="rId17"/>
    <p:sldId id="271" r:id="rId18"/>
    <p:sldId id="272" r:id="rId19"/>
    <p:sldId id="275" r:id="rId20"/>
    <p:sldId id="276" r:id="rId21"/>
    <p:sldId id="263" r:id="rId22"/>
    <p:sldId id="277" r:id="rId23"/>
    <p:sldId id="260" r:id="rId24"/>
    <p:sldId id="278" r:id="rId25"/>
    <p:sldId id="279" r:id="rId26"/>
    <p:sldId id="280" r:id="rId27"/>
    <p:sldId id="281" r:id="rId28"/>
    <p:sldId id="282" r:id="rId29"/>
  </p:sldIdLst>
  <p:sldSz cx="12192000" cy="6858000"/>
  <p:notesSz cx="6858000" cy="9144000"/>
  <p:embeddedFontLst>
    <p:embeddedFont>
      <p:font typeface="#9Slide07 HoneyCream" pitchFamily="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Fredoka One" panose="02000000000000000000" pitchFamily="2" charset="0"/>
      <p:regular r:id="rId41"/>
    </p:embeddedFont>
    <p:embeddedFont>
      <p:font typeface="SVN-Dancing Script" panose="02040603050506020204" pitchFamily="18" charset="0"/>
      <p:regular r:id="rId42"/>
    </p:embeddedFont>
    <p:embeddedFont>
      <p:font typeface="SVN-Newton" panose="02040603050506020204" pitchFamily="18" charset="0"/>
      <p:regular r:id="rId43"/>
    </p:embeddedFont>
    <p:embeddedFont>
      <p:font typeface="SVN-Ready" panose="02040603050506020204" pitchFamily="18" charset="0"/>
      <p:regular r:id="rId44"/>
    </p:embeddedFont>
    <p:embeddedFont>
      <p:font typeface="Wingdings 2" panose="05020102010507070707" pitchFamily="18" charset="2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056"/>
    <a:srgbClr val="F7D1CE"/>
    <a:srgbClr val="EC8F88"/>
    <a:srgbClr val="ED9A94"/>
    <a:srgbClr val="D67C66"/>
    <a:srgbClr val="A54537"/>
    <a:srgbClr val="DECCC1"/>
    <a:srgbClr val="8E6496"/>
    <a:srgbClr val="EC938B"/>
    <a:srgbClr val="FFA1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E3A064-91CB-E5F5-0F8B-DA832468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59453CC-EE77-44A1-D2F2-3A0394415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2D47A11-EAD9-A5B8-1B66-006A6647D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766256C-AF77-3714-ECFC-8CD27550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097502-0B0B-6905-2A9F-DBB1F262E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2" descr="背景图案&#10;&#10;描述已自动生成">
            <a:extLst>
              <a:ext uri="{FF2B5EF4-FFF2-40B4-BE49-F238E27FC236}">
                <a16:creationId xmlns:a16="http://schemas.microsoft.com/office/drawing/2014/main" id="{6C861F38-C550-C466-766C-FE0981954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4" descr="卡通人物&#10;&#10;低可信度描述已自动生成">
            <a:extLst>
              <a:ext uri="{FF2B5EF4-FFF2-40B4-BE49-F238E27FC236}">
                <a16:creationId xmlns:a16="http://schemas.microsoft.com/office/drawing/2014/main" id="{A0F855D1-C043-44E1-B53E-C1835BB12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0"/>
            <a:ext cx="8621486" cy="6858000"/>
          </a:xfrm>
          <a:prstGeom prst="rect">
            <a:avLst/>
          </a:prstGeom>
        </p:spPr>
      </p:pic>
      <p:pic>
        <p:nvPicPr>
          <p:cNvPr id="10" name="图片 11" descr="卡通人物&#10;&#10;低可信度描述已自动生成">
            <a:extLst>
              <a:ext uri="{FF2B5EF4-FFF2-40B4-BE49-F238E27FC236}">
                <a16:creationId xmlns:a16="http://schemas.microsoft.com/office/drawing/2014/main" id="{A2E5CACD-4460-D997-9542-370C377585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11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BD86387A-C60B-9020-1711-8AA3B219B6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0" y="794657"/>
            <a:ext cx="12192000" cy="6063343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13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34E603D3-700A-606D-3324-BC4606409F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8D73061E-A0A1-812B-515A-B8961AF7E8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D82C4E51-4B41-C613-4A14-1CC75DC0C5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4507095F-12CA-F8E0-84C5-5EFF669F80B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F75436B-FC0E-9870-30F3-481B984BB18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714D41-6F8E-F459-8E13-EF0D65A2D2B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23006" y="7769575"/>
            <a:ext cx="2188654" cy="2658086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C06CE155-A9CB-25AE-96CB-0A82CA53C9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8487112" y="-209974"/>
            <a:ext cx="2188654" cy="2658086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4ABB4B13-A825-571B-1119-592473C985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36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5D2B95-D2D5-0841-6558-9315E88C7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81935ED-EF21-E805-A843-1291A787A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77F379-CD80-BA63-6F20-977438B59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73EE41-D6C6-458D-3487-6123FBBA3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387779-F364-E909-7875-88FD7A00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3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F8B60D2-D99B-A9EF-7B2A-D8E219C9DA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F73DD7E-AF79-E01F-68AC-9FD9B3F179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6A7468-CDE6-EBF5-B575-8DC78DC6E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3B84F1-84A8-5E94-0DAE-F14BC73D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BB41FE9-B18B-F082-FC45-B721368E7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02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03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4" descr="卡通人物&#10;&#10;低可信度描述已自动生成">
            <a:extLst>
              <a:ext uri="{FF2B5EF4-FFF2-40B4-BE49-F238E27FC236}">
                <a16:creationId xmlns:a16="http://schemas.microsoft.com/office/drawing/2014/main" id="{D721499E-AFF2-5BFE-F149-B761F67C6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0"/>
            <a:ext cx="8621486" cy="6858000"/>
          </a:xfrm>
          <a:prstGeom prst="rect">
            <a:avLst/>
          </a:prstGeom>
          <a:ln>
            <a:noFill/>
          </a:ln>
        </p:spPr>
      </p:pic>
      <p:pic>
        <p:nvPicPr>
          <p:cNvPr id="26" name="图片 11" descr="卡通人物&#10;&#10;低可信度描述已自动生成">
            <a:extLst>
              <a:ext uri="{FF2B5EF4-FFF2-40B4-BE49-F238E27FC236}">
                <a16:creationId xmlns:a16="http://schemas.microsoft.com/office/drawing/2014/main" id="{56354C64-3758-0906-0C5A-C67014866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13CC0C4A-591A-A9A3-CB00-B0983E4D47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2" b="22319"/>
          <a:stretch/>
        </p:blipFill>
        <p:spPr>
          <a:xfrm>
            <a:off x="7419308" y="2395911"/>
            <a:ext cx="4772692" cy="4462089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7FE99CB2-D31C-9E1E-EE6C-A92CDE1F1D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" t="58586" r="67736" b="7446"/>
          <a:stretch/>
        </p:blipFill>
        <p:spPr>
          <a:xfrm>
            <a:off x="-1" y="3781977"/>
            <a:ext cx="3297381" cy="307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0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543EB8-4BE4-67D6-577C-9C98EED12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E2A783B-8AC1-A328-A810-6DC2F8578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71C100-3F8E-E960-6F70-6C09BC48C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DF37AE-F82F-D746-D825-802E2974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C8C715-E736-B8BA-9305-275F2F01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: 圆角 10">
            <a:extLst>
              <a:ext uri="{FF2B5EF4-FFF2-40B4-BE49-F238E27FC236}">
                <a16:creationId xmlns:a16="http://schemas.microsoft.com/office/drawing/2014/main" id="{E83F19E2-D758-A353-CA17-44BD30363630}"/>
              </a:ext>
            </a:extLst>
          </p:cNvPr>
          <p:cNvSpPr/>
          <p:nvPr userDrawn="1"/>
        </p:nvSpPr>
        <p:spPr>
          <a:xfrm>
            <a:off x="428171" y="431800"/>
            <a:ext cx="11335657" cy="5994400"/>
          </a:xfrm>
          <a:custGeom>
            <a:avLst/>
            <a:gdLst>
              <a:gd name="connsiteX0" fmla="*/ 0 w 11335657"/>
              <a:gd name="connsiteY0" fmla="*/ 926494 h 5994400"/>
              <a:gd name="connsiteX1" fmla="*/ 926494 w 11335657"/>
              <a:gd name="connsiteY1" fmla="*/ 0 h 5994400"/>
              <a:gd name="connsiteX2" fmla="*/ 10409163 w 11335657"/>
              <a:gd name="connsiteY2" fmla="*/ 0 h 5994400"/>
              <a:gd name="connsiteX3" fmla="*/ 11335657 w 11335657"/>
              <a:gd name="connsiteY3" fmla="*/ 926494 h 5994400"/>
              <a:gd name="connsiteX4" fmla="*/ 11335657 w 11335657"/>
              <a:gd name="connsiteY4" fmla="*/ 5067906 h 5994400"/>
              <a:gd name="connsiteX5" fmla="*/ 10409163 w 11335657"/>
              <a:gd name="connsiteY5" fmla="*/ 5994400 h 5994400"/>
              <a:gd name="connsiteX6" fmla="*/ 926494 w 11335657"/>
              <a:gd name="connsiteY6" fmla="*/ 5994400 h 5994400"/>
              <a:gd name="connsiteX7" fmla="*/ 0 w 11335657"/>
              <a:gd name="connsiteY7" fmla="*/ 5067906 h 5994400"/>
              <a:gd name="connsiteX8" fmla="*/ 0 w 11335657"/>
              <a:gd name="connsiteY8" fmla="*/ 926494 h 599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5657" h="5994400" fill="none" extrusionOk="0">
                <a:moveTo>
                  <a:pt x="0" y="926494"/>
                </a:moveTo>
                <a:cubicBezTo>
                  <a:pt x="35326" y="465730"/>
                  <a:pt x="403919" y="-11200"/>
                  <a:pt x="926494" y="0"/>
                </a:cubicBezTo>
                <a:cubicBezTo>
                  <a:pt x="4993267" y="54765"/>
                  <a:pt x="5867989" y="47762"/>
                  <a:pt x="10409163" y="0"/>
                </a:cubicBezTo>
                <a:cubicBezTo>
                  <a:pt x="10839695" y="-43683"/>
                  <a:pt x="11320078" y="413841"/>
                  <a:pt x="11335657" y="926494"/>
                </a:cubicBezTo>
                <a:cubicBezTo>
                  <a:pt x="11216304" y="2010710"/>
                  <a:pt x="11183371" y="4080513"/>
                  <a:pt x="11335657" y="5067906"/>
                </a:cubicBezTo>
                <a:cubicBezTo>
                  <a:pt x="11279882" y="5611590"/>
                  <a:pt x="10888972" y="6009010"/>
                  <a:pt x="10409163" y="5994400"/>
                </a:cubicBezTo>
                <a:cubicBezTo>
                  <a:pt x="8889098" y="6047361"/>
                  <a:pt x="2818115" y="6084377"/>
                  <a:pt x="926494" y="5994400"/>
                </a:cubicBezTo>
                <a:cubicBezTo>
                  <a:pt x="425664" y="5984076"/>
                  <a:pt x="44104" y="5499337"/>
                  <a:pt x="0" y="5067906"/>
                </a:cubicBezTo>
                <a:cubicBezTo>
                  <a:pt x="56727" y="3946281"/>
                  <a:pt x="-112585" y="2712557"/>
                  <a:pt x="0" y="926494"/>
                </a:cubicBezTo>
                <a:close/>
              </a:path>
              <a:path w="11335657" h="5994400" stroke="0" extrusionOk="0">
                <a:moveTo>
                  <a:pt x="0" y="926494"/>
                </a:moveTo>
                <a:cubicBezTo>
                  <a:pt x="-11791" y="364179"/>
                  <a:pt x="357856" y="-60741"/>
                  <a:pt x="926494" y="0"/>
                </a:cubicBezTo>
                <a:cubicBezTo>
                  <a:pt x="2390134" y="131268"/>
                  <a:pt x="6848126" y="-105140"/>
                  <a:pt x="10409163" y="0"/>
                </a:cubicBezTo>
                <a:cubicBezTo>
                  <a:pt x="10935365" y="23443"/>
                  <a:pt x="11315907" y="405789"/>
                  <a:pt x="11335657" y="926494"/>
                </a:cubicBezTo>
                <a:cubicBezTo>
                  <a:pt x="11237184" y="2221771"/>
                  <a:pt x="11346050" y="4028692"/>
                  <a:pt x="11335657" y="5067906"/>
                </a:cubicBezTo>
                <a:cubicBezTo>
                  <a:pt x="11340402" y="5547569"/>
                  <a:pt x="10920016" y="5936437"/>
                  <a:pt x="10409163" y="5994400"/>
                </a:cubicBezTo>
                <a:cubicBezTo>
                  <a:pt x="7251247" y="5943625"/>
                  <a:pt x="2395398" y="6020389"/>
                  <a:pt x="926494" y="5994400"/>
                </a:cubicBezTo>
                <a:cubicBezTo>
                  <a:pt x="448723" y="6013315"/>
                  <a:pt x="9523" y="5608848"/>
                  <a:pt x="0" y="5067906"/>
                </a:cubicBezTo>
                <a:cubicBezTo>
                  <a:pt x="125552" y="3960771"/>
                  <a:pt x="-47265" y="2699969"/>
                  <a:pt x="0" y="92649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DC9C6"/>
            </a:solidFill>
            <a:extLst>
              <a:ext uri="{C807C97D-BFC1-408E-A445-0C87EB9F89A2}">
                <ask:lineSketchStyleProps xmlns:ask="http://schemas.microsoft.com/office/drawing/2018/sketchyshapes" sd="3689536576">
                  <a:prstGeom prst="roundRect">
                    <a:avLst>
                      <a:gd name="adj" fmla="val 1545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52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8FED559-7B34-FEF7-9769-3BD444787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2A9BFFB-DE4D-F3A2-AA80-D4F13F2BC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52FD26A-0105-BE87-E498-04F451E68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B1A7747-43C7-72D4-A51C-485ADE8B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4140B4-F6E3-EBE8-F611-3F83C2F8E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8FCAAF6-7C0D-BBB2-59D4-F180A9BD4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7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10E6-CC1D-D14C-B831-F9F2AA18A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9F6ADE3-03F7-C547-6511-420FA2C9F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F981323-035B-CB84-9C12-35E4F70AED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869736DA-7BE7-FE5A-DF59-EDB1F2C87F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4D63209-79B3-AC9B-A5C7-3EB1BE2BD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4DEE27D-FA36-F4A6-BF47-869CB7A58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7D07C7D-F396-7D95-53D1-9FF69CC7A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5EC8395-DE8A-E100-D7B8-BE12B88F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4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2F98AE1-F554-FC0C-2AEE-A2BFC78FE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1FEBB4-C438-95DA-9B1C-CF218487B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A6AC556-9127-2FFB-5973-7328896A6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73E9115-EE65-09DD-47AA-73D03F88B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20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1758CCF-6038-1384-2F6F-B0DE22173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5551A4A-61B3-2EFE-6FDA-79A3D049E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03D74F2-C558-C381-FBD3-09C36442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87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1C1AE7-4EFF-40CC-75E1-232BD9434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79E5B3D-9588-B269-CE96-D9DDE5FA7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562491B-6BD8-8DC7-39AE-4DCC24314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F65FFC-AB08-53AB-19F4-B57B7F12F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E8B546C-38EB-42D2-0968-96F185194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832686-7C88-49A3-2173-7C7A08CAD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29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3A00D3-6C6A-72DF-EE95-73AEC1543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22EC914-E155-E392-9C95-0078ABE99A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58287D4-F020-D1F1-CE60-809B5255C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143999F-9733-72DF-26D2-24C8AD4CA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F33F93-2E6E-3BE1-07C2-6CA10FE8B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E4EB6C9-5E07-3FED-20DC-16B701CF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39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7D22D6A-0FEE-1B6C-E4DE-0E2E4465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10BD740-BEA9-97D2-FB6F-56043F372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DF5CD1-4261-E74C-F619-939DF3F3E8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5C7B1-20F3-4384-B6A3-1FE6E992AE7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4E064FF-1DD6-16BB-C312-3DA5F95FE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9E7349-6082-ADB6-084F-39BAD554C6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A52904C2-00BA-C9A0-18FF-D3ADDF583C4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CB05318F-58C1-00E0-5DAE-75F882E9918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C62EF686-9AB8-A605-49D3-18F179751AE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lum bright="70000" contrast="-70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F8FEDC1-7642-2FAE-A767-5916E94EA64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5247C30-C51E-422F-903D-30B889A3F747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42BAC604-0ED1-F1AC-395D-34C99A2A408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769575"/>
            <a:ext cx="2188654" cy="2658086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1E4B46E5-C37F-6F67-F1DE-439C547A1A9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209974"/>
            <a:ext cx="2188654" cy="2658086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538ED7EF-8BFB-18B9-31A9-0D905435877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8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0547914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53F22D3-2981-E9BC-8555-2252566B6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480" y="535900"/>
            <a:ext cx="4041998" cy="99983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27D1B2C9-F4C1-8BDF-B466-74532177A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075" y="1535731"/>
            <a:ext cx="6937849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516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>
            <a:extLst>
              <a:ext uri="{FF2B5EF4-FFF2-40B4-BE49-F238E27FC236}">
                <a16:creationId xmlns:a16="http://schemas.microsoft.com/office/drawing/2014/main" id="{ED3C7629-84EA-6DB7-8DC3-0EC0F3A683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" b="338"/>
          <a:stretch/>
        </p:blipFill>
        <p:spPr>
          <a:xfrm>
            <a:off x="1516719" y="842664"/>
            <a:ext cx="742048" cy="73703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3566CF6-AC1B-A8B0-F1B4-4092CA406A6E}"/>
              </a:ext>
            </a:extLst>
          </p:cNvPr>
          <p:cNvSpPr txBox="1"/>
          <p:nvPr/>
        </p:nvSpPr>
        <p:spPr>
          <a:xfrm>
            <a:off x="2330449" y="2203996"/>
            <a:ext cx="7531100" cy="2955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>
              <a:lnSpc>
                <a:spcPct val="150000"/>
              </a:lnSpc>
            </a:pP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>
              <a:lnSpc>
                <a:spcPct val="150000"/>
              </a:lnSpc>
            </a:pP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>
              <a:lnSpc>
                <a:spcPct val="150000"/>
              </a:lnSpc>
            </a:pP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>
              <a:lnSpc>
                <a:spcPct val="150000"/>
              </a:lnSpc>
            </a:pP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F02EF16E-6B1F-6341-36B3-711C1D4184D5}"/>
              </a:ext>
            </a:extLst>
          </p:cNvPr>
          <p:cNvCxnSpPr/>
          <p:nvPr/>
        </p:nvCxnSpPr>
        <p:spPr>
          <a:xfrm flipH="1">
            <a:off x="5171440" y="2325916"/>
            <a:ext cx="288000" cy="720000"/>
          </a:xfrm>
          <a:prstGeom prst="line">
            <a:avLst/>
          </a:prstGeom>
          <a:ln w="28575">
            <a:solidFill>
              <a:srgbClr val="EC8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CC71F51D-B231-67DB-6616-F0E2C238663C}"/>
              </a:ext>
            </a:extLst>
          </p:cNvPr>
          <p:cNvCxnSpPr/>
          <p:nvPr/>
        </p:nvCxnSpPr>
        <p:spPr>
          <a:xfrm flipH="1">
            <a:off x="6095999" y="3043832"/>
            <a:ext cx="288000" cy="720000"/>
          </a:xfrm>
          <a:prstGeom prst="line">
            <a:avLst/>
          </a:prstGeom>
          <a:ln w="28575">
            <a:solidFill>
              <a:srgbClr val="EC8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51798E15-B611-2D24-78B2-7E73A117FC40}"/>
              </a:ext>
            </a:extLst>
          </p:cNvPr>
          <p:cNvCxnSpPr/>
          <p:nvPr/>
        </p:nvCxnSpPr>
        <p:spPr>
          <a:xfrm flipH="1">
            <a:off x="6095999" y="3763832"/>
            <a:ext cx="288000" cy="720000"/>
          </a:xfrm>
          <a:prstGeom prst="line">
            <a:avLst/>
          </a:prstGeom>
          <a:ln w="28575">
            <a:solidFill>
              <a:srgbClr val="EC8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509706E8-B64A-829F-D353-45F1DBF6890C}"/>
              </a:ext>
            </a:extLst>
          </p:cNvPr>
          <p:cNvCxnSpPr/>
          <p:nvPr/>
        </p:nvCxnSpPr>
        <p:spPr>
          <a:xfrm flipH="1">
            <a:off x="5459440" y="4483832"/>
            <a:ext cx="288000" cy="720000"/>
          </a:xfrm>
          <a:prstGeom prst="line">
            <a:avLst/>
          </a:prstGeom>
          <a:ln w="28575">
            <a:solidFill>
              <a:srgbClr val="EC8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A3590BC-BB64-ECF6-4F8F-AFB5C700C9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888"/>
          <a:stretch/>
        </p:blipFill>
        <p:spPr>
          <a:xfrm>
            <a:off x="1887743" y="146283"/>
            <a:ext cx="8248603" cy="179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6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75CE77-3376-A0D6-AA65-69519CEABF3C}"/>
              </a:ext>
            </a:extLst>
          </p:cNvPr>
          <p:cNvSpPr txBox="1"/>
          <p:nvPr/>
        </p:nvSpPr>
        <p:spPr>
          <a:xfrm>
            <a:off x="4497930" y="1201426"/>
            <a:ext cx="674308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C5F7A9A-22EA-CEEF-399D-DDE425CC47CF}"/>
              </a:ext>
            </a:extLst>
          </p:cNvPr>
          <p:cNvSpPr txBox="1"/>
          <p:nvPr/>
        </p:nvSpPr>
        <p:spPr>
          <a:xfrm>
            <a:off x="4497929" y="1203543"/>
            <a:ext cx="674308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4B21A48-7A63-9515-DA38-B59718935A1F}"/>
              </a:ext>
            </a:extLst>
          </p:cNvPr>
          <p:cNvSpPr txBox="1"/>
          <p:nvPr/>
        </p:nvSpPr>
        <p:spPr>
          <a:xfrm>
            <a:off x="4497929" y="1201425"/>
            <a:ext cx="674308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E4605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E4605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Hình ảnh 32">
            <a:extLst>
              <a:ext uri="{FF2B5EF4-FFF2-40B4-BE49-F238E27FC236}">
                <a16:creationId xmlns:a16="http://schemas.microsoft.com/office/drawing/2014/main" id="{4445C941-342E-8432-D8FD-8C2B62E0D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86" y="261611"/>
            <a:ext cx="5255207" cy="212159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529B45C8-C8BD-26C3-0B80-6E3C3B4F4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712" y="2297883"/>
            <a:ext cx="5785605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5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75CE77-3376-A0D6-AA65-69519CEABF3C}"/>
              </a:ext>
            </a:extLst>
          </p:cNvPr>
          <p:cNvSpPr txBox="1"/>
          <p:nvPr/>
        </p:nvSpPr>
        <p:spPr>
          <a:xfrm>
            <a:off x="4497930" y="1201426"/>
            <a:ext cx="674308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DABDF1D-FAA8-ECD1-3BFE-24AAAD34B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05" y="296336"/>
            <a:ext cx="5255207" cy="212159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45D9CE6-7913-97F6-25C7-FF2DFEA75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712" y="2297883"/>
            <a:ext cx="5785605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2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75CE77-3376-A0D6-AA65-69519CEABF3C}"/>
              </a:ext>
            </a:extLst>
          </p:cNvPr>
          <p:cNvSpPr txBox="1"/>
          <p:nvPr/>
        </p:nvSpPr>
        <p:spPr>
          <a:xfrm>
            <a:off x="4497930" y="1201426"/>
            <a:ext cx="674308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05470C1-5C95-B442-6189-E9BA71547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712" y="2297883"/>
            <a:ext cx="5785605" cy="443827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C94C4FB-7F2A-9A4D-37C0-DDC2C2A58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86" y="437233"/>
            <a:ext cx="5255207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4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4C05D830-EF2C-F884-1372-9F49BF3E1F5A}"/>
              </a:ext>
            </a:extLst>
          </p:cNvPr>
          <p:cNvGrpSpPr/>
          <p:nvPr/>
        </p:nvGrpSpPr>
        <p:grpSpPr>
          <a:xfrm>
            <a:off x="667841" y="1701618"/>
            <a:ext cx="5030542" cy="3809357"/>
            <a:chOff x="1604067" y="1790437"/>
            <a:chExt cx="5030542" cy="380935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1B6ECBF-1746-D7B5-47DB-D7EDD9C8E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38" b="12138"/>
            <a:stretch/>
          </p:blipFill>
          <p:spPr>
            <a:xfrm>
              <a:off x="1604067" y="1790437"/>
              <a:ext cx="5030542" cy="3809357"/>
            </a:xfrm>
            <a:prstGeom prst="rect">
              <a:avLst/>
            </a:prstGeom>
          </p:spPr>
        </p:pic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607238CF-6BC7-0A55-7727-3B2E10E1F36D}"/>
                </a:ext>
              </a:extLst>
            </p:cNvPr>
            <p:cNvSpPr txBox="1"/>
            <p:nvPr/>
          </p:nvSpPr>
          <p:spPr>
            <a:xfrm>
              <a:off x="2230812" y="3094950"/>
              <a:ext cx="37770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Giấc</a:t>
              </a:r>
              <a:r>
                <a:rPr lang="en-US" sz="24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24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giấc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ngon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say),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giấc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006473CC-AAC2-7F57-8257-6B29429C5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30" y="1719761"/>
            <a:ext cx="4644939" cy="4644939"/>
          </a:xfrm>
          <a:prstGeom prst="round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79461317-41C3-080C-C9CE-81C2006997A8}"/>
              </a:ext>
            </a:extLst>
          </p:cNvPr>
          <p:cNvGrpSpPr/>
          <p:nvPr/>
        </p:nvGrpSpPr>
        <p:grpSpPr>
          <a:xfrm>
            <a:off x="5698383" y="1524321"/>
            <a:ext cx="5030542" cy="3809357"/>
            <a:chOff x="1604067" y="1790437"/>
            <a:chExt cx="5030542" cy="380935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A06AEA3E-1862-0A8D-5D1A-E885650BF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38" b="12138"/>
            <a:stretch/>
          </p:blipFill>
          <p:spPr>
            <a:xfrm>
              <a:off x="1604067" y="1790437"/>
              <a:ext cx="5030542" cy="3809357"/>
            </a:xfrm>
            <a:prstGeom prst="rect">
              <a:avLst/>
            </a:prstGeom>
          </p:spPr>
        </p:pic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9DEA5C3F-17B2-81DF-304A-0A6B38D1437C}"/>
                </a:ext>
              </a:extLst>
            </p:cNvPr>
            <p:cNvSpPr txBox="1"/>
            <p:nvPr/>
          </p:nvSpPr>
          <p:spPr>
            <a:xfrm>
              <a:off x="2230812" y="3456912"/>
              <a:ext cx="37770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oi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nóng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chịu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C5923348-0EA9-7580-DC0F-0C2FA4381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226" y="133815"/>
            <a:ext cx="6413548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BF04AEB8-A13F-5BEA-8870-00E389F09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3018972" y="0"/>
            <a:ext cx="8621486" cy="68580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B83E7B5A-7CA5-48A6-CD17-2DF11BB17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542" y="662464"/>
            <a:ext cx="4275499" cy="641324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32F1F88-1ED8-5F36-829B-AB6B01A8D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597" y="527052"/>
            <a:ext cx="6962235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5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5">
            <a:extLst>
              <a:ext uri="{FF2B5EF4-FFF2-40B4-BE49-F238E27FC236}">
                <a16:creationId xmlns:a16="http://schemas.microsoft.com/office/drawing/2014/main" id="{E8231FDF-2D95-BA2C-74A9-477AAF1354E9}"/>
              </a:ext>
            </a:extLst>
          </p:cNvPr>
          <p:cNvSpPr/>
          <p:nvPr/>
        </p:nvSpPr>
        <p:spPr>
          <a:xfrm>
            <a:off x="1717014" y="1089719"/>
            <a:ext cx="10000718" cy="725934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rgbClr val="F7D1CE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10000718"/>
                      <a:gd name="connsiteY0" fmla="*/ 114095 h 725934"/>
                      <a:gd name="connsiteX1" fmla="*/ 679968 w 10000718"/>
                      <a:gd name="connsiteY1" fmla="*/ 0 h 725934"/>
                      <a:gd name="connsiteX2" fmla="*/ 9320749 w 10000718"/>
                      <a:gd name="connsiteY2" fmla="*/ 0 h 725934"/>
                      <a:gd name="connsiteX3" fmla="*/ 10000718 w 10000718"/>
                      <a:gd name="connsiteY3" fmla="*/ 114095 h 725934"/>
                      <a:gd name="connsiteX4" fmla="*/ 10000718 w 10000718"/>
                      <a:gd name="connsiteY4" fmla="*/ 611838 h 725934"/>
                      <a:gd name="connsiteX5" fmla="*/ 9320749 w 10000718"/>
                      <a:gd name="connsiteY5" fmla="*/ 725934 h 725934"/>
                      <a:gd name="connsiteX6" fmla="*/ 679968 w 10000718"/>
                      <a:gd name="connsiteY6" fmla="*/ 725934 h 725934"/>
                      <a:gd name="connsiteX7" fmla="*/ 0 w 10000718"/>
                      <a:gd name="connsiteY7" fmla="*/ 611838 h 725934"/>
                      <a:gd name="connsiteX8" fmla="*/ 0 w 10000718"/>
                      <a:gd name="connsiteY8" fmla="*/ 114095 h 725934"/>
                      <a:gd name="connsiteX0" fmla="*/ 0 w 10000718"/>
                      <a:gd name="connsiteY0" fmla="*/ 114095 h 725934"/>
                      <a:gd name="connsiteX1" fmla="*/ 679968 w 10000718"/>
                      <a:gd name="connsiteY1" fmla="*/ 0 h 725934"/>
                      <a:gd name="connsiteX2" fmla="*/ 9320749 w 10000718"/>
                      <a:gd name="connsiteY2" fmla="*/ 0 h 725934"/>
                      <a:gd name="connsiteX3" fmla="*/ 10000718 w 10000718"/>
                      <a:gd name="connsiteY3" fmla="*/ 114095 h 725934"/>
                      <a:gd name="connsiteX4" fmla="*/ 10000718 w 10000718"/>
                      <a:gd name="connsiteY4" fmla="*/ 611838 h 725934"/>
                      <a:gd name="connsiteX5" fmla="*/ 9320749 w 10000718"/>
                      <a:gd name="connsiteY5" fmla="*/ 725934 h 725934"/>
                      <a:gd name="connsiteX6" fmla="*/ 679968 w 10000718"/>
                      <a:gd name="connsiteY6" fmla="*/ 725934 h 725934"/>
                      <a:gd name="connsiteX7" fmla="*/ 0 w 10000718"/>
                      <a:gd name="connsiteY7" fmla="*/ 611838 h 725934"/>
                      <a:gd name="connsiteX8" fmla="*/ 0 w 10000718"/>
                      <a:gd name="connsiteY8" fmla="*/ 114095 h 725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00718" h="725934" fill="none" extrusionOk="0">
                        <a:moveTo>
                          <a:pt x="0" y="114095"/>
                        </a:moveTo>
                        <a:cubicBezTo>
                          <a:pt x="82709" y="19999"/>
                          <a:pt x="306319" y="13381"/>
                          <a:pt x="679968" y="0"/>
                        </a:cubicBezTo>
                        <a:cubicBezTo>
                          <a:pt x="4997131" y="67604"/>
                          <a:pt x="7176934" y="47072"/>
                          <a:pt x="9320749" y="0"/>
                        </a:cubicBezTo>
                        <a:cubicBezTo>
                          <a:pt x="9642068" y="10828"/>
                          <a:pt x="10019010" y="38137"/>
                          <a:pt x="10000718" y="114095"/>
                        </a:cubicBezTo>
                        <a:cubicBezTo>
                          <a:pt x="10187119" y="225161"/>
                          <a:pt x="9776295" y="486505"/>
                          <a:pt x="10000718" y="611838"/>
                        </a:cubicBezTo>
                        <a:cubicBezTo>
                          <a:pt x="9948527" y="640622"/>
                          <a:pt x="9707359" y="669402"/>
                          <a:pt x="9320749" y="725934"/>
                        </a:cubicBezTo>
                        <a:cubicBezTo>
                          <a:pt x="5815157" y="711763"/>
                          <a:pt x="2959897" y="727571"/>
                          <a:pt x="679968" y="725934"/>
                        </a:cubicBezTo>
                        <a:cubicBezTo>
                          <a:pt x="306652" y="714329"/>
                          <a:pt x="24019" y="691924"/>
                          <a:pt x="0" y="611838"/>
                        </a:cubicBezTo>
                        <a:cubicBezTo>
                          <a:pt x="87603" y="447014"/>
                          <a:pt x="-109489" y="230741"/>
                          <a:pt x="0" y="114095"/>
                        </a:cubicBezTo>
                        <a:close/>
                      </a:path>
                      <a:path w="10000718" h="725934" stroke="0" extrusionOk="0">
                        <a:moveTo>
                          <a:pt x="0" y="114095"/>
                        </a:moveTo>
                        <a:cubicBezTo>
                          <a:pt x="-226" y="72109"/>
                          <a:pt x="257709" y="5718"/>
                          <a:pt x="679968" y="0"/>
                        </a:cubicBezTo>
                        <a:cubicBezTo>
                          <a:pt x="2117320" y="-284127"/>
                          <a:pt x="7069811" y="-200448"/>
                          <a:pt x="9320749" y="0"/>
                        </a:cubicBezTo>
                        <a:cubicBezTo>
                          <a:pt x="9692609" y="7972"/>
                          <a:pt x="9995658" y="57056"/>
                          <a:pt x="10000718" y="114095"/>
                        </a:cubicBezTo>
                        <a:cubicBezTo>
                          <a:pt x="10123552" y="223787"/>
                          <a:pt x="9919762" y="451894"/>
                          <a:pt x="10000718" y="611838"/>
                        </a:cubicBezTo>
                        <a:cubicBezTo>
                          <a:pt x="9948036" y="692990"/>
                          <a:pt x="9651975" y="714663"/>
                          <a:pt x="9320749" y="725934"/>
                        </a:cubicBezTo>
                        <a:cubicBezTo>
                          <a:pt x="6845781" y="832938"/>
                          <a:pt x="1707875" y="869090"/>
                          <a:pt x="679968" y="725934"/>
                        </a:cubicBezTo>
                        <a:cubicBezTo>
                          <a:pt x="357140" y="730075"/>
                          <a:pt x="-25094" y="677644"/>
                          <a:pt x="0" y="611838"/>
                        </a:cubicBezTo>
                        <a:cubicBezTo>
                          <a:pt x="69789" y="435970"/>
                          <a:pt x="-150743" y="313965"/>
                          <a:pt x="0" y="114095"/>
                        </a:cubicBezTo>
                        <a:close/>
                      </a:path>
                      <a:path w="10000718" h="725934" fill="none" stroke="0" extrusionOk="0">
                        <a:moveTo>
                          <a:pt x="0" y="114095"/>
                        </a:moveTo>
                        <a:cubicBezTo>
                          <a:pt x="64644" y="47049"/>
                          <a:pt x="295543" y="23561"/>
                          <a:pt x="679968" y="0"/>
                        </a:cubicBezTo>
                        <a:cubicBezTo>
                          <a:pt x="3569417" y="-112043"/>
                          <a:pt x="5067883" y="-89938"/>
                          <a:pt x="9320749" y="0"/>
                        </a:cubicBezTo>
                        <a:cubicBezTo>
                          <a:pt x="9644959" y="10666"/>
                          <a:pt x="10018882" y="52441"/>
                          <a:pt x="10000718" y="114095"/>
                        </a:cubicBezTo>
                        <a:cubicBezTo>
                          <a:pt x="10116999" y="219568"/>
                          <a:pt x="9741922" y="435625"/>
                          <a:pt x="10000718" y="611838"/>
                        </a:cubicBezTo>
                        <a:cubicBezTo>
                          <a:pt x="9981507" y="678255"/>
                          <a:pt x="9685406" y="715095"/>
                          <a:pt x="9320749" y="725934"/>
                        </a:cubicBezTo>
                        <a:cubicBezTo>
                          <a:pt x="6299218" y="820594"/>
                          <a:pt x="4447653" y="839024"/>
                          <a:pt x="679968" y="725934"/>
                        </a:cubicBezTo>
                        <a:cubicBezTo>
                          <a:pt x="310330" y="719516"/>
                          <a:pt x="4522" y="683905"/>
                          <a:pt x="0" y="611838"/>
                        </a:cubicBezTo>
                        <a:cubicBezTo>
                          <a:pt x="82395" y="460538"/>
                          <a:pt x="-112097" y="228762"/>
                          <a:pt x="0" y="11409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oi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119F94C-A96A-FD77-CB92-EE94BD01A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54" y="2326510"/>
            <a:ext cx="7059717" cy="3990275"/>
          </a:xfrm>
          <a:prstGeom prst="round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E65F2E61-808D-66CD-6F64-9861050C2950}"/>
              </a:ext>
            </a:extLst>
          </p:cNvPr>
          <p:cNvGrpSpPr/>
          <p:nvPr/>
        </p:nvGrpSpPr>
        <p:grpSpPr>
          <a:xfrm>
            <a:off x="745390" y="2715249"/>
            <a:ext cx="5749263" cy="2597266"/>
            <a:chOff x="745390" y="2715249"/>
            <a:chExt cx="5749263" cy="2597266"/>
          </a:xfrm>
        </p:grpSpPr>
        <p:sp>
          <p:nvSpPr>
            <p:cNvPr id="11" name="矩形: 圆角 6">
              <a:extLst>
                <a:ext uri="{FF2B5EF4-FFF2-40B4-BE49-F238E27FC236}">
                  <a16:creationId xmlns:a16="http://schemas.microsoft.com/office/drawing/2014/main" id="{B0E69DE6-CBDA-1A76-08BE-99ABF93CC13B}"/>
                </a:ext>
              </a:extLst>
            </p:cNvPr>
            <p:cNvSpPr/>
            <p:nvPr/>
          </p:nvSpPr>
          <p:spPr>
            <a:xfrm>
              <a:off x="745390" y="2715249"/>
              <a:ext cx="5595605" cy="2597266"/>
            </a:xfrm>
            <a:custGeom>
              <a:avLst/>
              <a:gdLst>
                <a:gd name="connsiteX0" fmla="*/ 0 w 9666512"/>
                <a:gd name="connsiteY0" fmla="*/ 278495 h 4496198"/>
                <a:gd name="connsiteX1" fmla="*/ 278495 w 9666512"/>
                <a:gd name="connsiteY1" fmla="*/ 0 h 4496198"/>
                <a:gd name="connsiteX2" fmla="*/ 9388017 w 9666512"/>
                <a:gd name="connsiteY2" fmla="*/ 0 h 4496198"/>
                <a:gd name="connsiteX3" fmla="*/ 9666512 w 9666512"/>
                <a:gd name="connsiteY3" fmla="*/ 278495 h 4496198"/>
                <a:gd name="connsiteX4" fmla="*/ 9666512 w 9666512"/>
                <a:gd name="connsiteY4" fmla="*/ 4217703 h 4496198"/>
                <a:gd name="connsiteX5" fmla="*/ 9388017 w 9666512"/>
                <a:gd name="connsiteY5" fmla="*/ 4496198 h 4496198"/>
                <a:gd name="connsiteX6" fmla="*/ 278495 w 9666512"/>
                <a:gd name="connsiteY6" fmla="*/ 4496198 h 4496198"/>
                <a:gd name="connsiteX7" fmla="*/ 0 w 9666512"/>
                <a:gd name="connsiteY7" fmla="*/ 4217703 h 4496198"/>
                <a:gd name="connsiteX8" fmla="*/ 0 w 9666512"/>
                <a:gd name="connsiteY8" fmla="*/ 278495 h 449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66512" h="4496198" fill="none" extrusionOk="0">
                  <a:moveTo>
                    <a:pt x="0" y="278495"/>
                  </a:moveTo>
                  <a:cubicBezTo>
                    <a:pt x="19197" y="110934"/>
                    <a:pt x="125412" y="11158"/>
                    <a:pt x="278495" y="0"/>
                  </a:cubicBezTo>
                  <a:cubicBezTo>
                    <a:pt x="2474581" y="67604"/>
                    <a:pt x="4968846" y="47072"/>
                    <a:pt x="9388017" y="0"/>
                  </a:cubicBezTo>
                  <a:cubicBezTo>
                    <a:pt x="9520688" y="19760"/>
                    <a:pt x="9677033" y="96497"/>
                    <a:pt x="9666512" y="278495"/>
                  </a:cubicBezTo>
                  <a:cubicBezTo>
                    <a:pt x="9635816" y="1725487"/>
                    <a:pt x="9816991" y="3763365"/>
                    <a:pt x="9666512" y="4217703"/>
                  </a:cubicBezTo>
                  <a:cubicBezTo>
                    <a:pt x="9646492" y="4354128"/>
                    <a:pt x="9544241" y="4480357"/>
                    <a:pt x="9388017" y="4496198"/>
                  </a:cubicBezTo>
                  <a:cubicBezTo>
                    <a:pt x="7565340" y="4482027"/>
                    <a:pt x="4016106" y="4497835"/>
                    <a:pt x="278495" y="4496198"/>
                  </a:cubicBezTo>
                  <a:cubicBezTo>
                    <a:pt x="126342" y="4479510"/>
                    <a:pt x="7369" y="4384925"/>
                    <a:pt x="0" y="4217703"/>
                  </a:cubicBezTo>
                  <a:cubicBezTo>
                    <a:pt x="-75968" y="3421551"/>
                    <a:pt x="169729" y="1384103"/>
                    <a:pt x="0" y="278495"/>
                  </a:cubicBezTo>
                  <a:close/>
                </a:path>
                <a:path w="9666512" h="4496198" stroke="0" extrusionOk="0">
                  <a:moveTo>
                    <a:pt x="0" y="278495"/>
                  </a:moveTo>
                  <a:cubicBezTo>
                    <a:pt x="20242" y="126603"/>
                    <a:pt x="119213" y="11050"/>
                    <a:pt x="278495" y="0"/>
                  </a:cubicBezTo>
                  <a:cubicBezTo>
                    <a:pt x="2617165" y="-112043"/>
                    <a:pt x="7044619" y="-89938"/>
                    <a:pt x="9388017" y="0"/>
                  </a:cubicBezTo>
                  <a:cubicBezTo>
                    <a:pt x="9541177" y="17530"/>
                    <a:pt x="9668760" y="134442"/>
                    <a:pt x="9666512" y="278495"/>
                  </a:cubicBezTo>
                  <a:cubicBezTo>
                    <a:pt x="9582231" y="1650783"/>
                    <a:pt x="9580056" y="3777279"/>
                    <a:pt x="9666512" y="4217703"/>
                  </a:cubicBezTo>
                  <a:cubicBezTo>
                    <a:pt x="9660587" y="4380160"/>
                    <a:pt x="9536870" y="4493478"/>
                    <a:pt x="9388017" y="4496198"/>
                  </a:cubicBezTo>
                  <a:cubicBezTo>
                    <a:pt x="6248657" y="4590858"/>
                    <a:pt x="4761662" y="4609288"/>
                    <a:pt x="278495" y="4496198"/>
                  </a:cubicBezTo>
                  <a:cubicBezTo>
                    <a:pt x="129541" y="4491728"/>
                    <a:pt x="-19043" y="4376875"/>
                    <a:pt x="0" y="4217703"/>
                  </a:cubicBezTo>
                  <a:cubicBezTo>
                    <a:pt x="-147400" y="2743566"/>
                    <a:pt x="-108625" y="678363"/>
                    <a:pt x="0" y="278495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60381700">
                    <a:custGeom>
                      <a:avLst/>
                      <a:gdLst>
                        <a:gd name="connsiteX0" fmla="*/ 0 w 5595605"/>
                        <a:gd name="connsiteY0" fmla="*/ 160874 h 2597266"/>
                        <a:gd name="connsiteX1" fmla="*/ 161210 w 5595605"/>
                        <a:gd name="connsiteY1" fmla="*/ 0 h 2597266"/>
                        <a:gd name="connsiteX2" fmla="*/ 5434394 w 5595605"/>
                        <a:gd name="connsiteY2" fmla="*/ 0 h 2597266"/>
                        <a:gd name="connsiteX3" fmla="*/ 5595605 w 5595605"/>
                        <a:gd name="connsiteY3" fmla="*/ 160874 h 2597266"/>
                        <a:gd name="connsiteX4" fmla="*/ 5595605 w 5595605"/>
                        <a:gd name="connsiteY4" fmla="*/ 2436391 h 2597266"/>
                        <a:gd name="connsiteX5" fmla="*/ 5434394 w 5595605"/>
                        <a:gd name="connsiteY5" fmla="*/ 2597266 h 2597266"/>
                        <a:gd name="connsiteX6" fmla="*/ 161210 w 5595605"/>
                        <a:gd name="connsiteY6" fmla="*/ 2597266 h 2597266"/>
                        <a:gd name="connsiteX7" fmla="*/ 0 w 5595605"/>
                        <a:gd name="connsiteY7" fmla="*/ 2436391 h 2597266"/>
                        <a:gd name="connsiteX8" fmla="*/ 0 w 5595605"/>
                        <a:gd name="connsiteY8" fmla="*/ 160874 h 2597266"/>
                        <a:gd name="connsiteX0" fmla="*/ 0 w 5595605"/>
                        <a:gd name="connsiteY0" fmla="*/ 160874 h 2597266"/>
                        <a:gd name="connsiteX1" fmla="*/ 161210 w 5595605"/>
                        <a:gd name="connsiteY1" fmla="*/ 0 h 2597266"/>
                        <a:gd name="connsiteX2" fmla="*/ 5434394 w 5595605"/>
                        <a:gd name="connsiteY2" fmla="*/ 0 h 2597266"/>
                        <a:gd name="connsiteX3" fmla="*/ 5595605 w 5595605"/>
                        <a:gd name="connsiteY3" fmla="*/ 160874 h 2597266"/>
                        <a:gd name="connsiteX4" fmla="*/ 5595605 w 5595605"/>
                        <a:gd name="connsiteY4" fmla="*/ 2436391 h 2597266"/>
                        <a:gd name="connsiteX5" fmla="*/ 5434394 w 5595605"/>
                        <a:gd name="connsiteY5" fmla="*/ 2597266 h 2597266"/>
                        <a:gd name="connsiteX6" fmla="*/ 161210 w 5595605"/>
                        <a:gd name="connsiteY6" fmla="*/ 2597266 h 2597266"/>
                        <a:gd name="connsiteX7" fmla="*/ 0 w 5595605"/>
                        <a:gd name="connsiteY7" fmla="*/ 2436391 h 2597266"/>
                        <a:gd name="connsiteX8" fmla="*/ 0 w 5595605"/>
                        <a:gd name="connsiteY8" fmla="*/ 160874 h 2597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595605" h="2597266" fill="none" extrusionOk="0">
                          <a:moveTo>
                            <a:pt x="0" y="160874"/>
                          </a:moveTo>
                          <a:cubicBezTo>
                            <a:pt x="13949" y="62049"/>
                            <a:pt x="73175" y="15347"/>
                            <a:pt x="161210" y="0"/>
                          </a:cubicBezTo>
                          <a:cubicBezTo>
                            <a:pt x="1393770" y="47755"/>
                            <a:pt x="2885637" y="43814"/>
                            <a:pt x="5434394" y="0"/>
                          </a:cubicBezTo>
                          <a:cubicBezTo>
                            <a:pt x="5504510" y="17660"/>
                            <a:pt x="5606385" y="43178"/>
                            <a:pt x="5595605" y="160874"/>
                          </a:cubicBezTo>
                          <a:cubicBezTo>
                            <a:pt x="5610142" y="1011741"/>
                            <a:pt x="5716852" y="2198093"/>
                            <a:pt x="5595605" y="2436391"/>
                          </a:cubicBezTo>
                          <a:cubicBezTo>
                            <a:pt x="5574433" y="2506876"/>
                            <a:pt x="5527176" y="2572701"/>
                            <a:pt x="5434394" y="2597266"/>
                          </a:cubicBezTo>
                          <a:cubicBezTo>
                            <a:pt x="3502177" y="2583095"/>
                            <a:pt x="2354336" y="2598903"/>
                            <a:pt x="161210" y="2597266"/>
                          </a:cubicBezTo>
                          <a:cubicBezTo>
                            <a:pt x="73420" y="2584744"/>
                            <a:pt x="6532" y="2537113"/>
                            <a:pt x="0" y="2436391"/>
                          </a:cubicBezTo>
                          <a:cubicBezTo>
                            <a:pt x="-63754" y="1901219"/>
                            <a:pt x="120480" y="785753"/>
                            <a:pt x="0" y="160874"/>
                          </a:cubicBezTo>
                          <a:close/>
                        </a:path>
                        <a:path w="5595605" h="2597266" stroke="0" extrusionOk="0">
                          <a:moveTo>
                            <a:pt x="0" y="160874"/>
                          </a:moveTo>
                          <a:cubicBezTo>
                            <a:pt x="6258" y="87233"/>
                            <a:pt x="58940" y="3722"/>
                            <a:pt x="161210" y="0"/>
                          </a:cubicBezTo>
                          <a:cubicBezTo>
                            <a:pt x="1585054" y="-124806"/>
                            <a:pt x="4014303" y="-163054"/>
                            <a:pt x="5434394" y="0"/>
                          </a:cubicBezTo>
                          <a:cubicBezTo>
                            <a:pt x="5518798" y="3959"/>
                            <a:pt x="5587031" y="81593"/>
                            <a:pt x="5595605" y="160874"/>
                          </a:cubicBezTo>
                          <a:cubicBezTo>
                            <a:pt x="5536270" y="949367"/>
                            <a:pt x="5528796" y="2180418"/>
                            <a:pt x="5595605" y="2436391"/>
                          </a:cubicBezTo>
                          <a:cubicBezTo>
                            <a:pt x="5584987" y="2535048"/>
                            <a:pt x="5521237" y="2594291"/>
                            <a:pt x="5434394" y="2597266"/>
                          </a:cubicBezTo>
                          <a:cubicBezTo>
                            <a:pt x="3646321" y="2709660"/>
                            <a:pt x="2731030" y="2748332"/>
                            <a:pt x="161210" y="2597266"/>
                          </a:cubicBezTo>
                          <a:cubicBezTo>
                            <a:pt x="74634" y="2607198"/>
                            <a:pt x="-17442" y="2529762"/>
                            <a:pt x="0" y="2436391"/>
                          </a:cubicBezTo>
                          <a:cubicBezTo>
                            <a:pt x="-90881" y="1573634"/>
                            <a:pt x="-66787" y="363707"/>
                            <a:pt x="0" y="160874"/>
                          </a:cubicBezTo>
                          <a:close/>
                        </a:path>
                        <a:path w="5595605" h="2597266" fill="none" stroke="0" extrusionOk="0">
                          <a:moveTo>
                            <a:pt x="0" y="160874"/>
                          </a:moveTo>
                          <a:cubicBezTo>
                            <a:pt x="20272" y="64949"/>
                            <a:pt x="66586" y="18579"/>
                            <a:pt x="161210" y="0"/>
                          </a:cubicBezTo>
                          <a:cubicBezTo>
                            <a:pt x="1410093" y="2735"/>
                            <a:pt x="2839855" y="57219"/>
                            <a:pt x="5434394" y="0"/>
                          </a:cubicBezTo>
                          <a:cubicBezTo>
                            <a:pt x="5510487" y="30451"/>
                            <a:pt x="5602108" y="57534"/>
                            <a:pt x="5595605" y="160874"/>
                          </a:cubicBezTo>
                          <a:cubicBezTo>
                            <a:pt x="5563356" y="1004910"/>
                            <a:pt x="5680286" y="2168948"/>
                            <a:pt x="5595605" y="2436391"/>
                          </a:cubicBezTo>
                          <a:cubicBezTo>
                            <a:pt x="5576505" y="2526161"/>
                            <a:pt x="5523812" y="2587558"/>
                            <a:pt x="5434394" y="2597266"/>
                          </a:cubicBezTo>
                          <a:cubicBezTo>
                            <a:pt x="3283759" y="2691926"/>
                            <a:pt x="2140088" y="2710356"/>
                            <a:pt x="161210" y="2597266"/>
                          </a:cubicBezTo>
                          <a:cubicBezTo>
                            <a:pt x="84176" y="2577460"/>
                            <a:pt x="-10506" y="2537148"/>
                            <a:pt x="0" y="2436391"/>
                          </a:cubicBezTo>
                          <a:cubicBezTo>
                            <a:pt x="-83326" y="2055910"/>
                            <a:pt x="82554" y="717969"/>
                            <a:pt x="0" y="16087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C3C82A9A-9C2B-8C47-A739-B99EE8CF4E1A}"/>
                </a:ext>
              </a:extLst>
            </p:cNvPr>
            <p:cNvSpPr txBox="1"/>
            <p:nvPr/>
          </p:nvSpPr>
          <p:spPr>
            <a:xfrm>
              <a:off x="899048" y="3005028"/>
              <a:ext cx="5595605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đêm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hè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oi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ngồi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võng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hát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quạt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ngon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ECA4546-89B9-145A-2922-52A2B35C9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0" y="82894"/>
            <a:ext cx="2182557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4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5">
            <a:extLst>
              <a:ext uri="{FF2B5EF4-FFF2-40B4-BE49-F238E27FC236}">
                <a16:creationId xmlns:a16="http://schemas.microsoft.com/office/drawing/2014/main" id="{E8231FDF-2D95-BA2C-74A9-477AAF1354E9}"/>
              </a:ext>
            </a:extLst>
          </p:cNvPr>
          <p:cNvSpPr/>
          <p:nvPr/>
        </p:nvSpPr>
        <p:spPr>
          <a:xfrm>
            <a:off x="1826754" y="537888"/>
            <a:ext cx="9730348" cy="1051724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rgbClr val="F7D1CE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30348" h="1051724" fill="none" extrusionOk="0">
                        <a:moveTo>
                          <a:pt x="0" y="165299"/>
                        </a:moveTo>
                        <a:cubicBezTo>
                          <a:pt x="66964" y="50739"/>
                          <a:pt x="297775" y="10485"/>
                          <a:pt x="661585" y="0"/>
                        </a:cubicBezTo>
                        <a:cubicBezTo>
                          <a:pt x="3210771" y="67604"/>
                          <a:pt x="5839318" y="47072"/>
                          <a:pt x="9068762" y="0"/>
                        </a:cubicBezTo>
                        <a:cubicBezTo>
                          <a:pt x="9373997" y="21274"/>
                          <a:pt x="9750561" y="51482"/>
                          <a:pt x="9730348" y="165299"/>
                        </a:cubicBezTo>
                        <a:cubicBezTo>
                          <a:pt x="9899910" y="311033"/>
                          <a:pt x="9513107" y="700687"/>
                          <a:pt x="9730348" y="886424"/>
                        </a:cubicBezTo>
                        <a:cubicBezTo>
                          <a:pt x="9691811" y="953980"/>
                          <a:pt x="9444917" y="995198"/>
                          <a:pt x="9068762" y="1051724"/>
                        </a:cubicBezTo>
                        <a:cubicBezTo>
                          <a:pt x="4926284" y="1037553"/>
                          <a:pt x="2417094" y="1053361"/>
                          <a:pt x="661585" y="1051724"/>
                        </a:cubicBezTo>
                        <a:cubicBezTo>
                          <a:pt x="297837" y="1044687"/>
                          <a:pt x="25948" y="1001575"/>
                          <a:pt x="0" y="886424"/>
                        </a:cubicBezTo>
                        <a:cubicBezTo>
                          <a:pt x="82986" y="640010"/>
                          <a:pt x="-82339" y="319880"/>
                          <a:pt x="0" y="165299"/>
                        </a:cubicBezTo>
                        <a:close/>
                      </a:path>
                      <a:path w="9730348" h="1051724" stroke="0" extrusionOk="0">
                        <a:moveTo>
                          <a:pt x="0" y="165299"/>
                        </a:moveTo>
                        <a:cubicBezTo>
                          <a:pt x="-5045" y="106987"/>
                          <a:pt x="248102" y="9695"/>
                          <a:pt x="661585" y="0"/>
                        </a:cubicBezTo>
                        <a:cubicBezTo>
                          <a:pt x="1956713" y="-206359"/>
                          <a:pt x="6930654" y="-119092"/>
                          <a:pt x="9068762" y="0"/>
                        </a:cubicBezTo>
                        <a:cubicBezTo>
                          <a:pt x="9430789" y="12869"/>
                          <a:pt x="9731104" y="78777"/>
                          <a:pt x="9730348" y="165299"/>
                        </a:cubicBezTo>
                        <a:cubicBezTo>
                          <a:pt x="9837155" y="324512"/>
                          <a:pt x="9645966" y="655362"/>
                          <a:pt x="9730348" y="886424"/>
                        </a:cubicBezTo>
                        <a:cubicBezTo>
                          <a:pt x="9672139" y="1004721"/>
                          <a:pt x="9399891" y="1020338"/>
                          <a:pt x="9068762" y="1051724"/>
                        </a:cubicBezTo>
                        <a:cubicBezTo>
                          <a:pt x="6630592" y="1111970"/>
                          <a:pt x="1680838" y="1144956"/>
                          <a:pt x="661585" y="1051724"/>
                        </a:cubicBezTo>
                        <a:cubicBezTo>
                          <a:pt x="347427" y="1053938"/>
                          <a:pt x="-30641" y="982172"/>
                          <a:pt x="0" y="886424"/>
                        </a:cubicBezTo>
                        <a:cubicBezTo>
                          <a:pt x="61941" y="628119"/>
                          <a:pt x="-152182" y="417429"/>
                          <a:pt x="0" y="165299"/>
                        </a:cubicBezTo>
                        <a:close/>
                      </a:path>
                      <a:path w="9730348" h="1051724" fill="none" stroke="0" extrusionOk="0">
                        <a:moveTo>
                          <a:pt x="0" y="165299"/>
                        </a:moveTo>
                        <a:cubicBezTo>
                          <a:pt x="72830" y="68322"/>
                          <a:pt x="290499" y="18474"/>
                          <a:pt x="661585" y="0"/>
                        </a:cubicBezTo>
                        <a:cubicBezTo>
                          <a:pt x="2883840" y="-112043"/>
                          <a:pt x="5680231" y="-89938"/>
                          <a:pt x="9068762" y="0"/>
                        </a:cubicBezTo>
                        <a:cubicBezTo>
                          <a:pt x="9384132" y="16220"/>
                          <a:pt x="9748480" y="73859"/>
                          <a:pt x="9730348" y="165299"/>
                        </a:cubicBezTo>
                        <a:cubicBezTo>
                          <a:pt x="9851127" y="306760"/>
                          <a:pt x="9476297" y="645764"/>
                          <a:pt x="9730348" y="886424"/>
                        </a:cubicBezTo>
                        <a:cubicBezTo>
                          <a:pt x="9713122" y="977825"/>
                          <a:pt x="9432814" y="1044713"/>
                          <a:pt x="9068762" y="1051724"/>
                        </a:cubicBezTo>
                        <a:cubicBezTo>
                          <a:pt x="5500709" y="1146384"/>
                          <a:pt x="2256753" y="1164814"/>
                          <a:pt x="661585" y="1051724"/>
                        </a:cubicBezTo>
                        <a:cubicBezTo>
                          <a:pt x="299190" y="1046980"/>
                          <a:pt x="15432" y="985974"/>
                          <a:pt x="0" y="886424"/>
                        </a:cubicBezTo>
                        <a:cubicBezTo>
                          <a:pt x="81996" y="658034"/>
                          <a:pt x="-111688" y="319335"/>
                          <a:pt x="0" y="16529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thơ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con?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E2B58C2-EFCA-829C-19B4-D4E15402ACA9}"/>
              </a:ext>
            </a:extLst>
          </p:cNvPr>
          <p:cNvSpPr txBox="1"/>
          <p:nvPr/>
        </p:nvSpPr>
        <p:spPr>
          <a:xfrm>
            <a:off x="2723539" y="1758903"/>
            <a:ext cx="674308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8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29717BF-8238-BCDE-DBC8-31EA296954CE}"/>
              </a:ext>
            </a:extLst>
          </p:cNvPr>
          <p:cNvSpPr txBox="1"/>
          <p:nvPr/>
        </p:nvSpPr>
        <p:spPr>
          <a:xfrm>
            <a:off x="2724455" y="4305334"/>
            <a:ext cx="67430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EFEC2A7-DB6F-43AB-3D16-C5739AA7A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" t="2532" r="68205" b="-2532"/>
          <a:stretch/>
        </p:blipFill>
        <p:spPr>
          <a:xfrm>
            <a:off x="694031" y="1877879"/>
            <a:ext cx="2154949" cy="459414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F99136CB-AED4-DF76-BA30-6CB20241A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5" y="-298582"/>
            <a:ext cx="2182557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4605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6056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46056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6056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5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5">
            <a:extLst>
              <a:ext uri="{FF2B5EF4-FFF2-40B4-BE49-F238E27FC236}">
                <a16:creationId xmlns:a16="http://schemas.microsoft.com/office/drawing/2014/main" id="{E8231FDF-2D95-BA2C-74A9-477AAF1354E9}"/>
              </a:ext>
            </a:extLst>
          </p:cNvPr>
          <p:cNvSpPr/>
          <p:nvPr/>
        </p:nvSpPr>
        <p:spPr>
          <a:xfrm>
            <a:off x="1826754" y="537888"/>
            <a:ext cx="9730348" cy="1051724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rgbClr val="F7D1CE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30348" h="1051724" fill="none" extrusionOk="0">
                        <a:moveTo>
                          <a:pt x="0" y="165299"/>
                        </a:moveTo>
                        <a:cubicBezTo>
                          <a:pt x="66964" y="50739"/>
                          <a:pt x="297775" y="10485"/>
                          <a:pt x="661585" y="0"/>
                        </a:cubicBezTo>
                        <a:cubicBezTo>
                          <a:pt x="3210771" y="67604"/>
                          <a:pt x="5839318" y="47072"/>
                          <a:pt x="9068762" y="0"/>
                        </a:cubicBezTo>
                        <a:cubicBezTo>
                          <a:pt x="9373997" y="21274"/>
                          <a:pt x="9750561" y="51482"/>
                          <a:pt x="9730348" y="165299"/>
                        </a:cubicBezTo>
                        <a:cubicBezTo>
                          <a:pt x="9899910" y="311033"/>
                          <a:pt x="9513107" y="700687"/>
                          <a:pt x="9730348" y="886424"/>
                        </a:cubicBezTo>
                        <a:cubicBezTo>
                          <a:pt x="9691811" y="953980"/>
                          <a:pt x="9444917" y="995198"/>
                          <a:pt x="9068762" y="1051724"/>
                        </a:cubicBezTo>
                        <a:cubicBezTo>
                          <a:pt x="4926284" y="1037553"/>
                          <a:pt x="2417094" y="1053361"/>
                          <a:pt x="661585" y="1051724"/>
                        </a:cubicBezTo>
                        <a:cubicBezTo>
                          <a:pt x="297837" y="1044687"/>
                          <a:pt x="25948" y="1001575"/>
                          <a:pt x="0" y="886424"/>
                        </a:cubicBezTo>
                        <a:cubicBezTo>
                          <a:pt x="82986" y="640010"/>
                          <a:pt x="-82339" y="319880"/>
                          <a:pt x="0" y="165299"/>
                        </a:cubicBezTo>
                        <a:close/>
                      </a:path>
                      <a:path w="9730348" h="1051724" stroke="0" extrusionOk="0">
                        <a:moveTo>
                          <a:pt x="0" y="165299"/>
                        </a:moveTo>
                        <a:cubicBezTo>
                          <a:pt x="-5045" y="106987"/>
                          <a:pt x="248102" y="9695"/>
                          <a:pt x="661585" y="0"/>
                        </a:cubicBezTo>
                        <a:cubicBezTo>
                          <a:pt x="1956713" y="-206359"/>
                          <a:pt x="6930654" y="-119092"/>
                          <a:pt x="9068762" y="0"/>
                        </a:cubicBezTo>
                        <a:cubicBezTo>
                          <a:pt x="9430789" y="12869"/>
                          <a:pt x="9731104" y="78777"/>
                          <a:pt x="9730348" y="165299"/>
                        </a:cubicBezTo>
                        <a:cubicBezTo>
                          <a:pt x="9837155" y="324512"/>
                          <a:pt x="9645966" y="655362"/>
                          <a:pt x="9730348" y="886424"/>
                        </a:cubicBezTo>
                        <a:cubicBezTo>
                          <a:pt x="9672139" y="1004721"/>
                          <a:pt x="9399891" y="1020338"/>
                          <a:pt x="9068762" y="1051724"/>
                        </a:cubicBezTo>
                        <a:cubicBezTo>
                          <a:pt x="6630592" y="1111970"/>
                          <a:pt x="1680838" y="1144956"/>
                          <a:pt x="661585" y="1051724"/>
                        </a:cubicBezTo>
                        <a:cubicBezTo>
                          <a:pt x="347427" y="1053938"/>
                          <a:pt x="-30641" y="982172"/>
                          <a:pt x="0" y="886424"/>
                        </a:cubicBezTo>
                        <a:cubicBezTo>
                          <a:pt x="61941" y="628119"/>
                          <a:pt x="-152182" y="417429"/>
                          <a:pt x="0" y="165299"/>
                        </a:cubicBezTo>
                        <a:close/>
                      </a:path>
                      <a:path w="9730348" h="1051724" fill="none" stroke="0" extrusionOk="0">
                        <a:moveTo>
                          <a:pt x="0" y="165299"/>
                        </a:moveTo>
                        <a:cubicBezTo>
                          <a:pt x="72830" y="68322"/>
                          <a:pt x="290499" y="18474"/>
                          <a:pt x="661585" y="0"/>
                        </a:cubicBezTo>
                        <a:cubicBezTo>
                          <a:pt x="2883840" y="-112043"/>
                          <a:pt x="5680231" y="-89938"/>
                          <a:pt x="9068762" y="0"/>
                        </a:cubicBezTo>
                        <a:cubicBezTo>
                          <a:pt x="9384132" y="16220"/>
                          <a:pt x="9748480" y="73859"/>
                          <a:pt x="9730348" y="165299"/>
                        </a:cubicBezTo>
                        <a:cubicBezTo>
                          <a:pt x="9851127" y="306760"/>
                          <a:pt x="9476297" y="645764"/>
                          <a:pt x="9730348" y="886424"/>
                        </a:cubicBezTo>
                        <a:cubicBezTo>
                          <a:pt x="9713122" y="977825"/>
                          <a:pt x="9432814" y="1044713"/>
                          <a:pt x="9068762" y="1051724"/>
                        </a:cubicBezTo>
                        <a:cubicBezTo>
                          <a:pt x="5500709" y="1146384"/>
                          <a:pt x="2256753" y="1164814"/>
                          <a:pt x="661585" y="1051724"/>
                        </a:cubicBezTo>
                        <a:cubicBezTo>
                          <a:pt x="299190" y="1046980"/>
                          <a:pt x="15432" y="985974"/>
                          <a:pt x="0" y="886424"/>
                        </a:cubicBezTo>
                        <a:cubicBezTo>
                          <a:pt x="81996" y="658034"/>
                          <a:pt x="-111688" y="319335"/>
                          <a:pt x="0" y="16529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em, câu thơ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AE37D82-4834-794C-927F-B03F7B5FB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54" y="2326510"/>
            <a:ext cx="7059717" cy="3990275"/>
          </a:xfrm>
          <a:prstGeom prst="round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D8B25E4-B6AB-97DD-CFE6-38BCB7C29004}"/>
              </a:ext>
            </a:extLst>
          </p:cNvPr>
          <p:cNvSpPr txBox="1"/>
          <p:nvPr/>
        </p:nvSpPr>
        <p:spPr>
          <a:xfrm>
            <a:off x="957880" y="2001815"/>
            <a:ext cx="7911295" cy="221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ngon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Tay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hơn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8A93936-8A41-25A7-4F60-B24BD5F77CF8}"/>
              </a:ext>
            </a:extLst>
          </p:cNvPr>
          <p:cNvSpPr txBox="1"/>
          <p:nvPr/>
        </p:nvSpPr>
        <p:spPr>
          <a:xfrm>
            <a:off x="957880" y="3639704"/>
            <a:ext cx="80587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Mẹ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niềm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đời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</a:t>
            </a:r>
            <a:endParaRPr lang="en-US" dirty="0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4E703AAC-4F1B-C39E-6A3F-37DC76DA0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5" y="-392380"/>
            <a:ext cx="2182557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7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D1CE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16" grpId="0"/>
      <p:bldP spid="1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5">
            <a:extLst>
              <a:ext uri="{FF2B5EF4-FFF2-40B4-BE49-F238E27FC236}">
                <a16:creationId xmlns:a16="http://schemas.microsoft.com/office/drawing/2014/main" id="{E8231FDF-2D95-BA2C-74A9-477AAF1354E9}"/>
              </a:ext>
            </a:extLst>
          </p:cNvPr>
          <p:cNvSpPr/>
          <p:nvPr/>
        </p:nvSpPr>
        <p:spPr>
          <a:xfrm>
            <a:off x="1826754" y="537888"/>
            <a:ext cx="9730348" cy="1051724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rgbClr val="F7D1CE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30348" h="1051724" fill="none" extrusionOk="0">
                        <a:moveTo>
                          <a:pt x="0" y="165299"/>
                        </a:moveTo>
                        <a:cubicBezTo>
                          <a:pt x="66964" y="50739"/>
                          <a:pt x="297775" y="10485"/>
                          <a:pt x="661585" y="0"/>
                        </a:cubicBezTo>
                        <a:cubicBezTo>
                          <a:pt x="3210771" y="67604"/>
                          <a:pt x="5839318" y="47072"/>
                          <a:pt x="9068762" y="0"/>
                        </a:cubicBezTo>
                        <a:cubicBezTo>
                          <a:pt x="9373997" y="21274"/>
                          <a:pt x="9750561" y="51482"/>
                          <a:pt x="9730348" y="165299"/>
                        </a:cubicBezTo>
                        <a:cubicBezTo>
                          <a:pt x="9899910" y="311033"/>
                          <a:pt x="9513107" y="700687"/>
                          <a:pt x="9730348" y="886424"/>
                        </a:cubicBezTo>
                        <a:cubicBezTo>
                          <a:pt x="9691811" y="953980"/>
                          <a:pt x="9444917" y="995198"/>
                          <a:pt x="9068762" y="1051724"/>
                        </a:cubicBezTo>
                        <a:cubicBezTo>
                          <a:pt x="4926284" y="1037553"/>
                          <a:pt x="2417094" y="1053361"/>
                          <a:pt x="661585" y="1051724"/>
                        </a:cubicBezTo>
                        <a:cubicBezTo>
                          <a:pt x="297837" y="1044687"/>
                          <a:pt x="25948" y="1001575"/>
                          <a:pt x="0" y="886424"/>
                        </a:cubicBezTo>
                        <a:cubicBezTo>
                          <a:pt x="82986" y="640010"/>
                          <a:pt x="-82339" y="319880"/>
                          <a:pt x="0" y="165299"/>
                        </a:cubicBezTo>
                        <a:close/>
                      </a:path>
                      <a:path w="9730348" h="1051724" stroke="0" extrusionOk="0">
                        <a:moveTo>
                          <a:pt x="0" y="165299"/>
                        </a:moveTo>
                        <a:cubicBezTo>
                          <a:pt x="-5045" y="106987"/>
                          <a:pt x="248102" y="9695"/>
                          <a:pt x="661585" y="0"/>
                        </a:cubicBezTo>
                        <a:cubicBezTo>
                          <a:pt x="1956713" y="-206359"/>
                          <a:pt x="6930654" y="-119092"/>
                          <a:pt x="9068762" y="0"/>
                        </a:cubicBezTo>
                        <a:cubicBezTo>
                          <a:pt x="9430789" y="12869"/>
                          <a:pt x="9731104" y="78777"/>
                          <a:pt x="9730348" y="165299"/>
                        </a:cubicBezTo>
                        <a:cubicBezTo>
                          <a:pt x="9837155" y="324512"/>
                          <a:pt x="9645966" y="655362"/>
                          <a:pt x="9730348" y="886424"/>
                        </a:cubicBezTo>
                        <a:cubicBezTo>
                          <a:pt x="9672139" y="1004721"/>
                          <a:pt x="9399891" y="1020338"/>
                          <a:pt x="9068762" y="1051724"/>
                        </a:cubicBezTo>
                        <a:cubicBezTo>
                          <a:pt x="6630592" y="1111970"/>
                          <a:pt x="1680838" y="1144956"/>
                          <a:pt x="661585" y="1051724"/>
                        </a:cubicBezTo>
                        <a:cubicBezTo>
                          <a:pt x="347427" y="1053938"/>
                          <a:pt x="-30641" y="982172"/>
                          <a:pt x="0" y="886424"/>
                        </a:cubicBezTo>
                        <a:cubicBezTo>
                          <a:pt x="61941" y="628119"/>
                          <a:pt x="-152182" y="417429"/>
                          <a:pt x="0" y="165299"/>
                        </a:cubicBezTo>
                        <a:close/>
                      </a:path>
                      <a:path w="9730348" h="1051724" fill="none" stroke="0" extrusionOk="0">
                        <a:moveTo>
                          <a:pt x="0" y="165299"/>
                        </a:moveTo>
                        <a:cubicBezTo>
                          <a:pt x="72830" y="68322"/>
                          <a:pt x="290499" y="18474"/>
                          <a:pt x="661585" y="0"/>
                        </a:cubicBezTo>
                        <a:cubicBezTo>
                          <a:pt x="2883840" y="-112043"/>
                          <a:pt x="5680231" y="-89938"/>
                          <a:pt x="9068762" y="0"/>
                        </a:cubicBezTo>
                        <a:cubicBezTo>
                          <a:pt x="9384132" y="16220"/>
                          <a:pt x="9748480" y="73859"/>
                          <a:pt x="9730348" y="165299"/>
                        </a:cubicBezTo>
                        <a:cubicBezTo>
                          <a:pt x="9851127" y="306760"/>
                          <a:pt x="9476297" y="645764"/>
                          <a:pt x="9730348" y="886424"/>
                        </a:cubicBezTo>
                        <a:cubicBezTo>
                          <a:pt x="9713122" y="977825"/>
                          <a:pt x="9432814" y="1044713"/>
                          <a:pt x="9068762" y="1051724"/>
                        </a:cubicBezTo>
                        <a:cubicBezTo>
                          <a:pt x="5500709" y="1146384"/>
                          <a:pt x="2256753" y="1164814"/>
                          <a:pt x="661585" y="1051724"/>
                        </a:cubicBezTo>
                        <a:cubicBezTo>
                          <a:pt x="299190" y="1046980"/>
                          <a:pt x="15432" y="985974"/>
                          <a:pt x="0" y="886424"/>
                        </a:cubicBezTo>
                        <a:cubicBezTo>
                          <a:pt x="81996" y="658034"/>
                          <a:pt x="-111688" y="319335"/>
                          <a:pt x="0" y="16529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câu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ơn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7B910EC-71EB-5C3A-D2C9-408E9F756D65}"/>
              </a:ext>
            </a:extLst>
          </p:cNvPr>
          <p:cNvSpPr txBox="1"/>
          <p:nvPr/>
        </p:nvSpPr>
        <p:spPr>
          <a:xfrm>
            <a:off x="1771506" y="5735337"/>
            <a:ext cx="5383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DD4DA0E-A0BC-45B5-915F-123D8A2C4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30" y="-275109"/>
            <a:ext cx="2182557" cy="2176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747E21-4353-84D2-F965-43D1FA526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5975" y="1837145"/>
            <a:ext cx="802005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3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9888335-36FC-4059-C852-C40C225ED37D}"/>
              </a:ext>
            </a:extLst>
          </p:cNvPr>
          <p:cNvSpPr txBox="1"/>
          <p:nvPr/>
        </p:nvSpPr>
        <p:spPr>
          <a:xfrm>
            <a:off x="609600" y="1437691"/>
            <a:ext cx="11115554" cy="4314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Minh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ngắt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nghỉ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săn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2424367-8607-7341-AB2E-0FD182117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139" y="281757"/>
            <a:ext cx="6736664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5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BF04AEB8-A13F-5BEA-8870-00E389F09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3018972" y="0"/>
            <a:ext cx="8621486" cy="68580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B83E7B5A-7CA5-48A6-CD17-2DF11BB17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542" y="662464"/>
            <a:ext cx="4275499" cy="641324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12E87D49-47AD-E32D-E55E-4415D59BB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842" y="816419"/>
            <a:ext cx="6395258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7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9EBA2559-9059-ADF4-9310-8CC8C2BAF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54" y="1048569"/>
            <a:ext cx="9464040" cy="5349240"/>
          </a:xfrm>
          <a:prstGeom prst="round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9CDD1F2-7990-E851-F032-7BC51FDD509F}"/>
              </a:ext>
            </a:extLst>
          </p:cNvPr>
          <p:cNvSpPr txBox="1"/>
          <p:nvPr/>
        </p:nvSpPr>
        <p:spPr>
          <a:xfrm>
            <a:off x="463562" y="957586"/>
            <a:ext cx="674308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E7B16CF-7A0A-ED33-F79B-9C16091E5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852" y="614169"/>
            <a:ext cx="4145811" cy="317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0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6D8CF73D-1C17-EB2F-DFE8-A6E7902DF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426" y="527052"/>
            <a:ext cx="6767147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5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15">
            <a:extLst>
              <a:ext uri="{FF2B5EF4-FFF2-40B4-BE49-F238E27FC236}">
                <a16:creationId xmlns:a16="http://schemas.microsoft.com/office/drawing/2014/main" id="{41863E2C-2E6A-18FE-1329-A95D3A095B11}"/>
              </a:ext>
            </a:extLst>
          </p:cNvPr>
          <p:cNvSpPr/>
          <p:nvPr/>
        </p:nvSpPr>
        <p:spPr>
          <a:xfrm>
            <a:off x="1781902" y="642480"/>
            <a:ext cx="9441551" cy="908532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9441551"/>
                      <a:gd name="connsiteY0" fmla="*/ 142793 h 908532"/>
                      <a:gd name="connsiteX1" fmla="*/ 641949 w 9441551"/>
                      <a:gd name="connsiteY1" fmla="*/ 0 h 908532"/>
                      <a:gd name="connsiteX2" fmla="*/ 8799601 w 9441551"/>
                      <a:gd name="connsiteY2" fmla="*/ 0 h 908532"/>
                      <a:gd name="connsiteX3" fmla="*/ 9441551 w 9441551"/>
                      <a:gd name="connsiteY3" fmla="*/ 142793 h 908532"/>
                      <a:gd name="connsiteX4" fmla="*/ 9441551 w 9441551"/>
                      <a:gd name="connsiteY4" fmla="*/ 765738 h 908532"/>
                      <a:gd name="connsiteX5" fmla="*/ 8799601 w 9441551"/>
                      <a:gd name="connsiteY5" fmla="*/ 908532 h 908532"/>
                      <a:gd name="connsiteX6" fmla="*/ 641949 w 9441551"/>
                      <a:gd name="connsiteY6" fmla="*/ 908532 h 908532"/>
                      <a:gd name="connsiteX7" fmla="*/ 0 w 9441551"/>
                      <a:gd name="connsiteY7" fmla="*/ 765738 h 908532"/>
                      <a:gd name="connsiteX8" fmla="*/ 0 w 9441551"/>
                      <a:gd name="connsiteY8" fmla="*/ 142793 h 908532"/>
                      <a:gd name="connsiteX0" fmla="*/ 0 w 9441551"/>
                      <a:gd name="connsiteY0" fmla="*/ 142793 h 908532"/>
                      <a:gd name="connsiteX1" fmla="*/ 641949 w 9441551"/>
                      <a:gd name="connsiteY1" fmla="*/ 0 h 908532"/>
                      <a:gd name="connsiteX2" fmla="*/ 8799601 w 9441551"/>
                      <a:gd name="connsiteY2" fmla="*/ 0 h 908532"/>
                      <a:gd name="connsiteX3" fmla="*/ 9441551 w 9441551"/>
                      <a:gd name="connsiteY3" fmla="*/ 142793 h 908532"/>
                      <a:gd name="connsiteX4" fmla="*/ 9441551 w 9441551"/>
                      <a:gd name="connsiteY4" fmla="*/ 765738 h 908532"/>
                      <a:gd name="connsiteX5" fmla="*/ 8799601 w 9441551"/>
                      <a:gd name="connsiteY5" fmla="*/ 908532 h 908532"/>
                      <a:gd name="connsiteX6" fmla="*/ 641949 w 9441551"/>
                      <a:gd name="connsiteY6" fmla="*/ 908532 h 908532"/>
                      <a:gd name="connsiteX7" fmla="*/ 0 w 9441551"/>
                      <a:gd name="connsiteY7" fmla="*/ 765738 h 908532"/>
                      <a:gd name="connsiteX8" fmla="*/ 0 w 9441551"/>
                      <a:gd name="connsiteY8" fmla="*/ 142793 h 908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441551" h="908532" fill="none" extrusionOk="0">
                        <a:moveTo>
                          <a:pt x="0" y="142793"/>
                        </a:moveTo>
                        <a:cubicBezTo>
                          <a:pt x="83674" y="28835"/>
                          <a:pt x="289431" y="17283"/>
                          <a:pt x="641949" y="0"/>
                        </a:cubicBezTo>
                        <a:cubicBezTo>
                          <a:pt x="4377853" y="67604"/>
                          <a:pt x="6293226" y="47072"/>
                          <a:pt x="8799601" y="0"/>
                        </a:cubicBezTo>
                        <a:cubicBezTo>
                          <a:pt x="9100525" y="14964"/>
                          <a:pt x="9460325" y="45444"/>
                          <a:pt x="9441551" y="142793"/>
                        </a:cubicBezTo>
                        <a:cubicBezTo>
                          <a:pt x="9616017" y="274827"/>
                          <a:pt x="9250582" y="620475"/>
                          <a:pt x="9441551" y="765738"/>
                        </a:cubicBezTo>
                        <a:cubicBezTo>
                          <a:pt x="9403187" y="821070"/>
                          <a:pt x="9161626" y="873634"/>
                          <a:pt x="8799601" y="908532"/>
                        </a:cubicBezTo>
                        <a:cubicBezTo>
                          <a:pt x="7930080" y="894361"/>
                          <a:pt x="4001794" y="910169"/>
                          <a:pt x="641949" y="908532"/>
                        </a:cubicBezTo>
                        <a:cubicBezTo>
                          <a:pt x="289425" y="897724"/>
                          <a:pt x="21089" y="859481"/>
                          <a:pt x="0" y="765738"/>
                        </a:cubicBezTo>
                        <a:cubicBezTo>
                          <a:pt x="74178" y="527611"/>
                          <a:pt x="-97167" y="285315"/>
                          <a:pt x="0" y="142793"/>
                        </a:cubicBezTo>
                        <a:close/>
                      </a:path>
                      <a:path w="9441551" h="908532" stroke="0" extrusionOk="0">
                        <a:moveTo>
                          <a:pt x="0" y="142793"/>
                        </a:moveTo>
                        <a:cubicBezTo>
                          <a:pt x="-4530" y="94970"/>
                          <a:pt x="246003" y="9233"/>
                          <a:pt x="641949" y="0"/>
                        </a:cubicBezTo>
                        <a:cubicBezTo>
                          <a:pt x="1843352" y="-146814"/>
                          <a:pt x="6694441" y="-164046"/>
                          <a:pt x="8799601" y="0"/>
                        </a:cubicBezTo>
                        <a:cubicBezTo>
                          <a:pt x="9145263" y="2786"/>
                          <a:pt x="9444024" y="67472"/>
                          <a:pt x="9441551" y="142793"/>
                        </a:cubicBezTo>
                        <a:cubicBezTo>
                          <a:pt x="9560972" y="284933"/>
                          <a:pt x="9381536" y="567853"/>
                          <a:pt x="9441551" y="765738"/>
                        </a:cubicBezTo>
                        <a:cubicBezTo>
                          <a:pt x="9367892" y="880782"/>
                          <a:pt x="9122057" y="876363"/>
                          <a:pt x="8799601" y="908532"/>
                        </a:cubicBezTo>
                        <a:cubicBezTo>
                          <a:pt x="6514808" y="1122073"/>
                          <a:pt x="1610429" y="1062396"/>
                          <a:pt x="641949" y="908532"/>
                        </a:cubicBezTo>
                        <a:cubicBezTo>
                          <a:pt x="337439" y="900396"/>
                          <a:pt x="-21342" y="846947"/>
                          <a:pt x="0" y="765738"/>
                        </a:cubicBezTo>
                        <a:cubicBezTo>
                          <a:pt x="54818" y="528804"/>
                          <a:pt x="-145045" y="374747"/>
                          <a:pt x="0" y="142793"/>
                        </a:cubicBezTo>
                        <a:close/>
                      </a:path>
                      <a:path w="9441551" h="908532" fill="none" stroke="0" extrusionOk="0">
                        <a:moveTo>
                          <a:pt x="0" y="142793"/>
                        </a:moveTo>
                        <a:cubicBezTo>
                          <a:pt x="53404" y="57655"/>
                          <a:pt x="271070" y="39259"/>
                          <a:pt x="641949" y="0"/>
                        </a:cubicBezTo>
                        <a:cubicBezTo>
                          <a:pt x="3176602" y="-112043"/>
                          <a:pt x="6334313" y="-89938"/>
                          <a:pt x="8799601" y="0"/>
                        </a:cubicBezTo>
                        <a:cubicBezTo>
                          <a:pt x="9105725" y="11409"/>
                          <a:pt x="9458644" y="62739"/>
                          <a:pt x="9441551" y="142793"/>
                        </a:cubicBezTo>
                        <a:cubicBezTo>
                          <a:pt x="9528436" y="283167"/>
                          <a:pt x="9193199" y="549368"/>
                          <a:pt x="9441551" y="765738"/>
                        </a:cubicBezTo>
                        <a:cubicBezTo>
                          <a:pt x="9421717" y="849604"/>
                          <a:pt x="9111639" y="879608"/>
                          <a:pt x="8799601" y="908532"/>
                        </a:cubicBezTo>
                        <a:cubicBezTo>
                          <a:pt x="7314591" y="1003192"/>
                          <a:pt x="3179596" y="1021622"/>
                          <a:pt x="641949" y="908532"/>
                        </a:cubicBezTo>
                        <a:cubicBezTo>
                          <a:pt x="300296" y="895070"/>
                          <a:pt x="13353" y="852242"/>
                          <a:pt x="0" y="765738"/>
                        </a:cubicBezTo>
                        <a:cubicBezTo>
                          <a:pt x="81301" y="565738"/>
                          <a:pt x="-109535" y="268034"/>
                          <a:pt x="0" y="14279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thơ.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F9D623B-29FF-8A13-31BF-CA3A4FF898AC}"/>
              </a:ext>
            </a:extLst>
          </p:cNvPr>
          <p:cNvSpPr txBox="1"/>
          <p:nvPr/>
        </p:nvSpPr>
        <p:spPr>
          <a:xfrm>
            <a:off x="2940545" y="1746944"/>
            <a:ext cx="674308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09745CBC-75A1-8489-15B3-326129E560CF}"/>
              </a:ext>
            </a:extLst>
          </p:cNvPr>
          <p:cNvCxnSpPr/>
          <p:nvPr/>
        </p:nvCxnSpPr>
        <p:spPr>
          <a:xfrm>
            <a:off x="7095280" y="3521596"/>
            <a:ext cx="720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287274CC-12BB-22C4-4DDF-15B1C62E02BF}"/>
              </a:ext>
            </a:extLst>
          </p:cNvPr>
          <p:cNvCxnSpPr/>
          <p:nvPr/>
        </p:nvCxnSpPr>
        <p:spPr>
          <a:xfrm>
            <a:off x="8381999" y="3501338"/>
            <a:ext cx="468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3761E3E8-8CA7-4774-6165-43F8365B0F51}"/>
              </a:ext>
            </a:extLst>
          </p:cNvPr>
          <p:cNvCxnSpPr/>
          <p:nvPr/>
        </p:nvCxnSpPr>
        <p:spPr>
          <a:xfrm>
            <a:off x="5736000" y="4403201"/>
            <a:ext cx="720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1BB9F9AA-D9F8-9CCD-83B1-0BDBBC86F64E}"/>
              </a:ext>
            </a:extLst>
          </p:cNvPr>
          <p:cNvCxnSpPr/>
          <p:nvPr/>
        </p:nvCxnSpPr>
        <p:spPr>
          <a:xfrm>
            <a:off x="7052096" y="4350148"/>
            <a:ext cx="612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0AB0EE2C-FCCA-C22A-D0B3-B0C49A071DE9}"/>
              </a:ext>
            </a:extLst>
          </p:cNvPr>
          <p:cNvCxnSpPr/>
          <p:nvPr/>
        </p:nvCxnSpPr>
        <p:spPr>
          <a:xfrm>
            <a:off x="6483280" y="4768765"/>
            <a:ext cx="684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14391F62-D31B-ED29-7231-504E28C91680}"/>
              </a:ext>
            </a:extLst>
          </p:cNvPr>
          <p:cNvCxnSpPr/>
          <p:nvPr/>
        </p:nvCxnSpPr>
        <p:spPr>
          <a:xfrm>
            <a:off x="6368096" y="5222107"/>
            <a:ext cx="684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38913C2B-FB48-5A25-AFE5-C9C4D348543B}"/>
              </a:ext>
            </a:extLst>
          </p:cNvPr>
          <p:cNvCxnSpPr/>
          <p:nvPr/>
        </p:nvCxnSpPr>
        <p:spPr>
          <a:xfrm>
            <a:off x="6312089" y="5696669"/>
            <a:ext cx="648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B6CEB026-7B4B-7FB1-E805-6BC03289A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743" y="3328656"/>
            <a:ext cx="4104971" cy="3188825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1E52A0A-F017-75A0-3875-3315F47C2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69" y="143557"/>
            <a:ext cx="162777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6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15">
            <a:extLst>
              <a:ext uri="{FF2B5EF4-FFF2-40B4-BE49-F238E27FC236}">
                <a16:creationId xmlns:a16="http://schemas.microsoft.com/office/drawing/2014/main" id="{41863E2C-2E6A-18FE-1329-A95D3A095B11}"/>
              </a:ext>
            </a:extLst>
          </p:cNvPr>
          <p:cNvSpPr/>
          <p:nvPr/>
        </p:nvSpPr>
        <p:spPr>
          <a:xfrm>
            <a:off x="1781902" y="642480"/>
            <a:ext cx="9441551" cy="908532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9441551"/>
                      <a:gd name="connsiteY0" fmla="*/ 142793 h 908532"/>
                      <a:gd name="connsiteX1" fmla="*/ 641949 w 9441551"/>
                      <a:gd name="connsiteY1" fmla="*/ 0 h 908532"/>
                      <a:gd name="connsiteX2" fmla="*/ 8799601 w 9441551"/>
                      <a:gd name="connsiteY2" fmla="*/ 0 h 908532"/>
                      <a:gd name="connsiteX3" fmla="*/ 9441551 w 9441551"/>
                      <a:gd name="connsiteY3" fmla="*/ 142793 h 908532"/>
                      <a:gd name="connsiteX4" fmla="*/ 9441551 w 9441551"/>
                      <a:gd name="connsiteY4" fmla="*/ 765738 h 908532"/>
                      <a:gd name="connsiteX5" fmla="*/ 8799601 w 9441551"/>
                      <a:gd name="connsiteY5" fmla="*/ 908532 h 908532"/>
                      <a:gd name="connsiteX6" fmla="*/ 641949 w 9441551"/>
                      <a:gd name="connsiteY6" fmla="*/ 908532 h 908532"/>
                      <a:gd name="connsiteX7" fmla="*/ 0 w 9441551"/>
                      <a:gd name="connsiteY7" fmla="*/ 765738 h 908532"/>
                      <a:gd name="connsiteX8" fmla="*/ 0 w 9441551"/>
                      <a:gd name="connsiteY8" fmla="*/ 142793 h 908532"/>
                      <a:gd name="connsiteX0" fmla="*/ 0 w 9441551"/>
                      <a:gd name="connsiteY0" fmla="*/ 142793 h 908532"/>
                      <a:gd name="connsiteX1" fmla="*/ 641949 w 9441551"/>
                      <a:gd name="connsiteY1" fmla="*/ 0 h 908532"/>
                      <a:gd name="connsiteX2" fmla="*/ 8799601 w 9441551"/>
                      <a:gd name="connsiteY2" fmla="*/ 0 h 908532"/>
                      <a:gd name="connsiteX3" fmla="*/ 9441551 w 9441551"/>
                      <a:gd name="connsiteY3" fmla="*/ 142793 h 908532"/>
                      <a:gd name="connsiteX4" fmla="*/ 9441551 w 9441551"/>
                      <a:gd name="connsiteY4" fmla="*/ 765738 h 908532"/>
                      <a:gd name="connsiteX5" fmla="*/ 8799601 w 9441551"/>
                      <a:gd name="connsiteY5" fmla="*/ 908532 h 908532"/>
                      <a:gd name="connsiteX6" fmla="*/ 641949 w 9441551"/>
                      <a:gd name="connsiteY6" fmla="*/ 908532 h 908532"/>
                      <a:gd name="connsiteX7" fmla="*/ 0 w 9441551"/>
                      <a:gd name="connsiteY7" fmla="*/ 765738 h 908532"/>
                      <a:gd name="connsiteX8" fmla="*/ 0 w 9441551"/>
                      <a:gd name="connsiteY8" fmla="*/ 142793 h 908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441551" h="908532" fill="none" extrusionOk="0">
                        <a:moveTo>
                          <a:pt x="0" y="142793"/>
                        </a:moveTo>
                        <a:cubicBezTo>
                          <a:pt x="83674" y="28835"/>
                          <a:pt x="289431" y="17283"/>
                          <a:pt x="641949" y="0"/>
                        </a:cubicBezTo>
                        <a:cubicBezTo>
                          <a:pt x="4377853" y="67604"/>
                          <a:pt x="6293226" y="47072"/>
                          <a:pt x="8799601" y="0"/>
                        </a:cubicBezTo>
                        <a:cubicBezTo>
                          <a:pt x="9100525" y="14964"/>
                          <a:pt x="9460325" y="45444"/>
                          <a:pt x="9441551" y="142793"/>
                        </a:cubicBezTo>
                        <a:cubicBezTo>
                          <a:pt x="9616017" y="274827"/>
                          <a:pt x="9250582" y="620475"/>
                          <a:pt x="9441551" y="765738"/>
                        </a:cubicBezTo>
                        <a:cubicBezTo>
                          <a:pt x="9403187" y="821070"/>
                          <a:pt x="9161626" y="873634"/>
                          <a:pt x="8799601" y="908532"/>
                        </a:cubicBezTo>
                        <a:cubicBezTo>
                          <a:pt x="7930080" y="894361"/>
                          <a:pt x="4001794" y="910169"/>
                          <a:pt x="641949" y="908532"/>
                        </a:cubicBezTo>
                        <a:cubicBezTo>
                          <a:pt x="289425" y="897724"/>
                          <a:pt x="21089" y="859481"/>
                          <a:pt x="0" y="765738"/>
                        </a:cubicBezTo>
                        <a:cubicBezTo>
                          <a:pt x="74178" y="527611"/>
                          <a:pt x="-97167" y="285315"/>
                          <a:pt x="0" y="142793"/>
                        </a:cubicBezTo>
                        <a:close/>
                      </a:path>
                      <a:path w="9441551" h="908532" stroke="0" extrusionOk="0">
                        <a:moveTo>
                          <a:pt x="0" y="142793"/>
                        </a:moveTo>
                        <a:cubicBezTo>
                          <a:pt x="-4530" y="94970"/>
                          <a:pt x="246003" y="9233"/>
                          <a:pt x="641949" y="0"/>
                        </a:cubicBezTo>
                        <a:cubicBezTo>
                          <a:pt x="1843352" y="-146814"/>
                          <a:pt x="6694441" y="-164046"/>
                          <a:pt x="8799601" y="0"/>
                        </a:cubicBezTo>
                        <a:cubicBezTo>
                          <a:pt x="9145263" y="2786"/>
                          <a:pt x="9444024" y="67472"/>
                          <a:pt x="9441551" y="142793"/>
                        </a:cubicBezTo>
                        <a:cubicBezTo>
                          <a:pt x="9560972" y="284933"/>
                          <a:pt x="9381536" y="567853"/>
                          <a:pt x="9441551" y="765738"/>
                        </a:cubicBezTo>
                        <a:cubicBezTo>
                          <a:pt x="9367892" y="880782"/>
                          <a:pt x="9122057" y="876363"/>
                          <a:pt x="8799601" y="908532"/>
                        </a:cubicBezTo>
                        <a:cubicBezTo>
                          <a:pt x="6514808" y="1122073"/>
                          <a:pt x="1610429" y="1062396"/>
                          <a:pt x="641949" y="908532"/>
                        </a:cubicBezTo>
                        <a:cubicBezTo>
                          <a:pt x="337439" y="900396"/>
                          <a:pt x="-21342" y="846947"/>
                          <a:pt x="0" y="765738"/>
                        </a:cubicBezTo>
                        <a:cubicBezTo>
                          <a:pt x="54818" y="528804"/>
                          <a:pt x="-145045" y="374747"/>
                          <a:pt x="0" y="142793"/>
                        </a:cubicBezTo>
                        <a:close/>
                      </a:path>
                      <a:path w="9441551" h="908532" fill="none" stroke="0" extrusionOk="0">
                        <a:moveTo>
                          <a:pt x="0" y="142793"/>
                        </a:moveTo>
                        <a:cubicBezTo>
                          <a:pt x="53404" y="57655"/>
                          <a:pt x="271070" y="39259"/>
                          <a:pt x="641949" y="0"/>
                        </a:cubicBezTo>
                        <a:cubicBezTo>
                          <a:pt x="3176602" y="-112043"/>
                          <a:pt x="6334313" y="-89938"/>
                          <a:pt x="8799601" y="0"/>
                        </a:cubicBezTo>
                        <a:cubicBezTo>
                          <a:pt x="9105725" y="11409"/>
                          <a:pt x="9458644" y="62739"/>
                          <a:pt x="9441551" y="142793"/>
                        </a:cubicBezTo>
                        <a:cubicBezTo>
                          <a:pt x="9528436" y="283167"/>
                          <a:pt x="9193199" y="549368"/>
                          <a:pt x="9441551" y="765738"/>
                        </a:cubicBezTo>
                        <a:cubicBezTo>
                          <a:pt x="9421717" y="849604"/>
                          <a:pt x="9111639" y="879608"/>
                          <a:pt x="8799601" y="908532"/>
                        </a:cubicBezTo>
                        <a:cubicBezTo>
                          <a:pt x="7314591" y="1003192"/>
                          <a:pt x="3179596" y="1021622"/>
                          <a:pt x="641949" y="908532"/>
                        </a:cubicBezTo>
                        <a:cubicBezTo>
                          <a:pt x="300296" y="895070"/>
                          <a:pt x="13353" y="852242"/>
                          <a:pt x="0" y="765738"/>
                        </a:cubicBezTo>
                        <a:cubicBezTo>
                          <a:pt x="81301" y="565738"/>
                          <a:pt x="-109535" y="268034"/>
                          <a:pt x="0" y="14279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câu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DCAFE0F-3E1D-C7FC-B94F-E9524191E394}"/>
              </a:ext>
            </a:extLst>
          </p:cNvPr>
          <p:cNvSpPr txBox="1"/>
          <p:nvPr/>
        </p:nvSpPr>
        <p:spPr>
          <a:xfrm>
            <a:off x="2949615" y="1691205"/>
            <a:ext cx="629276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ngắm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vườn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con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cho em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ngon.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đêm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công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Bông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say.</a:t>
            </a: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66FE0617-2DCE-9449-29F3-B79C7C6A6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50" y="87818"/>
            <a:ext cx="162777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8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03718934-0F71-A09C-C5B0-D04C28E3C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V="1">
            <a:off x="1562963" y="-694163"/>
            <a:ext cx="8866570" cy="8887699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267D197B-8847-F7D3-BB5A-D5C5BC244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" b="338"/>
          <a:stretch/>
        </p:blipFill>
        <p:spPr>
          <a:xfrm>
            <a:off x="1059519" y="831679"/>
            <a:ext cx="742048" cy="737034"/>
          </a:xfrm>
          <a:prstGeom prst="rect">
            <a:avLst/>
          </a:prstGeom>
        </p:spPr>
      </p:pic>
      <p:sp>
        <p:nvSpPr>
          <p:cNvPr id="9" name="文本框 9">
            <a:extLst>
              <a:ext uri="{FF2B5EF4-FFF2-40B4-BE49-F238E27FC236}">
                <a16:creationId xmlns:a16="http://schemas.microsoft.com/office/drawing/2014/main" id="{77C44000-0E57-D4A4-F51B-7EB199C6BBD2}"/>
              </a:ext>
            </a:extLst>
          </p:cNvPr>
          <p:cNvSpPr txBox="1"/>
          <p:nvPr/>
        </p:nvSpPr>
        <p:spPr>
          <a:xfrm>
            <a:off x="2893457" y="3026411"/>
            <a:ext cx="64050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indent="-201613" algn="ctr">
              <a:buFont typeface="Wingdings 2" panose="05020102010507070707" pitchFamily="18" charset="2"/>
              <a:buNone/>
            </a:pP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-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Học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thuộc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lòng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bài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thơ</a:t>
            </a:r>
            <a:endParaRPr lang="en-US" altLang="zh-CN" sz="4400" b="1" dirty="0"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  <a:p>
            <a:pPr marL="1588" indent="-201613" algn="ctr">
              <a:buFont typeface="Wingdings 2" panose="05020102010507070707" pitchFamily="18" charset="2"/>
              <a:buNone/>
            </a:pP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-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Chuẩn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bị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bài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mới</a:t>
            </a:r>
            <a:endParaRPr lang="en-US" altLang="zh-CN" sz="4400" b="1" dirty="0"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FFB914C-1AE5-9247-946E-9DC55661A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005" y="-16062"/>
            <a:ext cx="3956647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3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图片包含 游戏机&#10;&#10;描述已自动生成">
            <a:extLst>
              <a:ext uri="{FF2B5EF4-FFF2-40B4-BE49-F238E27FC236}">
                <a16:creationId xmlns:a16="http://schemas.microsoft.com/office/drawing/2014/main" id="{AB8EE0AD-258D-DB1A-8926-3E90B98D3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0" b="16250"/>
          <a:stretch/>
        </p:blipFill>
        <p:spPr>
          <a:xfrm>
            <a:off x="815555" y="-575363"/>
            <a:ext cx="10560889" cy="7518333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01172125-DAF6-154F-6A89-035E8EE44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05709" y="1868007"/>
            <a:ext cx="4692998" cy="4692998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0D37-91E9-D4C2-C5D3-F9EEE84E2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047" y="1054097"/>
            <a:ext cx="4035902" cy="1005927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A768A97D-1E37-E48E-6D38-28E036551E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82" t="997" r="10091" b="23072"/>
          <a:stretch/>
        </p:blipFill>
        <p:spPr>
          <a:xfrm>
            <a:off x="1909822" y="1557060"/>
            <a:ext cx="8553691" cy="440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2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12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D3801F6-E7B5-B944-465C-D99EED651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004" y="634273"/>
            <a:ext cx="5809992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n Tay Mẹ _ Nhạc Thiếu Nhi Cho Bé _ Nhạc Thiếu Nhi Hay Nhất Mới Nhất 2017">
            <a:hlinkClick r:id="" action="ppaction://media"/>
            <a:extLst>
              <a:ext uri="{FF2B5EF4-FFF2-40B4-BE49-F238E27FC236}">
                <a16:creationId xmlns:a16="http://schemas.microsoft.com/office/drawing/2014/main" id="{714C359C-5172-5B42-AAE4-6A0D351ABFD3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113" y="307491"/>
            <a:ext cx="11098696" cy="6243017"/>
          </a:xfrm>
        </p:spPr>
      </p:pic>
    </p:spTree>
    <p:extLst>
      <p:ext uri="{BB962C8B-B14F-4D97-AF65-F5344CB8AC3E}">
        <p14:creationId xmlns:p14="http://schemas.microsoft.com/office/powerpoint/2010/main" val="419005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682C53F-3166-732E-AB57-BF6BB2407AF6}"/>
              </a:ext>
            </a:extLst>
          </p:cNvPr>
          <p:cNvSpPr txBox="1"/>
          <p:nvPr/>
        </p:nvSpPr>
        <p:spPr>
          <a:xfrm>
            <a:off x="5901179" y="2838054"/>
            <a:ext cx="5341855" cy="1861006"/>
          </a:xfrm>
          <a:prstGeom prst="wedgeEllipseCallout">
            <a:avLst>
              <a:gd name="adj1" fmla="val -59258"/>
              <a:gd name="adj2" fmla="val -71134"/>
            </a:avLst>
          </a:prstGeom>
          <a:noFill/>
          <a:ln w="19050">
            <a:solidFill>
              <a:srgbClr val="FFA1C3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66761902-0AD6-15F5-C6DD-0F25DBFBC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7" y="1583203"/>
            <a:ext cx="5103042" cy="436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8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61AFE6E9-40F6-0B44-2A83-794698EE2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67" y="665948"/>
            <a:ext cx="6559865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2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BF04AEB8-A13F-5BEA-8870-00E389F09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3018972" y="0"/>
            <a:ext cx="8621486" cy="68580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B83E7B5A-7CA5-48A6-CD17-2DF11BB17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542" y="662464"/>
            <a:ext cx="4275499" cy="6413249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45D000A-FFCB-BD3F-D1BF-FD53BFA80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537" y="967140"/>
            <a:ext cx="6767147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655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9EBA2559-9059-ADF4-9310-8CC8C2BAF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54" y="1048569"/>
            <a:ext cx="9464040" cy="5349240"/>
          </a:xfrm>
          <a:prstGeom prst="round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9CDD1F2-7990-E851-F032-7BC51FDD509F}"/>
              </a:ext>
            </a:extLst>
          </p:cNvPr>
          <p:cNvSpPr txBox="1"/>
          <p:nvPr/>
        </p:nvSpPr>
        <p:spPr>
          <a:xfrm>
            <a:off x="463562" y="957586"/>
            <a:ext cx="674308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037F9EF1-2B3E-61A8-DEF6-E169C6FFA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852" y="614169"/>
            <a:ext cx="4145811" cy="317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9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4">
            <a:extLst>
              <a:ext uri="{FF2B5EF4-FFF2-40B4-BE49-F238E27FC236}">
                <a16:creationId xmlns:a16="http://schemas.microsoft.com/office/drawing/2014/main" id="{03E0CAE0-B5D5-92D5-982F-82A3AE3A93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" b="338"/>
          <a:stretch/>
        </p:blipFill>
        <p:spPr>
          <a:xfrm>
            <a:off x="1516719" y="842664"/>
            <a:ext cx="742048" cy="737034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A8C07C84-0D50-E2DA-8553-0D7C8EEF6D9A}"/>
              </a:ext>
            </a:extLst>
          </p:cNvPr>
          <p:cNvGrpSpPr/>
          <p:nvPr/>
        </p:nvGrpSpPr>
        <p:grpSpPr>
          <a:xfrm>
            <a:off x="1008185" y="1456953"/>
            <a:ext cx="2870291" cy="2870291"/>
            <a:chOff x="1008185" y="1456953"/>
            <a:chExt cx="2870291" cy="2870291"/>
          </a:xfrm>
        </p:grpSpPr>
        <p:pic>
          <p:nvPicPr>
            <p:cNvPr id="19" name="图片 11">
              <a:extLst>
                <a:ext uri="{FF2B5EF4-FFF2-40B4-BE49-F238E27FC236}">
                  <a16:creationId xmlns:a16="http://schemas.microsoft.com/office/drawing/2014/main" id="{45FF7A6A-78AA-2A6A-81CB-C0463E1D7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B6A5BB59-24DB-B7D1-AFB7-CFE0FFFCF9CE}"/>
                </a:ext>
              </a:extLst>
            </p:cNvPr>
            <p:cNvSpPr txBox="1"/>
            <p:nvPr/>
          </p:nvSpPr>
          <p:spPr>
            <a:xfrm>
              <a:off x="1598387" y="2691861"/>
              <a:ext cx="16898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mệt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5D1DDECA-346D-50DA-CABC-B3D24D664E6C}"/>
              </a:ext>
            </a:extLst>
          </p:cNvPr>
          <p:cNvGrpSpPr/>
          <p:nvPr/>
        </p:nvGrpSpPr>
        <p:grpSpPr>
          <a:xfrm>
            <a:off x="4732970" y="1541133"/>
            <a:ext cx="2870291" cy="2870291"/>
            <a:chOff x="1008185" y="1456953"/>
            <a:chExt cx="2870291" cy="2870291"/>
          </a:xfrm>
        </p:grpSpPr>
        <p:pic>
          <p:nvPicPr>
            <p:cNvPr id="26" name="图片 11">
              <a:extLst>
                <a:ext uri="{FF2B5EF4-FFF2-40B4-BE49-F238E27FC236}">
                  <a16:creationId xmlns:a16="http://schemas.microsoft.com/office/drawing/2014/main" id="{A54A233C-ED68-4673-CB24-3551A0035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23C4252D-E518-AE0B-2982-205F0C36250A}"/>
                </a:ext>
              </a:extLst>
            </p:cNvPr>
            <p:cNvSpPr txBox="1"/>
            <p:nvPr/>
          </p:nvSpPr>
          <p:spPr>
            <a:xfrm>
              <a:off x="1905733" y="2641893"/>
              <a:ext cx="8114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ạ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ời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6DE93238-444E-AE7B-D67B-9FB91994BF02}"/>
              </a:ext>
            </a:extLst>
          </p:cNvPr>
          <p:cNvGrpSpPr/>
          <p:nvPr/>
        </p:nvGrpSpPr>
        <p:grpSpPr>
          <a:xfrm>
            <a:off x="8281761" y="1529729"/>
            <a:ext cx="2870291" cy="2870291"/>
            <a:chOff x="1008185" y="1456953"/>
            <a:chExt cx="2870291" cy="2870291"/>
          </a:xfrm>
        </p:grpSpPr>
        <p:pic>
          <p:nvPicPr>
            <p:cNvPr id="29" name="图片 11">
              <a:extLst>
                <a:ext uri="{FF2B5EF4-FFF2-40B4-BE49-F238E27FC236}">
                  <a16:creationId xmlns:a16="http://schemas.microsoft.com/office/drawing/2014/main" id="{7A7EEDF7-34A6-DA63-65E7-076DB3441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2A111CBB-C72D-F21B-52C4-E1C9320C1FD3}"/>
                </a:ext>
              </a:extLst>
            </p:cNvPr>
            <p:cNvSpPr txBox="1"/>
            <p:nvPr/>
          </p:nvSpPr>
          <p:spPr>
            <a:xfrm>
              <a:off x="1862679" y="2641893"/>
              <a:ext cx="12330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kẽo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cà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17E2F16C-CB2A-2239-500F-E73796E6A9AF}"/>
              </a:ext>
            </a:extLst>
          </p:cNvPr>
          <p:cNvGrpSpPr/>
          <p:nvPr/>
        </p:nvGrpSpPr>
        <p:grpSpPr>
          <a:xfrm>
            <a:off x="1039948" y="3861145"/>
            <a:ext cx="2870291" cy="2870291"/>
            <a:chOff x="1008185" y="1456953"/>
            <a:chExt cx="2870291" cy="2870291"/>
          </a:xfrm>
        </p:grpSpPr>
        <p:pic>
          <p:nvPicPr>
            <p:cNvPr id="32" name="图片 11">
              <a:extLst>
                <a:ext uri="{FF2B5EF4-FFF2-40B4-BE49-F238E27FC236}">
                  <a16:creationId xmlns:a16="http://schemas.microsoft.com/office/drawing/2014/main" id="{191FAE97-89C4-0723-6597-32503155A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74866805-8359-5D5A-8D0D-730B40FE13E1}"/>
                </a:ext>
              </a:extLst>
            </p:cNvPr>
            <p:cNvSpPr txBox="1"/>
            <p:nvPr/>
          </p:nvSpPr>
          <p:spPr>
            <a:xfrm>
              <a:off x="1905733" y="2641893"/>
              <a:ext cx="11378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40F62734-51DC-CB08-B6C3-E5D46F8C4962}"/>
              </a:ext>
            </a:extLst>
          </p:cNvPr>
          <p:cNvGrpSpPr/>
          <p:nvPr/>
        </p:nvGrpSpPr>
        <p:grpSpPr>
          <a:xfrm>
            <a:off x="4807787" y="3767895"/>
            <a:ext cx="2870291" cy="2870291"/>
            <a:chOff x="1008185" y="1456953"/>
            <a:chExt cx="2870291" cy="2870291"/>
          </a:xfrm>
        </p:grpSpPr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E47F26F8-FE52-56E0-47D3-18B0F9B55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D7CCECB6-F59A-E92E-DB40-3E9D74A1ED0F}"/>
                </a:ext>
              </a:extLst>
            </p:cNvPr>
            <p:cNvSpPr txBox="1"/>
            <p:nvPr/>
          </p:nvSpPr>
          <p:spPr>
            <a:xfrm>
              <a:off x="1623233" y="2690643"/>
              <a:ext cx="16401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giấc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4AE9362-03E7-01D7-5DAF-5A05AAD060C4}"/>
              </a:ext>
            </a:extLst>
          </p:cNvPr>
          <p:cNvGrpSpPr/>
          <p:nvPr/>
        </p:nvGrpSpPr>
        <p:grpSpPr>
          <a:xfrm>
            <a:off x="8293126" y="3828049"/>
            <a:ext cx="2870291" cy="2870291"/>
            <a:chOff x="1008185" y="1456953"/>
            <a:chExt cx="2870291" cy="2870291"/>
          </a:xfrm>
        </p:grpSpPr>
        <p:pic>
          <p:nvPicPr>
            <p:cNvPr id="38" name="图片 11">
              <a:extLst>
                <a:ext uri="{FF2B5EF4-FFF2-40B4-BE49-F238E27FC236}">
                  <a16:creationId xmlns:a16="http://schemas.microsoft.com/office/drawing/2014/main" id="{BACFD1C1-5316-64E6-CAEA-F1D733C20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9AA96A01-32DF-2141-D540-5E523D2A5822}"/>
                </a:ext>
              </a:extLst>
            </p:cNvPr>
            <p:cNvSpPr txBox="1"/>
            <p:nvPr/>
          </p:nvSpPr>
          <p:spPr>
            <a:xfrm>
              <a:off x="1877165" y="2695565"/>
              <a:ext cx="11095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ru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CB7B6025-0A7A-A9A6-D34E-E5500081E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632" y="294004"/>
            <a:ext cx="7260965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8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1136</Words>
  <Application>Microsoft Office PowerPoint</Application>
  <PresentationFormat>Widescreen</PresentationFormat>
  <Paragraphs>136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SVN-Dancing Script</vt:lpstr>
      <vt:lpstr>Cambria</vt:lpstr>
      <vt:lpstr>Arial</vt:lpstr>
      <vt:lpstr>Calibri</vt:lpstr>
      <vt:lpstr>SVN-Newton</vt:lpstr>
      <vt:lpstr>M PLUS Rounded 1c</vt:lpstr>
      <vt:lpstr>Times New Roman</vt:lpstr>
      <vt:lpstr>SVN-Ready</vt:lpstr>
      <vt:lpstr>Fredoka One</vt:lpstr>
      <vt:lpstr>Calibri Light</vt:lpstr>
      <vt:lpstr>UTM Avo</vt:lpstr>
      <vt:lpstr>Wingdings 2</vt:lpstr>
      <vt:lpstr>#9Slide07 HoneyCream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Windows User</cp:lastModifiedBy>
  <cp:revision>9</cp:revision>
  <dcterms:created xsi:type="dcterms:W3CDTF">2022-11-16T15:07:32Z</dcterms:created>
  <dcterms:modified xsi:type="dcterms:W3CDTF">2022-11-23T14:16:24Z</dcterms:modified>
</cp:coreProperties>
</file>