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307" r:id="rId3"/>
    <p:sldId id="264" r:id="rId4"/>
    <p:sldId id="276" r:id="rId5"/>
    <p:sldId id="321" r:id="rId6"/>
    <p:sldId id="322" r:id="rId7"/>
    <p:sldId id="324" r:id="rId8"/>
    <p:sldId id="270" r:id="rId9"/>
    <p:sldId id="269" r:id="rId10"/>
    <p:sldId id="271" r:id="rId11"/>
    <p:sldId id="274" r:id="rId12"/>
    <p:sldId id="272" r:id="rId13"/>
    <p:sldId id="275" r:id="rId14"/>
    <p:sldId id="317" r:id="rId15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BrushScript" panose="02020500000000000000" pitchFamily="18" charset="0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Dancing Script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8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BE90E-7623-4106-A601-FD9A08CB2060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A7059-E121-40D8-A20D-FC108CFE2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3EA8-E9AE-AB19-47D2-AF83AA445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177F8-675D-CEAF-3077-5200D34E2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D7C25-B213-1BE0-FD6B-60F6DE6E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8D4AA-3DE9-47E7-12A2-0E0C9BEE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62F8F-26F4-9617-A465-6DBDD84C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0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E6F1-EF54-FBEC-28A3-BC036CB2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F3CB8-EC9A-3C5A-C2DE-77B2B9F80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CF3A-E562-BA14-29C2-D23132C9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3B767-DC82-9980-B4AA-E11E3FE1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A8DD9-D0C3-D86B-EB6F-1239B07A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2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A33C6-B35F-F64E-A7C2-F03850D89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52A9F-BE92-5234-FBE1-F8722337B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07167-5FB8-B045-BCFD-56A34A43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AE41-3634-CC53-842D-ABD9A68A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DEC86-5005-C660-0EC8-D805A605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2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713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697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E778F-A084-A875-501B-C562F7A8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D5EF-F992-2D2B-6902-D662D26FA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20D78-A258-1F60-148B-FA4989A31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06901-231F-83CA-7E40-00C9E054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666D-7961-1810-C5FF-7FAEF82C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1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D213-9AA7-77EC-FDDE-86EB3B64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81D37-3F55-3BAB-77B8-C75E4AF5D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3820-74F3-AF06-D76B-6A192CBD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3039-A317-9436-E70E-D6F0C423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3E426-7F80-F70C-7CA0-84C02669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7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D7F9-9944-13E3-30A1-FD9EA97C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00320-6573-1261-99EA-3E06F2740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B5D04-EFEA-C602-9C1C-C16040727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B6ED2-03B1-CA75-6285-D9E88AD1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C375E-F6DE-8F4B-3BC6-B4779EC0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A1816-CAA9-8E03-3125-779D62C1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4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FA37-0956-9501-B8C4-632130D1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45CF3-BF99-1C08-B6E1-CE57E929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32F1C-9988-974C-7B70-C0B8C8B83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1F707-B350-C595-B22F-0181AA03E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1C0F7-850A-0D05-AE96-8B76A6D47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65174-28B7-01EB-9B00-BB2AD0DF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CCE7E-4157-F33C-2981-F820A7C7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B25E19-C708-AF1F-F660-DA20D6CC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4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A47-7C12-A272-BA01-7A84C953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66E1C-A60C-A65E-6EDF-3E8495FE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E055F-86A5-6243-0725-A8CB4E7D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11999-780A-E5C8-49C3-50453024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6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15924-8D5F-6582-B3DC-292BF21B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4A1ED-036D-D6F6-6CA7-35BE1A2C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0869A-1965-53F3-C0E0-714E8080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7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0D2D-15BD-DFA3-7A2F-27565D4F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BDB1-0200-B09A-A955-17FF876C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3898F-97C6-4CE4-E3C5-DD5FCC355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86B47-D3A4-02D5-D570-6B89E975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25A18-3DA8-C7A3-25AA-08EF276B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72F22-3D25-F251-5929-D913B0BB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404D-1A3F-68C4-943E-603770C3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325DF-5A16-76F4-0ADE-89B94A20A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32845-333D-B50E-3BF1-CD43B530F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46347-BD01-8C11-9408-794699F8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98273-0237-8AA2-0731-78E86063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01971-5163-97B8-70A9-B22D97C2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5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48826-3460-4492-08D4-3D3F77EA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AD4D9-8DA4-6E07-04D7-6108D0E7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2B7A5-5EAB-FFF5-8A52-A855890E8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5DFB-24AA-4830-8256-96E2826DD33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A8075-0BBE-2D53-4F42-CCF6923E7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27B8-D3FB-FABB-80C0-B1658C0FA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272C-34A6-4A79-9706-5379A4BA3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F96B9-A18B-3397-8970-F3F93F53F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FBCF7-403D-F64D-AFAE-514B810B9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6626A06-BA1A-6B54-40F0-75FE40A4EB0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565D9E-0953-1647-1D34-A40CFCE82C0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07B792-4F6C-2F40-7EE0-9902358246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75EA5-FD24-21F8-7CCA-4344ECC8AAA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01843-2573-9652-0321-4D2CCEB0CA9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20B67-E58E-C997-4B4D-587AED3117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98D138-89DF-B536-7326-1157B125DD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638FF-9561-D0AB-BBDC-BF75238FE4A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97DB-3BE8-9B23-42DC-148F1505F96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9FA1B-A97B-4179-A32F-661A1D91366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0323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" Target="slide4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F2191-9519-CC61-81D6-2316E4CA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985" y="1552818"/>
            <a:ext cx="8468078" cy="2755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CEF77-70B0-3D5D-A51C-A997234D3F8B}"/>
              </a:ext>
            </a:extLst>
          </p:cNvPr>
          <p:cNvSpPr txBox="1"/>
          <p:nvPr/>
        </p:nvSpPr>
        <p:spPr>
          <a:xfrm>
            <a:off x="6634103" y="4308449"/>
            <a:ext cx="389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Trang 91,92</a:t>
            </a:r>
            <a:endParaRPr lang="vi-VN" sz="40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0E85EB-F888-20FB-B9FB-4987B9739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69" y="304235"/>
            <a:ext cx="5133310" cy="155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47A7AF34-EB5E-4D1D-AA8F-95BD890878BD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C12C6-AD71-F941-3A6B-EA14D396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1" b="68384" l="32547" r="64906">
                        <a14:foregroundMark x1="46604" y1="8171" x2="51415" y2="20249"/>
                        <a14:foregroundMark x1="51321" y1="7282" x2="51604" y2="17052"/>
                        <a14:foregroundMark x1="46981" y1="4973" x2="51038" y2="7638"/>
                        <a14:foregroundMark x1="45849" y1="1599" x2="45849" y2="1599"/>
                        <a14:foregroundMark x1="51415" y1="2487" x2="51415" y2="2487"/>
                        <a14:foregroundMark x1="46038" y1="1421" x2="46038" y2="1421"/>
                        <a14:foregroundMark x1="49151" y1="8348" x2="51887" y2="14920"/>
                        <a14:foregroundMark x1="62358" y1="13854" x2="62736" y2="23268"/>
                        <a14:foregroundMark x1="64906" y1="15986" x2="60943" y2="20604"/>
                        <a14:foregroundMark x1="41698" y1="68384" x2="43396" y2="61279"/>
                        <a14:foregroundMark x1="58585" y1="68561" x2="57075" y2="67140"/>
                        <a14:foregroundMark x1="33585" y1="39787" x2="35377" y2="35702"/>
                        <a14:foregroundMark x1="32642" y1="35346" x2="35943" y2="33215"/>
                        <a14:foregroundMark x1="32547" y1="40497" x2="36226" y2="37478"/>
                      </a14:backgroundRemoval>
                    </a14:imgEffect>
                  </a14:imgLayer>
                </a14:imgProps>
              </a:ext>
            </a:extLst>
          </a:blip>
          <a:srcRect l="29728" r="33672" b="27561"/>
          <a:stretch/>
        </p:blipFill>
        <p:spPr>
          <a:xfrm>
            <a:off x="4215842" y="533228"/>
            <a:ext cx="2956560" cy="310794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5102E7-8764-176C-6F9B-7E662E1E4C3D}"/>
              </a:ext>
            </a:extLst>
          </p:cNvPr>
          <p:cNvSpPr/>
          <p:nvPr/>
        </p:nvSpPr>
        <p:spPr>
          <a:xfrm>
            <a:off x="604128" y="4514246"/>
            <a:ext cx="11587871" cy="1142624"/>
          </a:xfrm>
          <a:custGeom>
            <a:avLst/>
            <a:gdLst>
              <a:gd name="connsiteX0" fmla="*/ 0 w 11587871"/>
              <a:gd name="connsiteY0" fmla="*/ 240899 h 1142624"/>
              <a:gd name="connsiteX1" fmla="*/ 240899 w 11587871"/>
              <a:gd name="connsiteY1" fmla="*/ 0 h 1142624"/>
              <a:gd name="connsiteX2" fmla="*/ 936490 w 11587871"/>
              <a:gd name="connsiteY2" fmla="*/ 0 h 1142624"/>
              <a:gd name="connsiteX3" fmla="*/ 1521020 w 11587871"/>
              <a:gd name="connsiteY3" fmla="*/ 0 h 1142624"/>
              <a:gd name="connsiteX4" fmla="*/ 2327672 w 11587871"/>
              <a:gd name="connsiteY4" fmla="*/ 0 h 1142624"/>
              <a:gd name="connsiteX5" fmla="*/ 3134323 w 11587871"/>
              <a:gd name="connsiteY5" fmla="*/ 0 h 1142624"/>
              <a:gd name="connsiteX6" fmla="*/ 3718853 w 11587871"/>
              <a:gd name="connsiteY6" fmla="*/ 0 h 1142624"/>
              <a:gd name="connsiteX7" fmla="*/ 4303384 w 11587871"/>
              <a:gd name="connsiteY7" fmla="*/ 0 h 1142624"/>
              <a:gd name="connsiteX8" fmla="*/ 4887914 w 11587871"/>
              <a:gd name="connsiteY8" fmla="*/ 0 h 1142624"/>
              <a:gd name="connsiteX9" fmla="*/ 5694565 w 11587871"/>
              <a:gd name="connsiteY9" fmla="*/ 0 h 1142624"/>
              <a:gd name="connsiteX10" fmla="*/ 6056974 w 11587871"/>
              <a:gd name="connsiteY10" fmla="*/ 0 h 1142624"/>
              <a:gd name="connsiteX11" fmla="*/ 6419383 w 11587871"/>
              <a:gd name="connsiteY11" fmla="*/ 0 h 1142624"/>
              <a:gd name="connsiteX12" fmla="*/ 6781791 w 11587871"/>
              <a:gd name="connsiteY12" fmla="*/ 0 h 1142624"/>
              <a:gd name="connsiteX13" fmla="*/ 7033139 w 11587871"/>
              <a:gd name="connsiteY13" fmla="*/ 0 h 1142624"/>
              <a:gd name="connsiteX14" fmla="*/ 7728730 w 11587871"/>
              <a:gd name="connsiteY14" fmla="*/ 0 h 1142624"/>
              <a:gd name="connsiteX15" fmla="*/ 8091139 w 11587871"/>
              <a:gd name="connsiteY15" fmla="*/ 0 h 1142624"/>
              <a:gd name="connsiteX16" fmla="*/ 8786730 w 11587871"/>
              <a:gd name="connsiteY16" fmla="*/ 0 h 1142624"/>
              <a:gd name="connsiteX17" fmla="*/ 9482321 w 11587871"/>
              <a:gd name="connsiteY17" fmla="*/ 0 h 1142624"/>
              <a:gd name="connsiteX18" fmla="*/ 10288972 w 11587871"/>
              <a:gd name="connsiteY18" fmla="*/ 0 h 1142624"/>
              <a:gd name="connsiteX19" fmla="*/ 10762442 w 11587871"/>
              <a:gd name="connsiteY19" fmla="*/ 0 h 1142624"/>
              <a:gd name="connsiteX20" fmla="*/ 11346972 w 11587871"/>
              <a:gd name="connsiteY20" fmla="*/ 0 h 1142624"/>
              <a:gd name="connsiteX21" fmla="*/ 11587871 w 11587871"/>
              <a:gd name="connsiteY21" fmla="*/ 240899 h 1142624"/>
              <a:gd name="connsiteX22" fmla="*/ 11587871 w 11587871"/>
              <a:gd name="connsiteY22" fmla="*/ 564704 h 1142624"/>
              <a:gd name="connsiteX23" fmla="*/ 11587871 w 11587871"/>
              <a:gd name="connsiteY23" fmla="*/ 901725 h 1142624"/>
              <a:gd name="connsiteX24" fmla="*/ 11346972 w 11587871"/>
              <a:gd name="connsiteY24" fmla="*/ 1142624 h 1142624"/>
              <a:gd name="connsiteX25" fmla="*/ 10762442 w 11587871"/>
              <a:gd name="connsiteY25" fmla="*/ 1142624 h 1142624"/>
              <a:gd name="connsiteX26" fmla="*/ 9955790 w 11587871"/>
              <a:gd name="connsiteY26" fmla="*/ 1142624 h 1142624"/>
              <a:gd name="connsiteX27" fmla="*/ 9482321 w 11587871"/>
              <a:gd name="connsiteY27" fmla="*/ 1142624 h 1142624"/>
              <a:gd name="connsiteX28" fmla="*/ 9119912 w 11587871"/>
              <a:gd name="connsiteY28" fmla="*/ 1142624 h 1142624"/>
              <a:gd name="connsiteX29" fmla="*/ 8757503 w 11587871"/>
              <a:gd name="connsiteY29" fmla="*/ 1142624 h 1142624"/>
              <a:gd name="connsiteX30" fmla="*/ 8506155 w 11587871"/>
              <a:gd name="connsiteY30" fmla="*/ 1142624 h 1142624"/>
              <a:gd name="connsiteX31" fmla="*/ 7699504 w 11587871"/>
              <a:gd name="connsiteY31" fmla="*/ 1142624 h 1142624"/>
              <a:gd name="connsiteX32" fmla="*/ 7003913 w 11587871"/>
              <a:gd name="connsiteY32" fmla="*/ 1142624 h 1142624"/>
              <a:gd name="connsiteX33" fmla="*/ 6752565 w 11587871"/>
              <a:gd name="connsiteY33" fmla="*/ 1142624 h 1142624"/>
              <a:gd name="connsiteX34" fmla="*/ 5945913 w 11587871"/>
              <a:gd name="connsiteY34" fmla="*/ 1142624 h 1142624"/>
              <a:gd name="connsiteX35" fmla="*/ 5694565 w 11587871"/>
              <a:gd name="connsiteY35" fmla="*/ 1142624 h 1142624"/>
              <a:gd name="connsiteX36" fmla="*/ 4998974 w 11587871"/>
              <a:gd name="connsiteY36" fmla="*/ 1142624 h 1142624"/>
              <a:gd name="connsiteX37" fmla="*/ 4636566 w 11587871"/>
              <a:gd name="connsiteY37" fmla="*/ 1142624 h 1142624"/>
              <a:gd name="connsiteX38" fmla="*/ 4385218 w 11587871"/>
              <a:gd name="connsiteY38" fmla="*/ 1142624 h 1142624"/>
              <a:gd name="connsiteX39" fmla="*/ 4022809 w 11587871"/>
              <a:gd name="connsiteY39" fmla="*/ 1142624 h 1142624"/>
              <a:gd name="connsiteX40" fmla="*/ 3660400 w 11587871"/>
              <a:gd name="connsiteY40" fmla="*/ 1142624 h 1142624"/>
              <a:gd name="connsiteX41" fmla="*/ 2964810 w 11587871"/>
              <a:gd name="connsiteY41" fmla="*/ 1142624 h 1142624"/>
              <a:gd name="connsiteX42" fmla="*/ 2380279 w 11587871"/>
              <a:gd name="connsiteY42" fmla="*/ 1142624 h 1142624"/>
              <a:gd name="connsiteX43" fmla="*/ 1795749 w 11587871"/>
              <a:gd name="connsiteY43" fmla="*/ 1142624 h 1142624"/>
              <a:gd name="connsiteX44" fmla="*/ 1100158 w 11587871"/>
              <a:gd name="connsiteY44" fmla="*/ 1142624 h 1142624"/>
              <a:gd name="connsiteX45" fmla="*/ 737750 w 11587871"/>
              <a:gd name="connsiteY45" fmla="*/ 1142624 h 1142624"/>
              <a:gd name="connsiteX46" fmla="*/ 240899 w 11587871"/>
              <a:gd name="connsiteY46" fmla="*/ 1142624 h 1142624"/>
              <a:gd name="connsiteX47" fmla="*/ 0 w 11587871"/>
              <a:gd name="connsiteY47" fmla="*/ 901725 h 1142624"/>
              <a:gd name="connsiteX48" fmla="*/ 0 w 11587871"/>
              <a:gd name="connsiteY48" fmla="*/ 558095 h 1142624"/>
              <a:gd name="connsiteX49" fmla="*/ 0 w 11587871"/>
              <a:gd name="connsiteY49" fmla="*/ 240899 h 114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587871" h="1142624" fill="none" extrusionOk="0">
                <a:moveTo>
                  <a:pt x="0" y="240899"/>
                </a:moveTo>
                <a:cubicBezTo>
                  <a:pt x="-37084" y="106691"/>
                  <a:pt x="104923" y="-4859"/>
                  <a:pt x="240899" y="0"/>
                </a:cubicBezTo>
                <a:cubicBezTo>
                  <a:pt x="501139" y="-66153"/>
                  <a:pt x="730693" y="76311"/>
                  <a:pt x="936490" y="0"/>
                </a:cubicBezTo>
                <a:cubicBezTo>
                  <a:pt x="1142287" y="-76311"/>
                  <a:pt x="1239900" y="57513"/>
                  <a:pt x="1521020" y="0"/>
                </a:cubicBezTo>
                <a:cubicBezTo>
                  <a:pt x="1802140" y="-57513"/>
                  <a:pt x="2066634" y="9231"/>
                  <a:pt x="2327672" y="0"/>
                </a:cubicBezTo>
                <a:cubicBezTo>
                  <a:pt x="2588710" y="-9231"/>
                  <a:pt x="2881205" y="35785"/>
                  <a:pt x="3134323" y="0"/>
                </a:cubicBezTo>
                <a:cubicBezTo>
                  <a:pt x="3387441" y="-35785"/>
                  <a:pt x="3581156" y="19225"/>
                  <a:pt x="3718853" y="0"/>
                </a:cubicBezTo>
                <a:cubicBezTo>
                  <a:pt x="3856550" y="-19225"/>
                  <a:pt x="4168177" y="24192"/>
                  <a:pt x="4303384" y="0"/>
                </a:cubicBezTo>
                <a:cubicBezTo>
                  <a:pt x="4438591" y="-24192"/>
                  <a:pt x="4667271" y="6921"/>
                  <a:pt x="4887914" y="0"/>
                </a:cubicBezTo>
                <a:cubicBezTo>
                  <a:pt x="5108557" y="-6921"/>
                  <a:pt x="5455312" y="86781"/>
                  <a:pt x="5694565" y="0"/>
                </a:cubicBezTo>
                <a:cubicBezTo>
                  <a:pt x="5933818" y="-86781"/>
                  <a:pt x="5887851" y="12463"/>
                  <a:pt x="6056974" y="0"/>
                </a:cubicBezTo>
                <a:cubicBezTo>
                  <a:pt x="6226097" y="-12463"/>
                  <a:pt x="6313182" y="39223"/>
                  <a:pt x="6419383" y="0"/>
                </a:cubicBezTo>
                <a:cubicBezTo>
                  <a:pt x="6525584" y="-39223"/>
                  <a:pt x="6665039" y="2532"/>
                  <a:pt x="6781791" y="0"/>
                </a:cubicBezTo>
                <a:cubicBezTo>
                  <a:pt x="6898543" y="-2532"/>
                  <a:pt x="6955438" y="30044"/>
                  <a:pt x="7033139" y="0"/>
                </a:cubicBezTo>
                <a:cubicBezTo>
                  <a:pt x="7110840" y="-30044"/>
                  <a:pt x="7520765" y="15583"/>
                  <a:pt x="7728730" y="0"/>
                </a:cubicBezTo>
                <a:cubicBezTo>
                  <a:pt x="7936695" y="-15583"/>
                  <a:pt x="7943693" y="9719"/>
                  <a:pt x="8091139" y="0"/>
                </a:cubicBezTo>
                <a:cubicBezTo>
                  <a:pt x="8238585" y="-9719"/>
                  <a:pt x="8477607" y="55958"/>
                  <a:pt x="8786730" y="0"/>
                </a:cubicBezTo>
                <a:cubicBezTo>
                  <a:pt x="9095853" y="-55958"/>
                  <a:pt x="9147990" y="37368"/>
                  <a:pt x="9482321" y="0"/>
                </a:cubicBezTo>
                <a:cubicBezTo>
                  <a:pt x="9816652" y="-37368"/>
                  <a:pt x="10085721" y="6391"/>
                  <a:pt x="10288972" y="0"/>
                </a:cubicBezTo>
                <a:cubicBezTo>
                  <a:pt x="10492223" y="-6391"/>
                  <a:pt x="10558506" y="50398"/>
                  <a:pt x="10762442" y="0"/>
                </a:cubicBezTo>
                <a:cubicBezTo>
                  <a:pt x="10966378" y="-50398"/>
                  <a:pt x="11066560" y="58654"/>
                  <a:pt x="11346972" y="0"/>
                </a:cubicBezTo>
                <a:cubicBezTo>
                  <a:pt x="11481782" y="-13315"/>
                  <a:pt x="11617024" y="115922"/>
                  <a:pt x="11587871" y="240899"/>
                </a:cubicBezTo>
                <a:cubicBezTo>
                  <a:pt x="11615037" y="321323"/>
                  <a:pt x="11553583" y="483014"/>
                  <a:pt x="11587871" y="564704"/>
                </a:cubicBezTo>
                <a:cubicBezTo>
                  <a:pt x="11622159" y="646394"/>
                  <a:pt x="11567630" y="821510"/>
                  <a:pt x="11587871" y="901725"/>
                </a:cubicBezTo>
                <a:cubicBezTo>
                  <a:pt x="11583324" y="1032649"/>
                  <a:pt x="11509848" y="1122046"/>
                  <a:pt x="11346972" y="1142624"/>
                </a:cubicBezTo>
                <a:cubicBezTo>
                  <a:pt x="11083993" y="1204303"/>
                  <a:pt x="10953626" y="1092449"/>
                  <a:pt x="10762442" y="1142624"/>
                </a:cubicBezTo>
                <a:cubicBezTo>
                  <a:pt x="10571258" y="1192799"/>
                  <a:pt x="10235458" y="1067262"/>
                  <a:pt x="9955790" y="1142624"/>
                </a:cubicBezTo>
                <a:cubicBezTo>
                  <a:pt x="9676122" y="1217986"/>
                  <a:pt x="9625642" y="1109974"/>
                  <a:pt x="9482321" y="1142624"/>
                </a:cubicBezTo>
                <a:cubicBezTo>
                  <a:pt x="9339000" y="1175274"/>
                  <a:pt x="9254554" y="1103099"/>
                  <a:pt x="9119912" y="1142624"/>
                </a:cubicBezTo>
                <a:cubicBezTo>
                  <a:pt x="8985270" y="1182149"/>
                  <a:pt x="8914534" y="1106121"/>
                  <a:pt x="8757503" y="1142624"/>
                </a:cubicBezTo>
                <a:cubicBezTo>
                  <a:pt x="8600472" y="1179127"/>
                  <a:pt x="8627123" y="1117148"/>
                  <a:pt x="8506155" y="1142624"/>
                </a:cubicBezTo>
                <a:cubicBezTo>
                  <a:pt x="8385187" y="1168100"/>
                  <a:pt x="8102379" y="1077933"/>
                  <a:pt x="7699504" y="1142624"/>
                </a:cubicBezTo>
                <a:cubicBezTo>
                  <a:pt x="7296629" y="1207315"/>
                  <a:pt x="7186589" y="1120449"/>
                  <a:pt x="7003913" y="1142624"/>
                </a:cubicBezTo>
                <a:cubicBezTo>
                  <a:pt x="6821237" y="1164799"/>
                  <a:pt x="6811812" y="1128643"/>
                  <a:pt x="6752565" y="1142624"/>
                </a:cubicBezTo>
                <a:cubicBezTo>
                  <a:pt x="6693318" y="1156605"/>
                  <a:pt x="6334539" y="1092986"/>
                  <a:pt x="5945913" y="1142624"/>
                </a:cubicBezTo>
                <a:cubicBezTo>
                  <a:pt x="5557287" y="1192262"/>
                  <a:pt x="5813419" y="1125086"/>
                  <a:pt x="5694565" y="1142624"/>
                </a:cubicBezTo>
                <a:cubicBezTo>
                  <a:pt x="5575711" y="1160162"/>
                  <a:pt x="5311275" y="1115744"/>
                  <a:pt x="4998974" y="1142624"/>
                </a:cubicBezTo>
                <a:cubicBezTo>
                  <a:pt x="4686673" y="1169504"/>
                  <a:pt x="4739201" y="1118026"/>
                  <a:pt x="4636566" y="1142624"/>
                </a:cubicBezTo>
                <a:cubicBezTo>
                  <a:pt x="4533931" y="1167222"/>
                  <a:pt x="4453826" y="1128348"/>
                  <a:pt x="4385218" y="1142624"/>
                </a:cubicBezTo>
                <a:cubicBezTo>
                  <a:pt x="4316610" y="1156900"/>
                  <a:pt x="4123798" y="1105087"/>
                  <a:pt x="4022809" y="1142624"/>
                </a:cubicBezTo>
                <a:cubicBezTo>
                  <a:pt x="3921820" y="1180161"/>
                  <a:pt x="3783660" y="1127310"/>
                  <a:pt x="3660400" y="1142624"/>
                </a:cubicBezTo>
                <a:cubicBezTo>
                  <a:pt x="3537140" y="1157938"/>
                  <a:pt x="3106691" y="1138134"/>
                  <a:pt x="2964810" y="1142624"/>
                </a:cubicBezTo>
                <a:cubicBezTo>
                  <a:pt x="2822929" y="1147114"/>
                  <a:pt x="2508809" y="1117028"/>
                  <a:pt x="2380279" y="1142624"/>
                </a:cubicBezTo>
                <a:cubicBezTo>
                  <a:pt x="2251749" y="1168220"/>
                  <a:pt x="2012584" y="1088759"/>
                  <a:pt x="1795749" y="1142624"/>
                </a:cubicBezTo>
                <a:cubicBezTo>
                  <a:pt x="1578914" y="1196489"/>
                  <a:pt x="1334878" y="1087075"/>
                  <a:pt x="1100158" y="1142624"/>
                </a:cubicBezTo>
                <a:cubicBezTo>
                  <a:pt x="865438" y="1198173"/>
                  <a:pt x="812802" y="1102306"/>
                  <a:pt x="737750" y="1142624"/>
                </a:cubicBezTo>
                <a:cubicBezTo>
                  <a:pt x="662698" y="1182942"/>
                  <a:pt x="465563" y="1126788"/>
                  <a:pt x="240899" y="1142624"/>
                </a:cubicBezTo>
                <a:cubicBezTo>
                  <a:pt x="137706" y="1153807"/>
                  <a:pt x="-2593" y="1038374"/>
                  <a:pt x="0" y="901725"/>
                </a:cubicBezTo>
                <a:cubicBezTo>
                  <a:pt x="-4018" y="828566"/>
                  <a:pt x="23281" y="667163"/>
                  <a:pt x="0" y="558095"/>
                </a:cubicBezTo>
                <a:cubicBezTo>
                  <a:pt x="-23281" y="449027"/>
                  <a:pt x="29644" y="311494"/>
                  <a:pt x="0" y="240899"/>
                </a:cubicBezTo>
                <a:close/>
              </a:path>
              <a:path w="11587871" h="1142624" stroke="0" extrusionOk="0">
                <a:moveTo>
                  <a:pt x="0" y="240899"/>
                </a:moveTo>
                <a:cubicBezTo>
                  <a:pt x="5264" y="111075"/>
                  <a:pt x="144159" y="-6553"/>
                  <a:pt x="240899" y="0"/>
                </a:cubicBezTo>
                <a:cubicBezTo>
                  <a:pt x="327953" y="-24522"/>
                  <a:pt x="402137" y="17981"/>
                  <a:pt x="492247" y="0"/>
                </a:cubicBezTo>
                <a:cubicBezTo>
                  <a:pt x="582357" y="-17981"/>
                  <a:pt x="713108" y="36034"/>
                  <a:pt x="854656" y="0"/>
                </a:cubicBezTo>
                <a:cubicBezTo>
                  <a:pt x="996204" y="-36034"/>
                  <a:pt x="1466425" y="11226"/>
                  <a:pt x="1661307" y="0"/>
                </a:cubicBezTo>
                <a:cubicBezTo>
                  <a:pt x="1856189" y="-11226"/>
                  <a:pt x="2207608" y="24077"/>
                  <a:pt x="2356898" y="0"/>
                </a:cubicBezTo>
                <a:cubicBezTo>
                  <a:pt x="2506188" y="-24077"/>
                  <a:pt x="2765342" y="77634"/>
                  <a:pt x="3163550" y="0"/>
                </a:cubicBezTo>
                <a:cubicBezTo>
                  <a:pt x="3561758" y="-77634"/>
                  <a:pt x="3656033" y="94058"/>
                  <a:pt x="3970201" y="0"/>
                </a:cubicBezTo>
                <a:cubicBezTo>
                  <a:pt x="4284369" y="-94058"/>
                  <a:pt x="4288977" y="7839"/>
                  <a:pt x="4443671" y="0"/>
                </a:cubicBezTo>
                <a:cubicBezTo>
                  <a:pt x="4598365" y="-7839"/>
                  <a:pt x="4589049" y="9495"/>
                  <a:pt x="4695019" y="0"/>
                </a:cubicBezTo>
                <a:cubicBezTo>
                  <a:pt x="4800989" y="-9495"/>
                  <a:pt x="5161860" y="48379"/>
                  <a:pt x="5279549" y="0"/>
                </a:cubicBezTo>
                <a:cubicBezTo>
                  <a:pt x="5397238" y="-48379"/>
                  <a:pt x="5509752" y="38281"/>
                  <a:pt x="5641958" y="0"/>
                </a:cubicBezTo>
                <a:cubicBezTo>
                  <a:pt x="5774164" y="-38281"/>
                  <a:pt x="5898131" y="12431"/>
                  <a:pt x="6004366" y="0"/>
                </a:cubicBezTo>
                <a:cubicBezTo>
                  <a:pt x="6110601" y="-12431"/>
                  <a:pt x="6453693" y="74041"/>
                  <a:pt x="6699957" y="0"/>
                </a:cubicBezTo>
                <a:cubicBezTo>
                  <a:pt x="6946221" y="-74041"/>
                  <a:pt x="6878674" y="27271"/>
                  <a:pt x="6951305" y="0"/>
                </a:cubicBezTo>
                <a:cubicBezTo>
                  <a:pt x="7023936" y="-27271"/>
                  <a:pt x="7339907" y="45548"/>
                  <a:pt x="7535835" y="0"/>
                </a:cubicBezTo>
                <a:cubicBezTo>
                  <a:pt x="7731763" y="-45548"/>
                  <a:pt x="7704836" y="18710"/>
                  <a:pt x="7787183" y="0"/>
                </a:cubicBezTo>
                <a:cubicBezTo>
                  <a:pt x="7869530" y="-18710"/>
                  <a:pt x="8027142" y="23477"/>
                  <a:pt x="8260653" y="0"/>
                </a:cubicBezTo>
                <a:cubicBezTo>
                  <a:pt x="8494164" y="-23477"/>
                  <a:pt x="8526595" y="55997"/>
                  <a:pt x="8734122" y="0"/>
                </a:cubicBezTo>
                <a:cubicBezTo>
                  <a:pt x="8941649" y="-55997"/>
                  <a:pt x="8966724" y="21087"/>
                  <a:pt x="9096531" y="0"/>
                </a:cubicBezTo>
                <a:cubicBezTo>
                  <a:pt x="9226338" y="-21087"/>
                  <a:pt x="9467626" y="16149"/>
                  <a:pt x="9792122" y="0"/>
                </a:cubicBezTo>
                <a:cubicBezTo>
                  <a:pt x="10116618" y="-16149"/>
                  <a:pt x="10329894" y="36445"/>
                  <a:pt x="10487713" y="0"/>
                </a:cubicBezTo>
                <a:cubicBezTo>
                  <a:pt x="10645532" y="-36445"/>
                  <a:pt x="10951196" y="51383"/>
                  <a:pt x="11346972" y="0"/>
                </a:cubicBezTo>
                <a:cubicBezTo>
                  <a:pt x="11486714" y="14586"/>
                  <a:pt x="11623987" y="113746"/>
                  <a:pt x="11587871" y="240899"/>
                </a:cubicBezTo>
                <a:cubicBezTo>
                  <a:pt x="11623964" y="318570"/>
                  <a:pt x="11586202" y="475095"/>
                  <a:pt x="11587871" y="564704"/>
                </a:cubicBezTo>
                <a:cubicBezTo>
                  <a:pt x="11589540" y="654314"/>
                  <a:pt x="11585866" y="805171"/>
                  <a:pt x="11587871" y="901725"/>
                </a:cubicBezTo>
                <a:cubicBezTo>
                  <a:pt x="11615237" y="1030769"/>
                  <a:pt x="11464320" y="1173934"/>
                  <a:pt x="11346972" y="1142624"/>
                </a:cubicBezTo>
                <a:cubicBezTo>
                  <a:pt x="11215920" y="1190999"/>
                  <a:pt x="11045154" y="1104230"/>
                  <a:pt x="10873503" y="1142624"/>
                </a:cubicBezTo>
                <a:cubicBezTo>
                  <a:pt x="10701852" y="1181018"/>
                  <a:pt x="10415325" y="1086468"/>
                  <a:pt x="10288972" y="1142624"/>
                </a:cubicBezTo>
                <a:cubicBezTo>
                  <a:pt x="10162619" y="1198780"/>
                  <a:pt x="10160884" y="1124306"/>
                  <a:pt x="10037624" y="1142624"/>
                </a:cubicBezTo>
                <a:cubicBezTo>
                  <a:pt x="9914364" y="1160942"/>
                  <a:pt x="9530954" y="1078611"/>
                  <a:pt x="9230973" y="1142624"/>
                </a:cubicBezTo>
                <a:cubicBezTo>
                  <a:pt x="8930992" y="1206637"/>
                  <a:pt x="8971652" y="1110625"/>
                  <a:pt x="8757503" y="1142624"/>
                </a:cubicBezTo>
                <a:cubicBezTo>
                  <a:pt x="8543354" y="1174623"/>
                  <a:pt x="8546982" y="1135299"/>
                  <a:pt x="8395095" y="1142624"/>
                </a:cubicBezTo>
                <a:cubicBezTo>
                  <a:pt x="8243208" y="1149949"/>
                  <a:pt x="8211597" y="1141058"/>
                  <a:pt x="8143747" y="1142624"/>
                </a:cubicBezTo>
                <a:cubicBezTo>
                  <a:pt x="8075897" y="1144190"/>
                  <a:pt x="7825300" y="1086623"/>
                  <a:pt x="7670277" y="1142624"/>
                </a:cubicBezTo>
                <a:cubicBezTo>
                  <a:pt x="7515254" y="1198625"/>
                  <a:pt x="7417905" y="1093476"/>
                  <a:pt x="7196808" y="1142624"/>
                </a:cubicBezTo>
                <a:cubicBezTo>
                  <a:pt x="6975711" y="1191772"/>
                  <a:pt x="6680273" y="1094009"/>
                  <a:pt x="6390156" y="1142624"/>
                </a:cubicBezTo>
                <a:cubicBezTo>
                  <a:pt x="6100039" y="1191239"/>
                  <a:pt x="6211952" y="1137678"/>
                  <a:pt x="6138808" y="1142624"/>
                </a:cubicBezTo>
                <a:cubicBezTo>
                  <a:pt x="6065664" y="1147570"/>
                  <a:pt x="5860372" y="1107944"/>
                  <a:pt x="5776400" y="1142624"/>
                </a:cubicBezTo>
                <a:cubicBezTo>
                  <a:pt x="5692428" y="1177304"/>
                  <a:pt x="5408863" y="1073584"/>
                  <a:pt x="5191869" y="1142624"/>
                </a:cubicBezTo>
                <a:cubicBezTo>
                  <a:pt x="4974875" y="1211664"/>
                  <a:pt x="4945855" y="1135923"/>
                  <a:pt x="4718400" y="1142624"/>
                </a:cubicBezTo>
                <a:cubicBezTo>
                  <a:pt x="4490945" y="1149325"/>
                  <a:pt x="4575086" y="1136792"/>
                  <a:pt x="4467052" y="1142624"/>
                </a:cubicBezTo>
                <a:cubicBezTo>
                  <a:pt x="4359018" y="1148456"/>
                  <a:pt x="4072870" y="1106178"/>
                  <a:pt x="3882522" y="1142624"/>
                </a:cubicBezTo>
                <a:cubicBezTo>
                  <a:pt x="3692174" y="1179070"/>
                  <a:pt x="3595628" y="1114823"/>
                  <a:pt x="3520113" y="1142624"/>
                </a:cubicBezTo>
                <a:cubicBezTo>
                  <a:pt x="3444598" y="1170425"/>
                  <a:pt x="3126197" y="1099849"/>
                  <a:pt x="2935583" y="1142624"/>
                </a:cubicBezTo>
                <a:cubicBezTo>
                  <a:pt x="2744969" y="1185399"/>
                  <a:pt x="2581686" y="1088810"/>
                  <a:pt x="2351053" y="1142624"/>
                </a:cubicBezTo>
                <a:cubicBezTo>
                  <a:pt x="2120420" y="1196438"/>
                  <a:pt x="1990397" y="1138481"/>
                  <a:pt x="1877583" y="1142624"/>
                </a:cubicBezTo>
                <a:cubicBezTo>
                  <a:pt x="1764769" y="1146767"/>
                  <a:pt x="1364302" y="1059618"/>
                  <a:pt x="1181993" y="1142624"/>
                </a:cubicBezTo>
                <a:cubicBezTo>
                  <a:pt x="999684" y="1225630"/>
                  <a:pt x="518031" y="1043815"/>
                  <a:pt x="240899" y="1142624"/>
                </a:cubicBezTo>
                <a:cubicBezTo>
                  <a:pt x="112962" y="1148717"/>
                  <a:pt x="-23424" y="1019479"/>
                  <a:pt x="0" y="901725"/>
                </a:cubicBezTo>
                <a:cubicBezTo>
                  <a:pt x="-33555" y="768297"/>
                  <a:pt x="39869" y="628459"/>
                  <a:pt x="0" y="558095"/>
                </a:cubicBezTo>
                <a:cubicBezTo>
                  <a:pt x="-39869" y="487731"/>
                  <a:pt x="33133" y="372116"/>
                  <a:pt x="0" y="240899"/>
                </a:cubicBezTo>
                <a:close/>
              </a:path>
            </a:pathLst>
          </a:custGeom>
          <a:solidFill>
            <a:srgbClr val="F5EBFF"/>
          </a:solidFill>
          <a:ln w="28575">
            <a:solidFill>
              <a:srgbClr val="7030A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40917701">
                  <a:prstGeom prst="roundRect">
                    <a:avLst>
                      <a:gd name="adj" fmla="val 2108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Rô-bốt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quả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FD1EF7-5DA7-5FB2-25C0-4CB077050836}"/>
              </a:ext>
            </a:extLst>
          </p:cNvPr>
          <p:cNvSpPr/>
          <p:nvPr/>
        </p:nvSpPr>
        <p:spPr>
          <a:xfrm>
            <a:off x="0" y="5772830"/>
            <a:ext cx="10676811" cy="768120"/>
          </a:xfrm>
          <a:custGeom>
            <a:avLst/>
            <a:gdLst>
              <a:gd name="connsiteX0" fmla="*/ 0 w 10676811"/>
              <a:gd name="connsiteY0" fmla="*/ 161943 h 768120"/>
              <a:gd name="connsiteX1" fmla="*/ 161943 w 10676811"/>
              <a:gd name="connsiteY1" fmla="*/ 0 h 768120"/>
              <a:gd name="connsiteX2" fmla="*/ 944164 w 10676811"/>
              <a:gd name="connsiteY2" fmla="*/ 0 h 768120"/>
              <a:gd name="connsiteX3" fmla="*/ 1622856 w 10676811"/>
              <a:gd name="connsiteY3" fmla="*/ 0 h 768120"/>
              <a:gd name="connsiteX4" fmla="*/ 2198018 w 10676811"/>
              <a:gd name="connsiteY4" fmla="*/ 0 h 768120"/>
              <a:gd name="connsiteX5" fmla="*/ 2980239 w 10676811"/>
              <a:gd name="connsiteY5" fmla="*/ 0 h 768120"/>
              <a:gd name="connsiteX6" fmla="*/ 3348343 w 10676811"/>
              <a:gd name="connsiteY6" fmla="*/ 0 h 768120"/>
              <a:gd name="connsiteX7" fmla="*/ 3923506 w 10676811"/>
              <a:gd name="connsiteY7" fmla="*/ 0 h 768120"/>
              <a:gd name="connsiteX8" fmla="*/ 4705727 w 10676811"/>
              <a:gd name="connsiteY8" fmla="*/ 0 h 768120"/>
              <a:gd name="connsiteX9" fmla="*/ 5487948 w 10676811"/>
              <a:gd name="connsiteY9" fmla="*/ 0 h 768120"/>
              <a:gd name="connsiteX10" fmla="*/ 6063110 w 10676811"/>
              <a:gd name="connsiteY10" fmla="*/ 0 h 768120"/>
              <a:gd name="connsiteX11" fmla="*/ 6638273 w 10676811"/>
              <a:gd name="connsiteY11" fmla="*/ 0 h 768120"/>
              <a:gd name="connsiteX12" fmla="*/ 7213435 w 10676811"/>
              <a:gd name="connsiteY12" fmla="*/ 0 h 768120"/>
              <a:gd name="connsiteX13" fmla="*/ 7995656 w 10676811"/>
              <a:gd name="connsiteY13" fmla="*/ 0 h 768120"/>
              <a:gd name="connsiteX14" fmla="*/ 8363760 w 10676811"/>
              <a:gd name="connsiteY14" fmla="*/ 0 h 768120"/>
              <a:gd name="connsiteX15" fmla="*/ 8731864 w 10676811"/>
              <a:gd name="connsiteY15" fmla="*/ 0 h 768120"/>
              <a:gd name="connsiteX16" fmla="*/ 9099968 w 10676811"/>
              <a:gd name="connsiteY16" fmla="*/ 0 h 768120"/>
              <a:gd name="connsiteX17" fmla="*/ 9364543 w 10676811"/>
              <a:gd name="connsiteY17" fmla="*/ 0 h 768120"/>
              <a:gd name="connsiteX18" fmla="*/ 10514868 w 10676811"/>
              <a:gd name="connsiteY18" fmla="*/ 0 h 768120"/>
              <a:gd name="connsiteX19" fmla="*/ 10676811 w 10676811"/>
              <a:gd name="connsiteY19" fmla="*/ 161943 h 768120"/>
              <a:gd name="connsiteX20" fmla="*/ 10676811 w 10676811"/>
              <a:gd name="connsiteY20" fmla="*/ 606177 h 768120"/>
              <a:gd name="connsiteX21" fmla="*/ 10514868 w 10676811"/>
              <a:gd name="connsiteY21" fmla="*/ 768120 h 768120"/>
              <a:gd name="connsiteX22" fmla="*/ 9732647 w 10676811"/>
              <a:gd name="connsiteY22" fmla="*/ 768120 h 768120"/>
              <a:gd name="connsiteX23" fmla="*/ 8950426 w 10676811"/>
              <a:gd name="connsiteY23" fmla="*/ 768120 h 768120"/>
              <a:gd name="connsiteX24" fmla="*/ 8375264 w 10676811"/>
              <a:gd name="connsiteY24" fmla="*/ 768120 h 768120"/>
              <a:gd name="connsiteX25" fmla="*/ 7593043 w 10676811"/>
              <a:gd name="connsiteY25" fmla="*/ 768120 h 768120"/>
              <a:gd name="connsiteX26" fmla="*/ 6914351 w 10676811"/>
              <a:gd name="connsiteY26" fmla="*/ 768120 h 768120"/>
              <a:gd name="connsiteX27" fmla="*/ 6546247 w 10676811"/>
              <a:gd name="connsiteY27" fmla="*/ 768120 h 768120"/>
              <a:gd name="connsiteX28" fmla="*/ 6178143 w 10676811"/>
              <a:gd name="connsiteY28" fmla="*/ 768120 h 768120"/>
              <a:gd name="connsiteX29" fmla="*/ 5706510 w 10676811"/>
              <a:gd name="connsiteY29" fmla="*/ 768120 h 768120"/>
              <a:gd name="connsiteX30" fmla="*/ 4924288 w 10676811"/>
              <a:gd name="connsiteY30" fmla="*/ 768120 h 768120"/>
              <a:gd name="connsiteX31" fmla="*/ 4452655 w 10676811"/>
              <a:gd name="connsiteY31" fmla="*/ 768120 h 768120"/>
              <a:gd name="connsiteX32" fmla="*/ 4084551 w 10676811"/>
              <a:gd name="connsiteY32" fmla="*/ 768120 h 768120"/>
              <a:gd name="connsiteX33" fmla="*/ 3716447 w 10676811"/>
              <a:gd name="connsiteY33" fmla="*/ 768120 h 768120"/>
              <a:gd name="connsiteX34" fmla="*/ 3451872 w 10676811"/>
              <a:gd name="connsiteY34" fmla="*/ 768120 h 768120"/>
              <a:gd name="connsiteX35" fmla="*/ 2669651 w 10676811"/>
              <a:gd name="connsiteY35" fmla="*/ 768120 h 768120"/>
              <a:gd name="connsiteX36" fmla="*/ 1990960 w 10676811"/>
              <a:gd name="connsiteY36" fmla="*/ 768120 h 768120"/>
              <a:gd name="connsiteX37" fmla="*/ 1726385 w 10676811"/>
              <a:gd name="connsiteY37" fmla="*/ 768120 h 768120"/>
              <a:gd name="connsiteX38" fmla="*/ 944164 w 10676811"/>
              <a:gd name="connsiteY38" fmla="*/ 768120 h 768120"/>
              <a:gd name="connsiteX39" fmla="*/ 679589 w 10676811"/>
              <a:gd name="connsiteY39" fmla="*/ 768120 h 768120"/>
              <a:gd name="connsiteX40" fmla="*/ 161943 w 10676811"/>
              <a:gd name="connsiteY40" fmla="*/ 768120 h 768120"/>
              <a:gd name="connsiteX41" fmla="*/ 0 w 10676811"/>
              <a:gd name="connsiteY41" fmla="*/ 606177 h 768120"/>
              <a:gd name="connsiteX42" fmla="*/ 0 w 10676811"/>
              <a:gd name="connsiteY42" fmla="*/ 161943 h 76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676811" h="768120" fill="none" extrusionOk="0">
                <a:moveTo>
                  <a:pt x="0" y="161943"/>
                </a:moveTo>
                <a:cubicBezTo>
                  <a:pt x="7888" y="81913"/>
                  <a:pt x="57469" y="-9815"/>
                  <a:pt x="161943" y="0"/>
                </a:cubicBezTo>
                <a:cubicBezTo>
                  <a:pt x="329226" y="-90535"/>
                  <a:pt x="674122" y="67692"/>
                  <a:pt x="944164" y="0"/>
                </a:cubicBezTo>
                <a:cubicBezTo>
                  <a:pt x="1214206" y="-67692"/>
                  <a:pt x="1341893" y="72219"/>
                  <a:pt x="1622856" y="0"/>
                </a:cubicBezTo>
                <a:cubicBezTo>
                  <a:pt x="1903819" y="-72219"/>
                  <a:pt x="1976969" y="34035"/>
                  <a:pt x="2198018" y="0"/>
                </a:cubicBezTo>
                <a:cubicBezTo>
                  <a:pt x="2419067" y="-34035"/>
                  <a:pt x="2594397" y="50468"/>
                  <a:pt x="2980239" y="0"/>
                </a:cubicBezTo>
                <a:cubicBezTo>
                  <a:pt x="3366081" y="-50468"/>
                  <a:pt x="3199317" y="24586"/>
                  <a:pt x="3348343" y="0"/>
                </a:cubicBezTo>
                <a:cubicBezTo>
                  <a:pt x="3497369" y="-24586"/>
                  <a:pt x="3698748" y="31921"/>
                  <a:pt x="3923506" y="0"/>
                </a:cubicBezTo>
                <a:cubicBezTo>
                  <a:pt x="4148264" y="-31921"/>
                  <a:pt x="4503930" y="80565"/>
                  <a:pt x="4705727" y="0"/>
                </a:cubicBezTo>
                <a:cubicBezTo>
                  <a:pt x="4907524" y="-80565"/>
                  <a:pt x="5173966" y="65428"/>
                  <a:pt x="5487948" y="0"/>
                </a:cubicBezTo>
                <a:cubicBezTo>
                  <a:pt x="5801930" y="-65428"/>
                  <a:pt x="5875549" y="3266"/>
                  <a:pt x="6063110" y="0"/>
                </a:cubicBezTo>
                <a:cubicBezTo>
                  <a:pt x="6250671" y="-3266"/>
                  <a:pt x="6428609" y="58566"/>
                  <a:pt x="6638273" y="0"/>
                </a:cubicBezTo>
                <a:cubicBezTo>
                  <a:pt x="6847937" y="-58566"/>
                  <a:pt x="7048785" y="45738"/>
                  <a:pt x="7213435" y="0"/>
                </a:cubicBezTo>
                <a:cubicBezTo>
                  <a:pt x="7378085" y="-45738"/>
                  <a:pt x="7725188" y="38711"/>
                  <a:pt x="7995656" y="0"/>
                </a:cubicBezTo>
                <a:cubicBezTo>
                  <a:pt x="8266124" y="-38711"/>
                  <a:pt x="8246218" y="37995"/>
                  <a:pt x="8363760" y="0"/>
                </a:cubicBezTo>
                <a:cubicBezTo>
                  <a:pt x="8481302" y="-37995"/>
                  <a:pt x="8604778" y="8147"/>
                  <a:pt x="8731864" y="0"/>
                </a:cubicBezTo>
                <a:cubicBezTo>
                  <a:pt x="8858950" y="-8147"/>
                  <a:pt x="9000797" y="6974"/>
                  <a:pt x="9099968" y="0"/>
                </a:cubicBezTo>
                <a:cubicBezTo>
                  <a:pt x="9199139" y="-6974"/>
                  <a:pt x="9267848" y="18324"/>
                  <a:pt x="9364543" y="0"/>
                </a:cubicBezTo>
                <a:cubicBezTo>
                  <a:pt x="9461239" y="-18324"/>
                  <a:pt x="10241928" y="42261"/>
                  <a:pt x="10514868" y="0"/>
                </a:cubicBezTo>
                <a:cubicBezTo>
                  <a:pt x="10600541" y="2998"/>
                  <a:pt x="10668659" y="68350"/>
                  <a:pt x="10676811" y="161943"/>
                </a:cubicBezTo>
                <a:cubicBezTo>
                  <a:pt x="10688499" y="281616"/>
                  <a:pt x="10626657" y="453680"/>
                  <a:pt x="10676811" y="606177"/>
                </a:cubicBezTo>
                <a:cubicBezTo>
                  <a:pt x="10677327" y="698336"/>
                  <a:pt x="10609689" y="775065"/>
                  <a:pt x="10514868" y="768120"/>
                </a:cubicBezTo>
                <a:cubicBezTo>
                  <a:pt x="10258360" y="815277"/>
                  <a:pt x="10121714" y="693766"/>
                  <a:pt x="9732647" y="768120"/>
                </a:cubicBezTo>
                <a:cubicBezTo>
                  <a:pt x="9343580" y="842474"/>
                  <a:pt x="9265467" y="685553"/>
                  <a:pt x="8950426" y="768120"/>
                </a:cubicBezTo>
                <a:cubicBezTo>
                  <a:pt x="8635385" y="850687"/>
                  <a:pt x="8657146" y="739411"/>
                  <a:pt x="8375264" y="768120"/>
                </a:cubicBezTo>
                <a:cubicBezTo>
                  <a:pt x="8093382" y="796829"/>
                  <a:pt x="7825107" y="746620"/>
                  <a:pt x="7593043" y="768120"/>
                </a:cubicBezTo>
                <a:cubicBezTo>
                  <a:pt x="7360979" y="789620"/>
                  <a:pt x="7057908" y="754339"/>
                  <a:pt x="6914351" y="768120"/>
                </a:cubicBezTo>
                <a:cubicBezTo>
                  <a:pt x="6770794" y="781901"/>
                  <a:pt x="6666567" y="756590"/>
                  <a:pt x="6546247" y="768120"/>
                </a:cubicBezTo>
                <a:cubicBezTo>
                  <a:pt x="6425927" y="779650"/>
                  <a:pt x="6333268" y="766704"/>
                  <a:pt x="6178143" y="768120"/>
                </a:cubicBezTo>
                <a:cubicBezTo>
                  <a:pt x="6023018" y="769536"/>
                  <a:pt x="5865304" y="751493"/>
                  <a:pt x="5706510" y="768120"/>
                </a:cubicBezTo>
                <a:cubicBezTo>
                  <a:pt x="5547717" y="784747"/>
                  <a:pt x="5263914" y="713364"/>
                  <a:pt x="4924288" y="768120"/>
                </a:cubicBezTo>
                <a:cubicBezTo>
                  <a:pt x="4584662" y="822876"/>
                  <a:pt x="4607052" y="736986"/>
                  <a:pt x="4452655" y="768120"/>
                </a:cubicBezTo>
                <a:cubicBezTo>
                  <a:pt x="4298258" y="799254"/>
                  <a:pt x="4251406" y="746557"/>
                  <a:pt x="4084551" y="768120"/>
                </a:cubicBezTo>
                <a:cubicBezTo>
                  <a:pt x="3917696" y="789683"/>
                  <a:pt x="3851965" y="750452"/>
                  <a:pt x="3716447" y="768120"/>
                </a:cubicBezTo>
                <a:cubicBezTo>
                  <a:pt x="3580929" y="785788"/>
                  <a:pt x="3516646" y="757524"/>
                  <a:pt x="3451872" y="768120"/>
                </a:cubicBezTo>
                <a:cubicBezTo>
                  <a:pt x="3387098" y="778716"/>
                  <a:pt x="2936104" y="720362"/>
                  <a:pt x="2669651" y="768120"/>
                </a:cubicBezTo>
                <a:cubicBezTo>
                  <a:pt x="2403198" y="815878"/>
                  <a:pt x="2264245" y="693676"/>
                  <a:pt x="1990960" y="768120"/>
                </a:cubicBezTo>
                <a:cubicBezTo>
                  <a:pt x="1717675" y="842564"/>
                  <a:pt x="1791744" y="740884"/>
                  <a:pt x="1726385" y="768120"/>
                </a:cubicBezTo>
                <a:cubicBezTo>
                  <a:pt x="1661027" y="795356"/>
                  <a:pt x="1196947" y="677090"/>
                  <a:pt x="944164" y="768120"/>
                </a:cubicBezTo>
                <a:cubicBezTo>
                  <a:pt x="691381" y="859150"/>
                  <a:pt x="751079" y="745704"/>
                  <a:pt x="679589" y="768120"/>
                </a:cubicBezTo>
                <a:cubicBezTo>
                  <a:pt x="608099" y="790536"/>
                  <a:pt x="312248" y="758286"/>
                  <a:pt x="161943" y="768120"/>
                </a:cubicBezTo>
                <a:cubicBezTo>
                  <a:pt x="70724" y="779001"/>
                  <a:pt x="286" y="682305"/>
                  <a:pt x="0" y="606177"/>
                </a:cubicBezTo>
                <a:cubicBezTo>
                  <a:pt x="-9198" y="463682"/>
                  <a:pt x="49068" y="306845"/>
                  <a:pt x="0" y="161943"/>
                </a:cubicBezTo>
                <a:close/>
              </a:path>
              <a:path w="10676811" h="768120" stroke="0" extrusionOk="0">
                <a:moveTo>
                  <a:pt x="0" y="161943"/>
                </a:moveTo>
                <a:cubicBezTo>
                  <a:pt x="11645" y="79629"/>
                  <a:pt x="88265" y="-2845"/>
                  <a:pt x="161943" y="0"/>
                </a:cubicBezTo>
                <a:cubicBezTo>
                  <a:pt x="278705" y="-19307"/>
                  <a:pt x="302290" y="2424"/>
                  <a:pt x="426518" y="0"/>
                </a:cubicBezTo>
                <a:cubicBezTo>
                  <a:pt x="550746" y="-2424"/>
                  <a:pt x="659486" y="38395"/>
                  <a:pt x="794622" y="0"/>
                </a:cubicBezTo>
                <a:cubicBezTo>
                  <a:pt x="929758" y="-38395"/>
                  <a:pt x="1238294" y="24990"/>
                  <a:pt x="1576843" y="0"/>
                </a:cubicBezTo>
                <a:cubicBezTo>
                  <a:pt x="1915392" y="-24990"/>
                  <a:pt x="2065536" y="32716"/>
                  <a:pt x="2255535" y="0"/>
                </a:cubicBezTo>
                <a:cubicBezTo>
                  <a:pt x="2445534" y="-32716"/>
                  <a:pt x="2779372" y="55461"/>
                  <a:pt x="3037755" y="0"/>
                </a:cubicBezTo>
                <a:cubicBezTo>
                  <a:pt x="3296138" y="-55461"/>
                  <a:pt x="3626875" y="39183"/>
                  <a:pt x="3819976" y="0"/>
                </a:cubicBezTo>
                <a:cubicBezTo>
                  <a:pt x="4013077" y="-39183"/>
                  <a:pt x="4118380" y="16003"/>
                  <a:pt x="4291610" y="0"/>
                </a:cubicBezTo>
                <a:cubicBezTo>
                  <a:pt x="4464840" y="-16003"/>
                  <a:pt x="4490720" y="25977"/>
                  <a:pt x="4556185" y="0"/>
                </a:cubicBezTo>
                <a:cubicBezTo>
                  <a:pt x="4621650" y="-25977"/>
                  <a:pt x="4959692" y="26785"/>
                  <a:pt x="5131347" y="0"/>
                </a:cubicBezTo>
                <a:cubicBezTo>
                  <a:pt x="5303002" y="-26785"/>
                  <a:pt x="5386335" y="22189"/>
                  <a:pt x="5499451" y="0"/>
                </a:cubicBezTo>
                <a:cubicBezTo>
                  <a:pt x="5612567" y="-22189"/>
                  <a:pt x="5694876" y="19266"/>
                  <a:pt x="5867555" y="0"/>
                </a:cubicBezTo>
                <a:cubicBezTo>
                  <a:pt x="6040234" y="-19266"/>
                  <a:pt x="6294582" y="64845"/>
                  <a:pt x="6546247" y="0"/>
                </a:cubicBezTo>
                <a:cubicBezTo>
                  <a:pt x="6797912" y="-64845"/>
                  <a:pt x="6683371" y="1078"/>
                  <a:pt x="6810822" y="0"/>
                </a:cubicBezTo>
                <a:cubicBezTo>
                  <a:pt x="6938273" y="-1078"/>
                  <a:pt x="7266434" y="52794"/>
                  <a:pt x="7385984" y="0"/>
                </a:cubicBezTo>
                <a:cubicBezTo>
                  <a:pt x="7505534" y="-52794"/>
                  <a:pt x="7557642" y="2200"/>
                  <a:pt x="7650559" y="0"/>
                </a:cubicBezTo>
                <a:cubicBezTo>
                  <a:pt x="7743477" y="-2200"/>
                  <a:pt x="7941457" y="19144"/>
                  <a:pt x="8122192" y="0"/>
                </a:cubicBezTo>
                <a:cubicBezTo>
                  <a:pt x="8302927" y="-19144"/>
                  <a:pt x="8406134" y="44375"/>
                  <a:pt x="8593825" y="0"/>
                </a:cubicBezTo>
                <a:cubicBezTo>
                  <a:pt x="8781516" y="-44375"/>
                  <a:pt x="8840223" y="25369"/>
                  <a:pt x="8961929" y="0"/>
                </a:cubicBezTo>
                <a:cubicBezTo>
                  <a:pt x="9083635" y="-25369"/>
                  <a:pt x="9378756" y="25356"/>
                  <a:pt x="9640621" y="0"/>
                </a:cubicBezTo>
                <a:cubicBezTo>
                  <a:pt x="9902486" y="-25356"/>
                  <a:pt x="10294559" y="89371"/>
                  <a:pt x="10514868" y="0"/>
                </a:cubicBezTo>
                <a:cubicBezTo>
                  <a:pt x="10593112" y="-608"/>
                  <a:pt x="10676732" y="51954"/>
                  <a:pt x="10676811" y="161943"/>
                </a:cubicBezTo>
                <a:cubicBezTo>
                  <a:pt x="10702021" y="325753"/>
                  <a:pt x="10661026" y="506382"/>
                  <a:pt x="10676811" y="606177"/>
                </a:cubicBezTo>
                <a:cubicBezTo>
                  <a:pt x="10692140" y="696136"/>
                  <a:pt x="10583204" y="758086"/>
                  <a:pt x="10514868" y="768120"/>
                </a:cubicBezTo>
                <a:cubicBezTo>
                  <a:pt x="10164710" y="855516"/>
                  <a:pt x="9900399" y="760863"/>
                  <a:pt x="9732647" y="768120"/>
                </a:cubicBezTo>
                <a:cubicBezTo>
                  <a:pt x="9564895" y="775377"/>
                  <a:pt x="9309917" y="721914"/>
                  <a:pt x="9053955" y="768120"/>
                </a:cubicBezTo>
                <a:cubicBezTo>
                  <a:pt x="8797993" y="814326"/>
                  <a:pt x="8746870" y="730033"/>
                  <a:pt x="8582322" y="768120"/>
                </a:cubicBezTo>
                <a:cubicBezTo>
                  <a:pt x="8417774" y="806207"/>
                  <a:pt x="8275605" y="708954"/>
                  <a:pt x="8007160" y="768120"/>
                </a:cubicBezTo>
                <a:cubicBezTo>
                  <a:pt x="7738715" y="827286"/>
                  <a:pt x="7855530" y="742263"/>
                  <a:pt x="7742585" y="768120"/>
                </a:cubicBezTo>
                <a:cubicBezTo>
                  <a:pt x="7629641" y="793977"/>
                  <a:pt x="7157729" y="692224"/>
                  <a:pt x="6960364" y="768120"/>
                </a:cubicBezTo>
                <a:cubicBezTo>
                  <a:pt x="6762999" y="844016"/>
                  <a:pt x="6677249" y="764105"/>
                  <a:pt x="6488731" y="768120"/>
                </a:cubicBezTo>
                <a:cubicBezTo>
                  <a:pt x="6300213" y="772135"/>
                  <a:pt x="6281462" y="742681"/>
                  <a:pt x="6120627" y="768120"/>
                </a:cubicBezTo>
                <a:cubicBezTo>
                  <a:pt x="5959792" y="793559"/>
                  <a:pt x="5910653" y="761350"/>
                  <a:pt x="5856052" y="768120"/>
                </a:cubicBezTo>
                <a:cubicBezTo>
                  <a:pt x="5801451" y="774890"/>
                  <a:pt x="5602648" y="721933"/>
                  <a:pt x="5384419" y="768120"/>
                </a:cubicBezTo>
                <a:cubicBezTo>
                  <a:pt x="5166190" y="814307"/>
                  <a:pt x="5095801" y="738615"/>
                  <a:pt x="4912785" y="768120"/>
                </a:cubicBezTo>
                <a:cubicBezTo>
                  <a:pt x="4729769" y="797625"/>
                  <a:pt x="4320448" y="707282"/>
                  <a:pt x="4130564" y="768120"/>
                </a:cubicBezTo>
                <a:cubicBezTo>
                  <a:pt x="3940680" y="828958"/>
                  <a:pt x="3995439" y="750399"/>
                  <a:pt x="3865990" y="768120"/>
                </a:cubicBezTo>
                <a:cubicBezTo>
                  <a:pt x="3736541" y="785841"/>
                  <a:pt x="3603067" y="752352"/>
                  <a:pt x="3497885" y="768120"/>
                </a:cubicBezTo>
                <a:cubicBezTo>
                  <a:pt x="3392703" y="783888"/>
                  <a:pt x="3067919" y="748852"/>
                  <a:pt x="2922723" y="768120"/>
                </a:cubicBezTo>
                <a:cubicBezTo>
                  <a:pt x="2777527" y="787388"/>
                  <a:pt x="2681030" y="713446"/>
                  <a:pt x="2451090" y="768120"/>
                </a:cubicBezTo>
                <a:cubicBezTo>
                  <a:pt x="2221150" y="822794"/>
                  <a:pt x="2254055" y="737602"/>
                  <a:pt x="2186515" y="768120"/>
                </a:cubicBezTo>
                <a:cubicBezTo>
                  <a:pt x="2118976" y="798638"/>
                  <a:pt x="1898054" y="759955"/>
                  <a:pt x="1611352" y="768120"/>
                </a:cubicBezTo>
                <a:cubicBezTo>
                  <a:pt x="1324650" y="776285"/>
                  <a:pt x="1378047" y="751701"/>
                  <a:pt x="1243248" y="768120"/>
                </a:cubicBezTo>
                <a:cubicBezTo>
                  <a:pt x="1108449" y="784539"/>
                  <a:pt x="888530" y="730177"/>
                  <a:pt x="668086" y="768120"/>
                </a:cubicBezTo>
                <a:cubicBezTo>
                  <a:pt x="447642" y="806063"/>
                  <a:pt x="351435" y="717102"/>
                  <a:pt x="161943" y="768120"/>
                </a:cubicBezTo>
                <a:cubicBezTo>
                  <a:pt x="72564" y="772156"/>
                  <a:pt x="6072" y="704388"/>
                  <a:pt x="0" y="606177"/>
                </a:cubicBezTo>
                <a:cubicBezTo>
                  <a:pt x="-11464" y="441943"/>
                  <a:pt x="43101" y="355698"/>
                  <a:pt x="0" y="161943"/>
                </a:cubicBezTo>
                <a:close/>
              </a:path>
            </a:pathLst>
          </a:custGeom>
          <a:solidFill>
            <a:srgbClr val="F5EBFF"/>
          </a:solidFill>
          <a:ln w="28575">
            <a:solidFill>
              <a:srgbClr val="7030A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40917701">
                  <a:prstGeom prst="roundRect">
                    <a:avLst>
                      <a:gd name="adj" fmla="val 2108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Rô-bốt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quả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lớn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011BAB-F82A-7750-E6B2-9F287804F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5" b="69094" l="2925" r="26698">
                        <a14:foregroundMark x1="11132" y1="14032" x2="15566" y2="14032"/>
                        <a14:foregroundMark x1="7547" y1="68739" x2="9623" y2="60391"/>
                        <a14:foregroundMark x1="19340" y1="69094" x2="19151" y2="64654"/>
                        <a14:foregroundMark x1="11132" y1="12966" x2="12925" y2="21492"/>
                        <a14:foregroundMark x1="15566" y1="12966" x2="15566" y2="18828"/>
                      </a14:backgroundRemoval>
                    </a14:imgEffect>
                  </a14:imgLayer>
                </a14:imgProps>
              </a:ext>
            </a:extLst>
          </a:blip>
          <a:srcRect r="70178" b="27561"/>
          <a:stretch/>
        </p:blipFill>
        <p:spPr>
          <a:xfrm>
            <a:off x="1233843" y="533228"/>
            <a:ext cx="2408950" cy="3107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182492-D6A5-265B-DA70-B1B369BC2A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5" b="67318" l="66415" r="96321">
                        <a14:foregroundMark x1="66509" y1="45293" x2="69623" y2="43162"/>
                        <a14:foregroundMark x1="78679" y1="39787" x2="85660" y2="41208"/>
                        <a14:foregroundMark x1="85660" y1="41208" x2="83679" y2="42451"/>
                        <a14:foregroundMark x1="75943" y1="15631" x2="77075" y2="24334"/>
                        <a14:foregroundMark x1="81415" y1="15098" x2="82264" y2="26288"/>
                        <a14:foregroundMark x1="77642" y1="57726" x2="75943" y2="67318"/>
                      </a14:backgroundRemoval>
                    </a14:imgEffect>
                  </a14:imgLayer>
                </a14:imgProps>
              </a:ext>
            </a:extLst>
          </a:blip>
          <a:srcRect l="64720" b="27561"/>
          <a:stretch/>
        </p:blipFill>
        <p:spPr>
          <a:xfrm>
            <a:off x="7630412" y="500074"/>
            <a:ext cx="2849881" cy="31079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248B4B-2267-4B8B-B6A2-5548CA17C0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2015" r="6951" b="19225"/>
          <a:stretch/>
        </p:blipFill>
        <p:spPr>
          <a:xfrm>
            <a:off x="10606670" y="5806959"/>
            <a:ext cx="1673235" cy="11426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FB2CD0E-FF42-E089-421D-F7BE37649AC9}"/>
              </a:ext>
            </a:extLst>
          </p:cNvPr>
          <p:cNvSpPr/>
          <p:nvPr/>
        </p:nvSpPr>
        <p:spPr>
          <a:xfrm>
            <a:off x="1751318" y="3532936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FA13E0-047F-503B-81A3-A1C534A1848D}"/>
              </a:ext>
            </a:extLst>
          </p:cNvPr>
          <p:cNvSpPr/>
          <p:nvPr/>
        </p:nvSpPr>
        <p:spPr>
          <a:xfrm>
            <a:off x="5338405" y="3590916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3A63D4-3D72-D29D-B67E-73F7CE648AC1}"/>
              </a:ext>
            </a:extLst>
          </p:cNvPr>
          <p:cNvSpPr/>
          <p:nvPr/>
        </p:nvSpPr>
        <p:spPr>
          <a:xfrm>
            <a:off x="8422790" y="3590916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EF0ED1-4079-9EC9-07A8-84F189B52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75" y="282881"/>
            <a:ext cx="1175438" cy="122944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80879AC1-3EA2-3346-9C2C-F211E50FDA75}"/>
              </a:ext>
            </a:extLst>
          </p:cNvPr>
          <p:cNvSpPr/>
          <p:nvPr/>
        </p:nvSpPr>
        <p:spPr>
          <a:xfrm>
            <a:off x="1288050" y="500075"/>
            <a:ext cx="2135033" cy="3141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/>
      <p:bldP spid="22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29D89-0BB3-52D7-E95E-2B152169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3311" y="1382827"/>
            <a:ext cx="9830652" cy="531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CC5E4-A46B-685B-D08A-63CA3688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9" b="95552" l="69147" r="96589">
                        <a14:foregroundMark x1="69302" y1="77188" x2="69147" y2="89527"/>
                      </a14:backgroundRemoval>
                    </a14:imgEffect>
                  </a14:imgLayer>
                </a14:imgProps>
              </a:ext>
            </a:extLst>
          </a:blip>
          <a:srcRect l="65948" t="56945"/>
          <a:stretch/>
        </p:blipFill>
        <p:spPr>
          <a:xfrm>
            <a:off x="8112905" y="3873512"/>
            <a:ext cx="3347504" cy="2286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B5B38-D0E8-2DA8-00AC-40E7772F0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32" b="92970" l="36977" r="60155">
                        <a14:foregroundMark x1="60155" y1="86370" x2="60155" y2="82640"/>
                      </a14:backgroundRemoval>
                    </a14:imgEffect>
                  </a14:imgLayer>
                </a14:imgProps>
              </a:ext>
            </a:extLst>
          </a:blip>
          <a:srcRect l="34141" t="56945" r="37342" b="2869"/>
          <a:stretch/>
        </p:blipFill>
        <p:spPr>
          <a:xfrm>
            <a:off x="4519716" y="3870003"/>
            <a:ext cx="2803366" cy="2134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6B2C2-28F8-BC2B-0C7B-32D75DA731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82" b="92826" l="3140" r="28259">
                        <a14:foregroundMark x1="12558" y1="64419" x2="14574" y2="64275"/>
                      </a14:backgroundRemoval>
                    </a14:imgEffect>
                  </a14:imgLayer>
                </a14:imgProps>
              </a:ext>
            </a:extLst>
          </a:blip>
          <a:srcRect t="54076" r="68601" b="2869"/>
          <a:stretch/>
        </p:blipFill>
        <p:spPr>
          <a:xfrm>
            <a:off x="1133798" y="3766062"/>
            <a:ext cx="3086674" cy="2286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23DA5-EA3E-AF92-C19C-EE30101C59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8" b="47776" l="69070" r="96589">
                        <a14:foregroundMark x1="69070" y1="20803" x2="69070" y2="20803"/>
                        <a14:foregroundMark x1="75194" y1="13486" x2="82403" y2="14778"/>
                      </a14:backgroundRemoval>
                    </a14:imgEffect>
                  </a14:imgLayer>
                </a14:imgProps>
              </a:ext>
            </a:extLst>
          </a:blip>
          <a:srcRect l="65948" b="46788"/>
          <a:stretch/>
        </p:blipFill>
        <p:spPr>
          <a:xfrm>
            <a:off x="7983806" y="743379"/>
            <a:ext cx="3347504" cy="2826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5639E5-2E55-2DBA-FB91-DFC9ED3F3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4" b="46384" l="36263" r="59923"/>
                    </a14:imgEffect>
                  </a14:imgLayer>
                </a14:imgProps>
              </a:ext>
            </a:extLst>
          </a:blip>
          <a:srcRect l="33306" r="37120" b="48462"/>
          <a:stretch/>
        </p:blipFill>
        <p:spPr>
          <a:xfrm>
            <a:off x="4430999" y="832332"/>
            <a:ext cx="2907323" cy="2737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DDACC-81D8-3775-CF81-CDDAB057C1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2" b="46055" l="3256" r="31008">
                        <a14:foregroundMark x1="14729" y1="46055" x2="22016" y2="45337"/>
                        <a14:foregroundMark x1="31008" y1="21808" x2="31008" y2="21808"/>
                      </a14:backgroundRemoval>
                    </a14:imgEffect>
                  </a14:imgLayer>
                </a14:imgProps>
              </a:ext>
            </a:extLst>
          </a:blip>
          <a:srcRect r="65948" b="49678"/>
          <a:stretch/>
        </p:blipFill>
        <p:spPr>
          <a:xfrm>
            <a:off x="571146" y="832332"/>
            <a:ext cx="3347504" cy="267286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AA7CD6-E51C-97DC-8B10-0BAF15DC1435}"/>
              </a:ext>
            </a:extLst>
          </p:cNvPr>
          <p:cNvSpPr/>
          <p:nvPr/>
        </p:nvSpPr>
        <p:spPr>
          <a:xfrm>
            <a:off x="2985680" y="203852"/>
            <a:ext cx="5931096" cy="735235"/>
          </a:xfrm>
          <a:custGeom>
            <a:avLst/>
            <a:gdLst>
              <a:gd name="connsiteX0" fmla="*/ 0 w 5931096"/>
              <a:gd name="connsiteY0" fmla="*/ 155010 h 735235"/>
              <a:gd name="connsiteX1" fmla="*/ 155010 w 5931096"/>
              <a:gd name="connsiteY1" fmla="*/ 0 h 735235"/>
              <a:gd name="connsiteX2" fmla="*/ 829539 w 5931096"/>
              <a:gd name="connsiteY2" fmla="*/ 0 h 735235"/>
              <a:gd name="connsiteX3" fmla="*/ 1335436 w 5931096"/>
              <a:gd name="connsiteY3" fmla="*/ 0 h 735235"/>
              <a:gd name="connsiteX4" fmla="*/ 1785122 w 5931096"/>
              <a:gd name="connsiteY4" fmla="*/ 0 h 735235"/>
              <a:gd name="connsiteX5" fmla="*/ 2178597 w 5931096"/>
              <a:gd name="connsiteY5" fmla="*/ 0 h 735235"/>
              <a:gd name="connsiteX6" fmla="*/ 2684494 w 5931096"/>
              <a:gd name="connsiteY6" fmla="*/ 0 h 735235"/>
              <a:gd name="connsiteX7" fmla="*/ 3190391 w 5931096"/>
              <a:gd name="connsiteY7" fmla="*/ 0 h 735235"/>
              <a:gd name="connsiteX8" fmla="*/ 3864920 w 5931096"/>
              <a:gd name="connsiteY8" fmla="*/ 0 h 735235"/>
              <a:gd name="connsiteX9" fmla="*/ 4258395 w 5931096"/>
              <a:gd name="connsiteY9" fmla="*/ 0 h 735235"/>
              <a:gd name="connsiteX10" fmla="*/ 4708082 w 5931096"/>
              <a:gd name="connsiteY10" fmla="*/ 0 h 735235"/>
              <a:gd name="connsiteX11" fmla="*/ 5270189 w 5931096"/>
              <a:gd name="connsiteY11" fmla="*/ 0 h 735235"/>
              <a:gd name="connsiteX12" fmla="*/ 5776086 w 5931096"/>
              <a:gd name="connsiteY12" fmla="*/ 0 h 735235"/>
              <a:gd name="connsiteX13" fmla="*/ 5931096 w 5931096"/>
              <a:gd name="connsiteY13" fmla="*/ 155010 h 735235"/>
              <a:gd name="connsiteX14" fmla="*/ 5931096 w 5931096"/>
              <a:gd name="connsiteY14" fmla="*/ 580225 h 735235"/>
              <a:gd name="connsiteX15" fmla="*/ 5776086 w 5931096"/>
              <a:gd name="connsiteY15" fmla="*/ 735235 h 735235"/>
              <a:gd name="connsiteX16" fmla="*/ 5270189 w 5931096"/>
              <a:gd name="connsiteY16" fmla="*/ 735235 h 735235"/>
              <a:gd name="connsiteX17" fmla="*/ 4651871 w 5931096"/>
              <a:gd name="connsiteY17" fmla="*/ 735235 h 735235"/>
              <a:gd name="connsiteX18" fmla="*/ 4089763 w 5931096"/>
              <a:gd name="connsiteY18" fmla="*/ 735235 h 735235"/>
              <a:gd name="connsiteX19" fmla="*/ 3640077 w 5931096"/>
              <a:gd name="connsiteY19" fmla="*/ 735235 h 735235"/>
              <a:gd name="connsiteX20" fmla="*/ 3246602 w 5931096"/>
              <a:gd name="connsiteY20" fmla="*/ 735235 h 735235"/>
              <a:gd name="connsiteX21" fmla="*/ 2740705 w 5931096"/>
              <a:gd name="connsiteY21" fmla="*/ 735235 h 735235"/>
              <a:gd name="connsiteX22" fmla="*/ 2122387 w 5931096"/>
              <a:gd name="connsiteY22" fmla="*/ 735235 h 735235"/>
              <a:gd name="connsiteX23" fmla="*/ 1560279 w 5931096"/>
              <a:gd name="connsiteY23" fmla="*/ 735235 h 735235"/>
              <a:gd name="connsiteX24" fmla="*/ 885750 w 5931096"/>
              <a:gd name="connsiteY24" fmla="*/ 735235 h 735235"/>
              <a:gd name="connsiteX25" fmla="*/ 155010 w 5931096"/>
              <a:gd name="connsiteY25" fmla="*/ 735235 h 735235"/>
              <a:gd name="connsiteX26" fmla="*/ 0 w 5931096"/>
              <a:gd name="connsiteY26" fmla="*/ 580225 h 735235"/>
              <a:gd name="connsiteX27" fmla="*/ 0 w 5931096"/>
              <a:gd name="connsiteY27" fmla="*/ 155010 h 73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31096" h="735235" fill="none" extrusionOk="0">
                <a:moveTo>
                  <a:pt x="0" y="155010"/>
                </a:moveTo>
                <a:cubicBezTo>
                  <a:pt x="10636" y="65196"/>
                  <a:pt x="66664" y="-24688"/>
                  <a:pt x="155010" y="0"/>
                </a:cubicBezTo>
                <a:cubicBezTo>
                  <a:pt x="294978" y="-1580"/>
                  <a:pt x="580033" y="23063"/>
                  <a:pt x="829539" y="0"/>
                </a:cubicBezTo>
                <a:cubicBezTo>
                  <a:pt x="1079045" y="-23063"/>
                  <a:pt x="1126595" y="2734"/>
                  <a:pt x="1335436" y="0"/>
                </a:cubicBezTo>
                <a:cubicBezTo>
                  <a:pt x="1544277" y="-2734"/>
                  <a:pt x="1688782" y="37583"/>
                  <a:pt x="1785122" y="0"/>
                </a:cubicBezTo>
                <a:cubicBezTo>
                  <a:pt x="1881462" y="-37583"/>
                  <a:pt x="2037707" y="7043"/>
                  <a:pt x="2178597" y="0"/>
                </a:cubicBezTo>
                <a:cubicBezTo>
                  <a:pt x="2319487" y="-7043"/>
                  <a:pt x="2555468" y="35527"/>
                  <a:pt x="2684494" y="0"/>
                </a:cubicBezTo>
                <a:cubicBezTo>
                  <a:pt x="2813520" y="-35527"/>
                  <a:pt x="3008480" y="8329"/>
                  <a:pt x="3190391" y="0"/>
                </a:cubicBezTo>
                <a:cubicBezTo>
                  <a:pt x="3372302" y="-8329"/>
                  <a:pt x="3550135" y="35"/>
                  <a:pt x="3864920" y="0"/>
                </a:cubicBezTo>
                <a:cubicBezTo>
                  <a:pt x="4179705" y="-35"/>
                  <a:pt x="4125718" y="717"/>
                  <a:pt x="4258395" y="0"/>
                </a:cubicBezTo>
                <a:cubicBezTo>
                  <a:pt x="4391073" y="-717"/>
                  <a:pt x="4615921" y="50221"/>
                  <a:pt x="4708082" y="0"/>
                </a:cubicBezTo>
                <a:cubicBezTo>
                  <a:pt x="4800243" y="-50221"/>
                  <a:pt x="5156253" y="9795"/>
                  <a:pt x="5270189" y="0"/>
                </a:cubicBezTo>
                <a:cubicBezTo>
                  <a:pt x="5384125" y="-9795"/>
                  <a:pt x="5552686" y="26332"/>
                  <a:pt x="5776086" y="0"/>
                </a:cubicBezTo>
                <a:cubicBezTo>
                  <a:pt x="5846153" y="4763"/>
                  <a:pt x="5951312" y="56803"/>
                  <a:pt x="5931096" y="155010"/>
                </a:cubicBezTo>
                <a:cubicBezTo>
                  <a:pt x="5955258" y="310955"/>
                  <a:pt x="5893745" y="386600"/>
                  <a:pt x="5931096" y="580225"/>
                </a:cubicBezTo>
                <a:cubicBezTo>
                  <a:pt x="5920595" y="664969"/>
                  <a:pt x="5858723" y="729976"/>
                  <a:pt x="5776086" y="735235"/>
                </a:cubicBezTo>
                <a:cubicBezTo>
                  <a:pt x="5620918" y="775260"/>
                  <a:pt x="5436192" y="716353"/>
                  <a:pt x="5270189" y="735235"/>
                </a:cubicBezTo>
                <a:cubicBezTo>
                  <a:pt x="5104186" y="754117"/>
                  <a:pt x="4919965" y="729173"/>
                  <a:pt x="4651871" y="735235"/>
                </a:cubicBezTo>
                <a:cubicBezTo>
                  <a:pt x="4383777" y="741297"/>
                  <a:pt x="4317843" y="678209"/>
                  <a:pt x="4089763" y="735235"/>
                </a:cubicBezTo>
                <a:cubicBezTo>
                  <a:pt x="3861683" y="792261"/>
                  <a:pt x="3817620" y="732880"/>
                  <a:pt x="3640077" y="735235"/>
                </a:cubicBezTo>
                <a:cubicBezTo>
                  <a:pt x="3462534" y="737590"/>
                  <a:pt x="3425567" y="715041"/>
                  <a:pt x="3246602" y="735235"/>
                </a:cubicBezTo>
                <a:cubicBezTo>
                  <a:pt x="3067637" y="755429"/>
                  <a:pt x="2858703" y="695009"/>
                  <a:pt x="2740705" y="735235"/>
                </a:cubicBezTo>
                <a:cubicBezTo>
                  <a:pt x="2622707" y="775461"/>
                  <a:pt x="2413831" y="714510"/>
                  <a:pt x="2122387" y="735235"/>
                </a:cubicBezTo>
                <a:cubicBezTo>
                  <a:pt x="1830943" y="755960"/>
                  <a:pt x="1781232" y="705594"/>
                  <a:pt x="1560279" y="735235"/>
                </a:cubicBezTo>
                <a:cubicBezTo>
                  <a:pt x="1339326" y="764876"/>
                  <a:pt x="1022382" y="657754"/>
                  <a:pt x="885750" y="735235"/>
                </a:cubicBezTo>
                <a:cubicBezTo>
                  <a:pt x="749118" y="812716"/>
                  <a:pt x="508184" y="686312"/>
                  <a:pt x="155010" y="735235"/>
                </a:cubicBezTo>
                <a:cubicBezTo>
                  <a:pt x="84353" y="733598"/>
                  <a:pt x="-21163" y="669786"/>
                  <a:pt x="0" y="580225"/>
                </a:cubicBezTo>
                <a:cubicBezTo>
                  <a:pt x="-27398" y="419900"/>
                  <a:pt x="19357" y="353998"/>
                  <a:pt x="0" y="155010"/>
                </a:cubicBezTo>
                <a:close/>
              </a:path>
              <a:path w="5931096" h="735235" stroke="0" extrusionOk="0">
                <a:moveTo>
                  <a:pt x="0" y="155010"/>
                </a:moveTo>
                <a:cubicBezTo>
                  <a:pt x="20291" y="81815"/>
                  <a:pt x="78502" y="-1643"/>
                  <a:pt x="155010" y="0"/>
                </a:cubicBezTo>
                <a:cubicBezTo>
                  <a:pt x="313334" y="-30632"/>
                  <a:pt x="383630" y="42342"/>
                  <a:pt x="548485" y="0"/>
                </a:cubicBezTo>
                <a:cubicBezTo>
                  <a:pt x="713340" y="-42342"/>
                  <a:pt x="900602" y="29251"/>
                  <a:pt x="998171" y="0"/>
                </a:cubicBezTo>
                <a:cubicBezTo>
                  <a:pt x="1095740" y="-29251"/>
                  <a:pt x="1451621" y="68502"/>
                  <a:pt x="1672701" y="0"/>
                </a:cubicBezTo>
                <a:cubicBezTo>
                  <a:pt x="1893781" y="-68502"/>
                  <a:pt x="2115448" y="10939"/>
                  <a:pt x="2291019" y="0"/>
                </a:cubicBezTo>
                <a:cubicBezTo>
                  <a:pt x="2466590" y="-10939"/>
                  <a:pt x="2662648" y="37280"/>
                  <a:pt x="2965548" y="0"/>
                </a:cubicBezTo>
                <a:cubicBezTo>
                  <a:pt x="3268448" y="-37280"/>
                  <a:pt x="3311631" y="14458"/>
                  <a:pt x="3640077" y="0"/>
                </a:cubicBezTo>
                <a:cubicBezTo>
                  <a:pt x="3968523" y="-14458"/>
                  <a:pt x="3943177" y="31337"/>
                  <a:pt x="4145974" y="0"/>
                </a:cubicBezTo>
                <a:cubicBezTo>
                  <a:pt x="4348771" y="-31337"/>
                  <a:pt x="4381471" y="11691"/>
                  <a:pt x="4539449" y="0"/>
                </a:cubicBezTo>
                <a:cubicBezTo>
                  <a:pt x="4697427" y="-11691"/>
                  <a:pt x="4875424" y="56136"/>
                  <a:pt x="5101557" y="0"/>
                </a:cubicBezTo>
                <a:cubicBezTo>
                  <a:pt x="5327690" y="-56136"/>
                  <a:pt x="5588344" y="20818"/>
                  <a:pt x="5776086" y="0"/>
                </a:cubicBezTo>
                <a:cubicBezTo>
                  <a:pt x="5871783" y="22269"/>
                  <a:pt x="5947791" y="69758"/>
                  <a:pt x="5931096" y="155010"/>
                </a:cubicBezTo>
                <a:cubicBezTo>
                  <a:pt x="5966639" y="287954"/>
                  <a:pt x="5925550" y="478445"/>
                  <a:pt x="5931096" y="580225"/>
                </a:cubicBezTo>
                <a:cubicBezTo>
                  <a:pt x="5928933" y="661102"/>
                  <a:pt x="5849992" y="712957"/>
                  <a:pt x="5776086" y="735235"/>
                </a:cubicBezTo>
                <a:cubicBezTo>
                  <a:pt x="5688789" y="772325"/>
                  <a:pt x="5548852" y="726843"/>
                  <a:pt x="5382611" y="735235"/>
                </a:cubicBezTo>
                <a:cubicBezTo>
                  <a:pt x="5216371" y="743627"/>
                  <a:pt x="5016361" y="723270"/>
                  <a:pt x="4876714" y="735235"/>
                </a:cubicBezTo>
                <a:cubicBezTo>
                  <a:pt x="4737067" y="747200"/>
                  <a:pt x="4576550" y="694853"/>
                  <a:pt x="4427028" y="735235"/>
                </a:cubicBezTo>
                <a:cubicBezTo>
                  <a:pt x="4277506" y="775617"/>
                  <a:pt x="4080035" y="672751"/>
                  <a:pt x="3808709" y="735235"/>
                </a:cubicBezTo>
                <a:cubicBezTo>
                  <a:pt x="3537383" y="797719"/>
                  <a:pt x="3316550" y="727605"/>
                  <a:pt x="3190391" y="735235"/>
                </a:cubicBezTo>
                <a:cubicBezTo>
                  <a:pt x="3064232" y="742865"/>
                  <a:pt x="2798714" y="730638"/>
                  <a:pt x="2684494" y="735235"/>
                </a:cubicBezTo>
                <a:cubicBezTo>
                  <a:pt x="2570274" y="739832"/>
                  <a:pt x="2293988" y="679004"/>
                  <a:pt x="2066176" y="735235"/>
                </a:cubicBezTo>
                <a:cubicBezTo>
                  <a:pt x="1838364" y="791466"/>
                  <a:pt x="1622250" y="671926"/>
                  <a:pt x="1447857" y="735235"/>
                </a:cubicBezTo>
                <a:cubicBezTo>
                  <a:pt x="1273464" y="798544"/>
                  <a:pt x="1145257" y="731063"/>
                  <a:pt x="941961" y="735235"/>
                </a:cubicBezTo>
                <a:cubicBezTo>
                  <a:pt x="738665" y="739407"/>
                  <a:pt x="544313" y="678961"/>
                  <a:pt x="155010" y="735235"/>
                </a:cubicBezTo>
                <a:cubicBezTo>
                  <a:pt x="82715" y="733288"/>
                  <a:pt x="-8362" y="682513"/>
                  <a:pt x="0" y="580225"/>
                </a:cubicBezTo>
                <a:cubicBezTo>
                  <a:pt x="-15956" y="418082"/>
                  <a:pt x="33643" y="338739"/>
                  <a:pt x="0" y="155010"/>
                </a:cubicBezTo>
                <a:close/>
              </a:path>
            </a:pathLst>
          </a:custGeom>
          <a:solidFill>
            <a:srgbClr val="F5EBFF"/>
          </a:solidFill>
          <a:ln w="28575">
            <a:solidFill>
              <a:srgbClr val="7030A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40917701">
                  <a:prstGeom prst="roundRect">
                    <a:avLst>
                      <a:gd name="adj" fmla="val 2108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Tìm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áo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40E502-BB46-EF95-8D02-A60D6C0716AB}"/>
              </a:ext>
            </a:extLst>
          </p:cNvPr>
          <p:cNvGrpSpPr/>
          <p:nvPr/>
        </p:nvGrpSpPr>
        <p:grpSpPr>
          <a:xfrm>
            <a:off x="-4064089" y="-5423423"/>
            <a:ext cx="2247798" cy="2430991"/>
            <a:chOff x="-4064089" y="-5423423"/>
            <a:chExt cx="2247798" cy="24309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F4BC52-6BEC-A984-93D1-4DBB630FB8C3}"/>
                </a:ext>
              </a:extLst>
            </p:cNvPr>
            <p:cNvGrpSpPr/>
            <p:nvPr/>
          </p:nvGrpSpPr>
          <p:grpSpPr>
            <a:xfrm>
              <a:off x="-4064089" y="-5240230"/>
              <a:ext cx="2247798" cy="2247798"/>
              <a:chOff x="-4969921" y="-3341282"/>
              <a:chExt cx="2247798" cy="224779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973B194-14AE-ECC9-6B50-9F33E3753429}"/>
                  </a:ext>
                </a:extLst>
              </p:cNvPr>
              <p:cNvSpPr/>
              <p:nvPr/>
            </p:nvSpPr>
            <p:spPr>
              <a:xfrm>
                <a:off x="-4969921" y="-3341282"/>
                <a:ext cx="2247798" cy="2247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771522A-8BC3-378D-CC2C-530B5B471277}"/>
                  </a:ext>
                </a:extLst>
              </p:cNvPr>
              <p:cNvSpPr/>
              <p:nvPr/>
            </p:nvSpPr>
            <p:spPr>
              <a:xfrm>
                <a:off x="-4772669" y="-3144030"/>
                <a:ext cx="1853295" cy="185329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43A898-36D1-ADF7-248E-E94AA1C7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18" b="89969" l="8636" r="90000">
                          <a14:foregroundMark x1="16364" y1="66771" x2="16364" y2="66771"/>
                          <a14:foregroundMark x1="16364" y1="57367" x2="15909" y2="62069"/>
                          <a14:foregroundMark x1="65455" y1="24765" x2="65000" y2="81818"/>
                          <a14:foregroundMark x1="68182" y1="70846" x2="66818" y2="82132"/>
                          <a14:foregroundMark x1="75909" y1="58621" x2="75455" y2="64577"/>
                          <a14:foregroundMark x1="52727" y1="87147" x2="60909" y2="87147"/>
                          <a14:foregroundMark x1="8636" y1="57053" x2="9091" y2="70219"/>
                          <a14:foregroundMark x1="20909" y1="54545" x2="18636" y2="648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778463" y="-5423423"/>
              <a:ext cx="1676545" cy="243099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BB84B8E-AFFF-AFC0-4DBC-F148DB48B2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878" y="-85988"/>
            <a:ext cx="1461535" cy="157577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E506AB-1700-7822-EF92-8AEA27692D0B}"/>
              </a:ext>
            </a:extLst>
          </p:cNvPr>
          <p:cNvSpPr/>
          <p:nvPr/>
        </p:nvSpPr>
        <p:spPr>
          <a:xfrm>
            <a:off x="2923344" y="3223721"/>
            <a:ext cx="5931096" cy="1119679"/>
          </a:xfrm>
          <a:custGeom>
            <a:avLst/>
            <a:gdLst>
              <a:gd name="connsiteX0" fmla="*/ 0 w 5867400"/>
              <a:gd name="connsiteY0" fmla="*/ 0 h 1005840"/>
              <a:gd name="connsiteX1" fmla="*/ 701040 w 5867400"/>
              <a:gd name="connsiteY1" fmla="*/ 411480 h 1005840"/>
              <a:gd name="connsiteX2" fmla="*/ 1249680 w 5867400"/>
              <a:gd name="connsiteY2" fmla="*/ 579120 h 1005840"/>
              <a:gd name="connsiteX3" fmla="*/ 1493520 w 5867400"/>
              <a:gd name="connsiteY3" fmla="*/ 594360 h 1005840"/>
              <a:gd name="connsiteX4" fmla="*/ 2484120 w 5867400"/>
              <a:gd name="connsiteY4" fmla="*/ 579120 h 1005840"/>
              <a:gd name="connsiteX5" fmla="*/ 2651760 w 5867400"/>
              <a:gd name="connsiteY5" fmla="*/ 563880 h 1005840"/>
              <a:gd name="connsiteX6" fmla="*/ 3185160 w 5867400"/>
              <a:gd name="connsiteY6" fmla="*/ 548640 h 1005840"/>
              <a:gd name="connsiteX7" fmla="*/ 3398520 w 5867400"/>
              <a:gd name="connsiteY7" fmla="*/ 502920 h 1005840"/>
              <a:gd name="connsiteX8" fmla="*/ 4160520 w 5867400"/>
              <a:gd name="connsiteY8" fmla="*/ 502920 h 1005840"/>
              <a:gd name="connsiteX9" fmla="*/ 4419600 w 5867400"/>
              <a:gd name="connsiteY9" fmla="*/ 533400 h 1005840"/>
              <a:gd name="connsiteX10" fmla="*/ 5029200 w 5867400"/>
              <a:gd name="connsiteY10" fmla="*/ 655320 h 1005840"/>
              <a:gd name="connsiteX11" fmla="*/ 5181600 w 5867400"/>
              <a:gd name="connsiteY11" fmla="*/ 716280 h 1005840"/>
              <a:gd name="connsiteX12" fmla="*/ 5501640 w 5867400"/>
              <a:gd name="connsiteY12" fmla="*/ 807720 h 1005840"/>
              <a:gd name="connsiteX13" fmla="*/ 5684520 w 5867400"/>
              <a:gd name="connsiteY13" fmla="*/ 899160 h 1005840"/>
              <a:gd name="connsiteX14" fmla="*/ 5775960 w 5867400"/>
              <a:gd name="connsiteY14" fmla="*/ 929640 h 1005840"/>
              <a:gd name="connsiteX15" fmla="*/ 5821680 w 5867400"/>
              <a:gd name="connsiteY15" fmla="*/ 960120 h 1005840"/>
              <a:gd name="connsiteX16" fmla="*/ 5867400 w 5867400"/>
              <a:gd name="connsiteY16" fmla="*/ 100584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67400" h="1005840">
                <a:moveTo>
                  <a:pt x="0" y="0"/>
                </a:moveTo>
                <a:cubicBezTo>
                  <a:pt x="236806" y="169147"/>
                  <a:pt x="354762" y="259118"/>
                  <a:pt x="701040" y="411480"/>
                </a:cubicBezTo>
                <a:cubicBezTo>
                  <a:pt x="876073" y="488494"/>
                  <a:pt x="1063350" y="536121"/>
                  <a:pt x="1249680" y="579120"/>
                </a:cubicBezTo>
                <a:cubicBezTo>
                  <a:pt x="1329033" y="597432"/>
                  <a:pt x="1412240" y="589280"/>
                  <a:pt x="1493520" y="594360"/>
                </a:cubicBezTo>
                <a:lnTo>
                  <a:pt x="2484120" y="579120"/>
                </a:lnTo>
                <a:cubicBezTo>
                  <a:pt x="2540211" y="577644"/>
                  <a:pt x="2595703" y="566317"/>
                  <a:pt x="2651760" y="563880"/>
                </a:cubicBezTo>
                <a:cubicBezTo>
                  <a:pt x="2829465" y="556154"/>
                  <a:pt x="3007360" y="553720"/>
                  <a:pt x="3185160" y="548640"/>
                </a:cubicBezTo>
                <a:cubicBezTo>
                  <a:pt x="3256280" y="533400"/>
                  <a:pt x="3326631" y="513980"/>
                  <a:pt x="3398520" y="502920"/>
                </a:cubicBezTo>
                <a:cubicBezTo>
                  <a:pt x="3626945" y="467778"/>
                  <a:pt x="3983971" y="498274"/>
                  <a:pt x="4160520" y="502920"/>
                </a:cubicBezTo>
                <a:cubicBezTo>
                  <a:pt x="4246880" y="513080"/>
                  <a:pt x="4333518" y="521103"/>
                  <a:pt x="4419600" y="533400"/>
                </a:cubicBezTo>
                <a:cubicBezTo>
                  <a:pt x="4606037" y="560034"/>
                  <a:pt x="4851945" y="605467"/>
                  <a:pt x="5029200" y="655320"/>
                </a:cubicBezTo>
                <a:cubicBezTo>
                  <a:pt x="5081870" y="670133"/>
                  <a:pt x="5130370" y="697069"/>
                  <a:pt x="5181600" y="716280"/>
                </a:cubicBezTo>
                <a:cubicBezTo>
                  <a:pt x="5283911" y="754647"/>
                  <a:pt x="5398954" y="780337"/>
                  <a:pt x="5501640" y="807720"/>
                </a:cubicBezTo>
                <a:cubicBezTo>
                  <a:pt x="5590091" y="860791"/>
                  <a:pt x="5577942" y="858168"/>
                  <a:pt x="5684520" y="899160"/>
                </a:cubicBezTo>
                <a:cubicBezTo>
                  <a:pt x="5714507" y="910694"/>
                  <a:pt x="5746600" y="916591"/>
                  <a:pt x="5775960" y="929640"/>
                </a:cubicBezTo>
                <a:cubicBezTo>
                  <a:pt x="5792698" y="937079"/>
                  <a:pt x="5807609" y="948394"/>
                  <a:pt x="5821680" y="960120"/>
                </a:cubicBezTo>
                <a:cubicBezTo>
                  <a:pt x="5838237" y="973918"/>
                  <a:pt x="5867400" y="1005840"/>
                  <a:pt x="5867400" y="100584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9938BBF-9CFD-9DAD-D197-8F7C82C14D67}"/>
              </a:ext>
            </a:extLst>
          </p:cNvPr>
          <p:cNvSpPr/>
          <p:nvPr/>
        </p:nvSpPr>
        <p:spPr>
          <a:xfrm>
            <a:off x="3505200" y="3246120"/>
            <a:ext cx="2727960" cy="1036320"/>
          </a:xfrm>
          <a:custGeom>
            <a:avLst/>
            <a:gdLst>
              <a:gd name="connsiteX0" fmla="*/ 2727960 w 2727960"/>
              <a:gd name="connsiteY0" fmla="*/ 0 h 1036320"/>
              <a:gd name="connsiteX1" fmla="*/ 2667000 w 2727960"/>
              <a:gd name="connsiteY1" fmla="*/ 91440 h 1036320"/>
              <a:gd name="connsiteX2" fmla="*/ 2606040 w 2727960"/>
              <a:gd name="connsiteY2" fmla="*/ 198120 h 1036320"/>
              <a:gd name="connsiteX3" fmla="*/ 2514600 w 2727960"/>
              <a:gd name="connsiteY3" fmla="*/ 320040 h 1036320"/>
              <a:gd name="connsiteX4" fmla="*/ 2438400 w 2727960"/>
              <a:gd name="connsiteY4" fmla="*/ 381000 h 1036320"/>
              <a:gd name="connsiteX5" fmla="*/ 2362200 w 2727960"/>
              <a:gd name="connsiteY5" fmla="*/ 457200 h 1036320"/>
              <a:gd name="connsiteX6" fmla="*/ 1935480 w 2727960"/>
              <a:gd name="connsiteY6" fmla="*/ 609600 h 1036320"/>
              <a:gd name="connsiteX7" fmla="*/ 1493520 w 2727960"/>
              <a:gd name="connsiteY7" fmla="*/ 731520 h 1036320"/>
              <a:gd name="connsiteX8" fmla="*/ 1264920 w 2727960"/>
              <a:gd name="connsiteY8" fmla="*/ 792480 h 1036320"/>
              <a:gd name="connsiteX9" fmla="*/ 1143000 w 2727960"/>
              <a:gd name="connsiteY9" fmla="*/ 807720 h 1036320"/>
              <a:gd name="connsiteX10" fmla="*/ 731520 w 2727960"/>
              <a:gd name="connsiteY10" fmla="*/ 838200 h 1036320"/>
              <a:gd name="connsiteX11" fmla="*/ 579120 w 2727960"/>
              <a:gd name="connsiteY11" fmla="*/ 868680 h 1036320"/>
              <a:gd name="connsiteX12" fmla="*/ 365760 w 2727960"/>
              <a:gd name="connsiteY12" fmla="*/ 883920 h 1036320"/>
              <a:gd name="connsiteX13" fmla="*/ 228600 w 2727960"/>
              <a:gd name="connsiteY13" fmla="*/ 914400 h 1036320"/>
              <a:gd name="connsiteX14" fmla="*/ 91440 w 2727960"/>
              <a:gd name="connsiteY14" fmla="*/ 960120 h 1036320"/>
              <a:gd name="connsiteX15" fmla="*/ 30480 w 2727960"/>
              <a:gd name="connsiteY15" fmla="*/ 990600 h 1036320"/>
              <a:gd name="connsiteX16" fmla="*/ 0 w 2727960"/>
              <a:gd name="connsiteY16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7960" h="1036320">
                <a:moveTo>
                  <a:pt x="2727960" y="0"/>
                </a:moveTo>
                <a:cubicBezTo>
                  <a:pt x="2707640" y="30480"/>
                  <a:pt x="2686199" y="60242"/>
                  <a:pt x="2667000" y="91440"/>
                </a:cubicBezTo>
                <a:cubicBezTo>
                  <a:pt x="2645535" y="126321"/>
                  <a:pt x="2628758" y="164042"/>
                  <a:pt x="2606040" y="198120"/>
                </a:cubicBezTo>
                <a:cubicBezTo>
                  <a:pt x="2577861" y="240388"/>
                  <a:pt x="2554268" y="288305"/>
                  <a:pt x="2514600" y="320040"/>
                </a:cubicBezTo>
                <a:cubicBezTo>
                  <a:pt x="2489200" y="340360"/>
                  <a:pt x="2462578" y="359240"/>
                  <a:pt x="2438400" y="381000"/>
                </a:cubicBezTo>
                <a:cubicBezTo>
                  <a:pt x="2411700" y="405030"/>
                  <a:pt x="2393162" y="438987"/>
                  <a:pt x="2362200" y="457200"/>
                </a:cubicBezTo>
                <a:cubicBezTo>
                  <a:pt x="2250477" y="522919"/>
                  <a:pt x="2049240" y="569450"/>
                  <a:pt x="1935480" y="609600"/>
                </a:cubicBezTo>
                <a:cubicBezTo>
                  <a:pt x="1564057" y="740690"/>
                  <a:pt x="1784494" y="705068"/>
                  <a:pt x="1493520" y="731520"/>
                </a:cubicBezTo>
                <a:cubicBezTo>
                  <a:pt x="1417320" y="751840"/>
                  <a:pt x="1341983" y="775727"/>
                  <a:pt x="1264920" y="792480"/>
                </a:cubicBezTo>
                <a:cubicBezTo>
                  <a:pt x="1224899" y="801180"/>
                  <a:pt x="1183597" y="802307"/>
                  <a:pt x="1143000" y="807720"/>
                </a:cubicBezTo>
                <a:cubicBezTo>
                  <a:pt x="911914" y="838531"/>
                  <a:pt x="1139317" y="817810"/>
                  <a:pt x="731520" y="838200"/>
                </a:cubicBezTo>
                <a:cubicBezTo>
                  <a:pt x="674354" y="852492"/>
                  <a:pt x="641398" y="862452"/>
                  <a:pt x="579120" y="868680"/>
                </a:cubicBezTo>
                <a:cubicBezTo>
                  <a:pt x="508173" y="875775"/>
                  <a:pt x="436880" y="878840"/>
                  <a:pt x="365760" y="883920"/>
                </a:cubicBezTo>
                <a:cubicBezTo>
                  <a:pt x="345069" y="888058"/>
                  <a:pt x="253197" y="905176"/>
                  <a:pt x="228600" y="914400"/>
                </a:cubicBezTo>
                <a:cubicBezTo>
                  <a:pt x="84380" y="968483"/>
                  <a:pt x="258432" y="926722"/>
                  <a:pt x="91440" y="960120"/>
                </a:cubicBezTo>
                <a:cubicBezTo>
                  <a:pt x="71120" y="970280"/>
                  <a:pt x="47933" y="976056"/>
                  <a:pt x="30480" y="990600"/>
                </a:cubicBezTo>
                <a:cubicBezTo>
                  <a:pt x="16409" y="1002326"/>
                  <a:pt x="0" y="1036320"/>
                  <a:pt x="0" y="103632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3125E7A-9E48-535E-0B35-A4214EC1C278}"/>
              </a:ext>
            </a:extLst>
          </p:cNvPr>
          <p:cNvSpPr/>
          <p:nvPr/>
        </p:nvSpPr>
        <p:spPr>
          <a:xfrm>
            <a:off x="6751320" y="3230880"/>
            <a:ext cx="2468880" cy="1127760"/>
          </a:xfrm>
          <a:custGeom>
            <a:avLst/>
            <a:gdLst>
              <a:gd name="connsiteX0" fmla="*/ 2468880 w 2468880"/>
              <a:gd name="connsiteY0" fmla="*/ 0 h 1127760"/>
              <a:gd name="connsiteX1" fmla="*/ 2453640 w 2468880"/>
              <a:gd name="connsiteY1" fmla="*/ 76200 h 1127760"/>
              <a:gd name="connsiteX2" fmla="*/ 2377440 w 2468880"/>
              <a:gd name="connsiteY2" fmla="*/ 167640 h 1127760"/>
              <a:gd name="connsiteX3" fmla="*/ 2057400 w 2468880"/>
              <a:gd name="connsiteY3" fmla="*/ 320040 h 1127760"/>
              <a:gd name="connsiteX4" fmla="*/ 1905000 w 2468880"/>
              <a:gd name="connsiteY4" fmla="*/ 350520 h 1127760"/>
              <a:gd name="connsiteX5" fmla="*/ 1752600 w 2468880"/>
              <a:gd name="connsiteY5" fmla="*/ 396240 h 1127760"/>
              <a:gd name="connsiteX6" fmla="*/ 1569720 w 2468880"/>
              <a:gd name="connsiteY6" fmla="*/ 441960 h 1127760"/>
              <a:gd name="connsiteX7" fmla="*/ 1463040 w 2468880"/>
              <a:gd name="connsiteY7" fmla="*/ 487680 h 1127760"/>
              <a:gd name="connsiteX8" fmla="*/ 1295400 w 2468880"/>
              <a:gd name="connsiteY8" fmla="*/ 502920 h 1127760"/>
              <a:gd name="connsiteX9" fmla="*/ 1021080 w 2468880"/>
              <a:gd name="connsiteY9" fmla="*/ 548640 h 1127760"/>
              <a:gd name="connsiteX10" fmla="*/ 822960 w 2468880"/>
              <a:gd name="connsiteY10" fmla="*/ 609600 h 1127760"/>
              <a:gd name="connsiteX11" fmla="*/ 624840 w 2468880"/>
              <a:gd name="connsiteY11" fmla="*/ 670560 h 1127760"/>
              <a:gd name="connsiteX12" fmla="*/ 441960 w 2468880"/>
              <a:gd name="connsiteY12" fmla="*/ 746760 h 1127760"/>
              <a:gd name="connsiteX13" fmla="*/ 243840 w 2468880"/>
              <a:gd name="connsiteY13" fmla="*/ 822960 h 1127760"/>
              <a:gd name="connsiteX14" fmla="*/ 213360 w 2468880"/>
              <a:gd name="connsiteY14" fmla="*/ 868680 h 1127760"/>
              <a:gd name="connsiteX15" fmla="*/ 91440 w 2468880"/>
              <a:gd name="connsiteY15" fmla="*/ 990600 h 1127760"/>
              <a:gd name="connsiteX16" fmla="*/ 60960 w 2468880"/>
              <a:gd name="connsiteY16" fmla="*/ 1036320 h 1127760"/>
              <a:gd name="connsiteX17" fmla="*/ 15240 w 2468880"/>
              <a:gd name="connsiteY17" fmla="*/ 1097280 h 1127760"/>
              <a:gd name="connsiteX18" fmla="*/ 0 w 2468880"/>
              <a:gd name="connsiteY18" fmla="*/ 112776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68880" h="1127760">
                <a:moveTo>
                  <a:pt x="2468880" y="0"/>
                </a:moveTo>
                <a:cubicBezTo>
                  <a:pt x="2463800" y="25400"/>
                  <a:pt x="2466044" y="53460"/>
                  <a:pt x="2453640" y="76200"/>
                </a:cubicBezTo>
                <a:cubicBezTo>
                  <a:pt x="2434641" y="111031"/>
                  <a:pt x="2406798" y="140951"/>
                  <a:pt x="2377440" y="167640"/>
                </a:cubicBezTo>
                <a:cubicBezTo>
                  <a:pt x="2299363" y="238619"/>
                  <a:pt x="2137088" y="294540"/>
                  <a:pt x="2057400" y="320040"/>
                </a:cubicBezTo>
                <a:cubicBezTo>
                  <a:pt x="2008059" y="335829"/>
                  <a:pt x="1955259" y="337955"/>
                  <a:pt x="1905000" y="350520"/>
                </a:cubicBezTo>
                <a:cubicBezTo>
                  <a:pt x="1853547" y="363383"/>
                  <a:pt x="1803768" y="382285"/>
                  <a:pt x="1752600" y="396240"/>
                </a:cubicBezTo>
                <a:cubicBezTo>
                  <a:pt x="1691978" y="412773"/>
                  <a:pt x="1629639" y="423038"/>
                  <a:pt x="1569720" y="441960"/>
                </a:cubicBezTo>
                <a:cubicBezTo>
                  <a:pt x="1532828" y="453610"/>
                  <a:pt x="1500807" y="479287"/>
                  <a:pt x="1463040" y="487680"/>
                </a:cubicBezTo>
                <a:cubicBezTo>
                  <a:pt x="1408266" y="499852"/>
                  <a:pt x="1350984" y="495253"/>
                  <a:pt x="1295400" y="502920"/>
                </a:cubicBezTo>
                <a:cubicBezTo>
                  <a:pt x="1203568" y="515586"/>
                  <a:pt x="1111981" y="530460"/>
                  <a:pt x="1021080" y="548640"/>
                </a:cubicBezTo>
                <a:cubicBezTo>
                  <a:pt x="958327" y="561191"/>
                  <a:pt x="884486" y="590669"/>
                  <a:pt x="822960" y="609600"/>
                </a:cubicBezTo>
                <a:cubicBezTo>
                  <a:pt x="747799" y="632726"/>
                  <a:pt x="697145" y="642441"/>
                  <a:pt x="624840" y="670560"/>
                </a:cubicBezTo>
                <a:cubicBezTo>
                  <a:pt x="563290" y="694496"/>
                  <a:pt x="505459" y="728617"/>
                  <a:pt x="441960" y="746760"/>
                </a:cubicBezTo>
                <a:cubicBezTo>
                  <a:pt x="302513" y="786602"/>
                  <a:pt x="368359" y="760701"/>
                  <a:pt x="243840" y="822960"/>
                </a:cubicBezTo>
                <a:cubicBezTo>
                  <a:pt x="233680" y="838200"/>
                  <a:pt x="225681" y="855127"/>
                  <a:pt x="213360" y="868680"/>
                </a:cubicBezTo>
                <a:cubicBezTo>
                  <a:pt x="174699" y="911207"/>
                  <a:pt x="123321" y="942779"/>
                  <a:pt x="91440" y="990600"/>
                </a:cubicBezTo>
                <a:cubicBezTo>
                  <a:pt x="81280" y="1005840"/>
                  <a:pt x="71606" y="1021415"/>
                  <a:pt x="60960" y="1036320"/>
                </a:cubicBezTo>
                <a:cubicBezTo>
                  <a:pt x="46197" y="1056989"/>
                  <a:pt x="29329" y="1076146"/>
                  <a:pt x="15240" y="1097280"/>
                </a:cubicBezTo>
                <a:cubicBezTo>
                  <a:pt x="8939" y="1106731"/>
                  <a:pt x="5080" y="1117600"/>
                  <a:pt x="0" y="1127760"/>
                </a:cubicBezTo>
              </a:path>
            </a:pathLst>
          </a:cu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5641CE-4CA1-4CCF-B583-E055F7D8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63B6369-4B12-4E93-AFFF-BA81C6082346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7A03B-D116-4B29-99B0-6CF21544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039" r="4160" b="26356"/>
          <a:stretch/>
        </p:blipFill>
        <p:spPr>
          <a:xfrm>
            <a:off x="1541910" y="2763472"/>
            <a:ext cx="6613264" cy="4347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25555-BBA9-1CA7-D998-7D0A341F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667" y="300179"/>
            <a:ext cx="4346507" cy="18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FEBA4-4DDC-45BC-9FCB-40A1E14D4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24" y="1183708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9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70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2765F-D4D6-1B20-A72D-808BAF20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21" y="607103"/>
            <a:ext cx="7626757" cy="1603387"/>
          </a:xfrm>
          <a:prstGeom prst="rect">
            <a:avLst/>
          </a:prstGeom>
        </p:spPr>
      </p:pic>
      <p:sp>
        <p:nvSpPr>
          <p:cNvPr id="6" name="Google Shape;1582;p31">
            <a:extLst>
              <a:ext uri="{FF2B5EF4-FFF2-40B4-BE49-F238E27FC236}">
                <a16:creationId xmlns:a16="http://schemas.microsoft.com/office/drawing/2014/main" id="{9021B37F-3CDE-06E0-E610-A06158DA3843}"/>
              </a:ext>
            </a:extLst>
          </p:cNvPr>
          <p:cNvSpPr/>
          <p:nvPr/>
        </p:nvSpPr>
        <p:spPr>
          <a:xfrm>
            <a:off x="609600" y="1981200"/>
            <a:ext cx="10988040" cy="4632960"/>
          </a:xfrm>
          <a:prstGeom prst="roundRect">
            <a:avLst>
              <a:gd name="adj" fmla="val 1946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E8312-96A7-DAE6-9BA5-D9F78C2A3C67}"/>
              </a:ext>
            </a:extLst>
          </p:cNvPr>
          <p:cNvSpPr txBox="1"/>
          <p:nvPr/>
        </p:nvSpPr>
        <p:spPr>
          <a:xfrm>
            <a:off x="883920" y="2097077"/>
            <a:ext cx="1043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1. Năng lực đặc thù:</a:t>
            </a:r>
          </a:p>
          <a:p>
            <a:pPr algn="just"/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-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Ôn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tập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củng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kiến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thức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vê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̀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phép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trư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̀ (có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nhơ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́)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 có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chư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̃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 có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chư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̃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́;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đồng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thời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ôn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tập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vê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̀ so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sánh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́,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hình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khối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va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̀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đơn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vị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đo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dung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tích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lít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pPr algn="just"/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- Phát triển năng lực tư duy, lập luận toán học và năng lực giải quyết vấn đề, giao tiếp toán học.</a:t>
            </a:r>
          </a:p>
          <a:p>
            <a:pPr algn="just"/>
            <a:r>
              <a:rPr lang="vi-VN" sz="28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2. Năng lực chung.</a:t>
            </a:r>
          </a:p>
          <a:p>
            <a:pPr algn="just"/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- Năng lực tự chủ, tự học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n</a:t>
            </a:r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ăng lực giải quyết vấn đề và sáng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tạo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pPr algn="just"/>
            <a:r>
              <a:rPr lang="vi-VN" sz="28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3. Phẩm chất.</a:t>
            </a:r>
          </a:p>
          <a:p>
            <a:pPr algn="just"/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- Phẩm chất nhân ái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p</a:t>
            </a:r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hẩm chất chăm chỉ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vi-VN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chất trách nhiệm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</a:t>
            </a:r>
            <a:endParaRPr lang="vi-VN" sz="2800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0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3CE8772-8DD0-4687-BDAC-6DF9FD251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21F7068-6C68-4671-B954-200C591AEF08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882508-3D01-4C7A-BDD0-A0E5B4699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9215" r="8547" b="18342"/>
          <a:stretch/>
        </p:blipFill>
        <p:spPr>
          <a:xfrm>
            <a:off x="6606836" y="1341851"/>
            <a:ext cx="5585164" cy="4174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41A02-AF3E-8153-3DED-1EF61F25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8" y="1565599"/>
            <a:ext cx="4499238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3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apon, missile, rocket, blurry&#10;&#10;Description automatically generated">
            <a:extLst>
              <a:ext uri="{FF2B5EF4-FFF2-40B4-BE49-F238E27FC236}">
                <a16:creationId xmlns:a16="http://schemas.microsoft.com/office/drawing/2014/main" id="{2AB14AAB-22FF-C423-D1CF-C3CE6DCD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0"/>
            <a:ext cx="12175098" cy="6858000"/>
          </a:xfrm>
          <a:prstGeom prst="rect">
            <a:avLst/>
          </a:prstGeom>
        </p:spPr>
      </p:pic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65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417" y="398922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1616" y="1807197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02" y="3469975"/>
            <a:ext cx="4596662" cy="3476504"/>
          </a:xfrm>
          <a:prstGeom prst="rect">
            <a:avLst/>
          </a:prstGeom>
        </p:spPr>
      </p:pic>
      <p:sp>
        <p:nvSpPr>
          <p:cNvPr id="25" name="Arrow: Right 24">
            <a:hlinkClick r:id="rId12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apon, missile, rocket, blurry&#10;&#10;Description automatically generated">
            <a:extLst>
              <a:ext uri="{FF2B5EF4-FFF2-40B4-BE49-F238E27FC236}">
                <a16:creationId xmlns:a16="http://schemas.microsoft.com/office/drawing/2014/main" id="{C81AC926-80D9-5418-40B0-69449A4E6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0"/>
            <a:ext cx="12175098" cy="6858000"/>
          </a:xfrm>
          <a:prstGeom prst="rect">
            <a:avLst/>
          </a:prstGeom>
        </p:spPr>
      </p:pic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100 – 40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96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missile, rocket, blurry&#10;&#10;Description automatically generated">
            <a:extLst>
              <a:ext uri="{FF2B5EF4-FFF2-40B4-BE49-F238E27FC236}">
                <a16:creationId xmlns:a16="http://schemas.microsoft.com/office/drawing/2014/main" id="{C438C4A3-37FE-F2DD-8647-FC9FE4AFC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0"/>
            <a:ext cx="12175098" cy="6858000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20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5276" y="540628"/>
                <a:ext cx="687778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 – 70 = ?</a:t>
                </a:r>
              </a:p>
            </p:txBody>
          </p:sp>
        </p:grpSp>
        <p:pic>
          <p:nvPicPr>
            <p:cNvPr id="35" name="Picture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2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weapon, missile, rocket, blurry&#10;&#10;Description automatically generated">
            <a:extLst>
              <a:ext uri="{FF2B5EF4-FFF2-40B4-BE49-F238E27FC236}">
                <a16:creationId xmlns:a16="http://schemas.microsoft.com/office/drawing/2014/main" id="{29366FD0-70A8-1243-444C-12FF740D2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0"/>
            <a:ext cx="12175098" cy="6858000"/>
          </a:xfrm>
          <a:prstGeom prst="rect">
            <a:avLst/>
          </a:prstGeom>
        </p:spPr>
      </p:pic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15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100 - 90=?</a:t>
                </a:r>
              </a:p>
            </p:txBody>
          </p:sp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2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9C4873-A641-4E9F-B7CE-79A9A5C0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1250" r="20058" b="2122"/>
          <a:stretch/>
        </p:blipFill>
        <p:spPr>
          <a:xfrm>
            <a:off x="0" y="836566"/>
            <a:ext cx="3583173" cy="563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38B48-1DDC-43F4-7423-9AA7C6BA3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B6244F8-D74E-4453-B8B4-3ABC1DAB7CB8}"/>
              </a:ext>
            </a:extLst>
          </p:cNvPr>
          <p:cNvSpPr/>
          <p:nvPr/>
        </p:nvSpPr>
        <p:spPr>
          <a:xfrm>
            <a:off x="-836639" y="344207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2" descr="形状&#10;&#10;描述已自动生成">
            <a:extLst>
              <a:ext uri="{FF2B5EF4-FFF2-40B4-BE49-F238E27FC236}">
                <a16:creationId xmlns:a16="http://schemas.microsoft.com/office/drawing/2014/main" id="{29217985-57C5-5BB8-D34B-3F416674F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53" y="1706768"/>
            <a:ext cx="7484076" cy="5294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B69AF-B841-9A43-B233-3938C5D32238}"/>
              </a:ext>
            </a:extLst>
          </p:cNvPr>
          <p:cNvSpPr txBox="1"/>
          <p:nvPr/>
        </p:nvSpPr>
        <p:spPr>
          <a:xfrm>
            <a:off x="1841039" y="250525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F139D-1715-5BCA-FE5F-2C6F69BEEE73}"/>
              </a:ext>
            </a:extLst>
          </p:cNvPr>
          <p:cNvSpPr txBox="1"/>
          <p:nvPr/>
        </p:nvSpPr>
        <p:spPr>
          <a:xfrm>
            <a:off x="797159" y="3268554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Có: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48A09-724C-FB9E-9669-5EE03AB699B4}"/>
              </a:ext>
            </a:extLst>
          </p:cNvPr>
          <p:cNvSpPr txBox="1"/>
          <p:nvPr/>
        </p:nvSpPr>
        <p:spPr>
          <a:xfrm>
            <a:off x="2968413" y="3312504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en-US" sz="3600" b="1" i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xăng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6BA55-1737-B5E5-6F06-497333D3B7C7}"/>
              </a:ext>
            </a:extLst>
          </p:cNvPr>
          <p:cNvSpPr txBox="1"/>
          <p:nvPr/>
        </p:nvSpPr>
        <p:spPr>
          <a:xfrm>
            <a:off x="797159" y="3868717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C1415-49B5-01FC-F670-8644EC41D33B}"/>
              </a:ext>
            </a:extLst>
          </p:cNvPr>
          <p:cNvSpPr txBox="1"/>
          <p:nvPr/>
        </p:nvSpPr>
        <p:spPr>
          <a:xfrm>
            <a:off x="2967988" y="4518347"/>
            <a:ext cx="24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xăng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F0B73-CE06-5FC5-7C60-C1C3864C076C}"/>
              </a:ext>
            </a:extLst>
          </p:cNvPr>
          <p:cNvSpPr txBox="1"/>
          <p:nvPr/>
        </p:nvSpPr>
        <p:spPr>
          <a:xfrm>
            <a:off x="5623786" y="3053659"/>
            <a:ext cx="5299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là: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0DDD9-1272-D422-FEE4-0C732CD456EE}"/>
              </a:ext>
            </a:extLst>
          </p:cNvPr>
          <p:cNvSpPr txBox="1"/>
          <p:nvPr/>
        </p:nvSpPr>
        <p:spPr>
          <a:xfrm>
            <a:off x="5891156" y="413594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42 - 15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27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A4673B-66AB-2D0F-1AE3-AB8ECFE9D8A6}"/>
              </a:ext>
            </a:extLst>
          </p:cNvPr>
          <p:cNvSpPr txBox="1"/>
          <p:nvPr/>
        </p:nvSpPr>
        <p:spPr>
          <a:xfrm>
            <a:off x="5827402" y="471096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27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xăng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2F3F76-263E-26A2-1F4A-1A35EB9BE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308" y="-12488"/>
            <a:ext cx="1479770" cy="17677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1DD735B-A197-7890-DCD9-3D7A2FF00E33}"/>
              </a:ext>
            </a:extLst>
          </p:cNvPr>
          <p:cNvSpPr txBox="1"/>
          <p:nvPr/>
        </p:nvSpPr>
        <p:spPr>
          <a:xfrm>
            <a:off x="2984441" y="3812775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 </a:t>
            </a:r>
            <a:r>
              <a:rPr lang="en-US" sz="3600" b="1" i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xăng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5DEFF-66B0-0F43-0C27-C5DDF828F112}"/>
              </a:ext>
            </a:extLst>
          </p:cNvPr>
          <p:cNvSpPr txBox="1"/>
          <p:nvPr/>
        </p:nvSpPr>
        <p:spPr>
          <a:xfrm>
            <a:off x="822662" y="4550835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Còn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lại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47DD6C-ACFC-40EE-7E3F-8DC1D5F000B5}"/>
              </a:ext>
            </a:extLst>
          </p:cNvPr>
          <p:cNvGrpSpPr/>
          <p:nvPr/>
        </p:nvGrpSpPr>
        <p:grpSpPr>
          <a:xfrm>
            <a:off x="1113215" y="183854"/>
            <a:ext cx="10713026" cy="2053074"/>
            <a:chOff x="1478975" y="-2955625"/>
            <a:chExt cx="10713026" cy="20530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424D47C-B72E-FF79-B0DA-4254F8FEEE61}"/>
                </a:ext>
              </a:extLst>
            </p:cNvPr>
            <p:cNvSpPr/>
            <p:nvPr/>
          </p:nvSpPr>
          <p:spPr>
            <a:xfrm>
              <a:off x="1478975" y="-2955625"/>
              <a:ext cx="10681854" cy="2053074"/>
            </a:xfrm>
            <a:custGeom>
              <a:avLst/>
              <a:gdLst>
                <a:gd name="connsiteX0" fmla="*/ 0 w 10681854"/>
                <a:gd name="connsiteY0" fmla="*/ 432850 h 2053074"/>
                <a:gd name="connsiteX1" fmla="*/ 432850 w 10681854"/>
                <a:gd name="connsiteY1" fmla="*/ 0 h 2053074"/>
                <a:gd name="connsiteX2" fmla="*/ 1010271 w 10681854"/>
                <a:gd name="connsiteY2" fmla="*/ 0 h 2053074"/>
                <a:gd name="connsiteX3" fmla="*/ 1489530 w 10681854"/>
                <a:gd name="connsiteY3" fmla="*/ 0 h 2053074"/>
                <a:gd name="connsiteX4" fmla="*/ 2165112 w 10681854"/>
                <a:gd name="connsiteY4" fmla="*/ 0 h 2053074"/>
                <a:gd name="connsiteX5" fmla="*/ 2742533 w 10681854"/>
                <a:gd name="connsiteY5" fmla="*/ 0 h 2053074"/>
                <a:gd name="connsiteX6" fmla="*/ 3516277 w 10681854"/>
                <a:gd name="connsiteY6" fmla="*/ 0 h 2053074"/>
                <a:gd name="connsiteX7" fmla="*/ 3897375 w 10681854"/>
                <a:gd name="connsiteY7" fmla="*/ 0 h 2053074"/>
                <a:gd name="connsiteX8" fmla="*/ 4474796 w 10681854"/>
                <a:gd name="connsiteY8" fmla="*/ 0 h 2053074"/>
                <a:gd name="connsiteX9" fmla="*/ 5248540 w 10681854"/>
                <a:gd name="connsiteY9" fmla="*/ 0 h 2053074"/>
                <a:gd name="connsiteX10" fmla="*/ 6022284 w 10681854"/>
                <a:gd name="connsiteY10" fmla="*/ 0 h 2053074"/>
                <a:gd name="connsiteX11" fmla="*/ 6599704 w 10681854"/>
                <a:gd name="connsiteY11" fmla="*/ 0 h 2053074"/>
                <a:gd name="connsiteX12" fmla="*/ 7177125 w 10681854"/>
                <a:gd name="connsiteY12" fmla="*/ 0 h 2053074"/>
                <a:gd name="connsiteX13" fmla="*/ 7754546 w 10681854"/>
                <a:gd name="connsiteY13" fmla="*/ 0 h 2053074"/>
                <a:gd name="connsiteX14" fmla="*/ 8528290 w 10681854"/>
                <a:gd name="connsiteY14" fmla="*/ 0 h 2053074"/>
                <a:gd name="connsiteX15" fmla="*/ 8909388 w 10681854"/>
                <a:gd name="connsiteY15" fmla="*/ 0 h 2053074"/>
                <a:gd name="connsiteX16" fmla="*/ 9290485 w 10681854"/>
                <a:gd name="connsiteY16" fmla="*/ 0 h 2053074"/>
                <a:gd name="connsiteX17" fmla="*/ 9671583 w 10681854"/>
                <a:gd name="connsiteY17" fmla="*/ 0 h 2053074"/>
                <a:gd name="connsiteX18" fmla="*/ 10249004 w 10681854"/>
                <a:gd name="connsiteY18" fmla="*/ 0 h 2053074"/>
                <a:gd name="connsiteX19" fmla="*/ 10681854 w 10681854"/>
                <a:gd name="connsiteY19" fmla="*/ 432850 h 2053074"/>
                <a:gd name="connsiteX20" fmla="*/ 10681854 w 10681854"/>
                <a:gd name="connsiteY20" fmla="*/ 990916 h 2053074"/>
                <a:gd name="connsiteX21" fmla="*/ 10681854 w 10681854"/>
                <a:gd name="connsiteY21" fmla="*/ 1620224 h 2053074"/>
                <a:gd name="connsiteX22" fmla="*/ 10249004 w 10681854"/>
                <a:gd name="connsiteY22" fmla="*/ 2053074 h 2053074"/>
                <a:gd name="connsiteX23" fmla="*/ 9475260 w 10681854"/>
                <a:gd name="connsiteY23" fmla="*/ 2053074 h 2053074"/>
                <a:gd name="connsiteX24" fmla="*/ 8701516 w 10681854"/>
                <a:gd name="connsiteY24" fmla="*/ 2053074 h 2053074"/>
                <a:gd name="connsiteX25" fmla="*/ 8124095 w 10681854"/>
                <a:gd name="connsiteY25" fmla="*/ 2053074 h 2053074"/>
                <a:gd name="connsiteX26" fmla="*/ 7350351 w 10681854"/>
                <a:gd name="connsiteY26" fmla="*/ 2053074 h 2053074"/>
                <a:gd name="connsiteX27" fmla="*/ 6674769 w 10681854"/>
                <a:gd name="connsiteY27" fmla="*/ 2053074 h 2053074"/>
                <a:gd name="connsiteX28" fmla="*/ 6293671 w 10681854"/>
                <a:gd name="connsiteY28" fmla="*/ 2053074 h 2053074"/>
                <a:gd name="connsiteX29" fmla="*/ 5912574 w 10681854"/>
                <a:gd name="connsiteY29" fmla="*/ 2053074 h 2053074"/>
                <a:gd name="connsiteX30" fmla="*/ 5433314 w 10681854"/>
                <a:gd name="connsiteY30" fmla="*/ 2053074 h 2053074"/>
                <a:gd name="connsiteX31" fmla="*/ 4659570 w 10681854"/>
                <a:gd name="connsiteY31" fmla="*/ 2053074 h 2053074"/>
                <a:gd name="connsiteX32" fmla="*/ 4180311 w 10681854"/>
                <a:gd name="connsiteY32" fmla="*/ 2053074 h 2053074"/>
                <a:gd name="connsiteX33" fmla="*/ 3799213 w 10681854"/>
                <a:gd name="connsiteY33" fmla="*/ 2053074 h 2053074"/>
                <a:gd name="connsiteX34" fmla="*/ 3418116 w 10681854"/>
                <a:gd name="connsiteY34" fmla="*/ 2053074 h 2053074"/>
                <a:gd name="connsiteX35" fmla="*/ 3135179 w 10681854"/>
                <a:gd name="connsiteY35" fmla="*/ 2053074 h 2053074"/>
                <a:gd name="connsiteX36" fmla="*/ 2361436 w 10681854"/>
                <a:gd name="connsiteY36" fmla="*/ 2053074 h 2053074"/>
                <a:gd name="connsiteX37" fmla="*/ 1685853 w 10681854"/>
                <a:gd name="connsiteY37" fmla="*/ 2053074 h 2053074"/>
                <a:gd name="connsiteX38" fmla="*/ 1402917 w 10681854"/>
                <a:gd name="connsiteY38" fmla="*/ 2053074 h 2053074"/>
                <a:gd name="connsiteX39" fmla="*/ 432850 w 10681854"/>
                <a:gd name="connsiteY39" fmla="*/ 2053074 h 2053074"/>
                <a:gd name="connsiteX40" fmla="*/ 0 w 10681854"/>
                <a:gd name="connsiteY40" fmla="*/ 1620224 h 2053074"/>
                <a:gd name="connsiteX41" fmla="*/ 0 w 10681854"/>
                <a:gd name="connsiteY41" fmla="*/ 1050284 h 2053074"/>
                <a:gd name="connsiteX42" fmla="*/ 0 w 10681854"/>
                <a:gd name="connsiteY42" fmla="*/ 432850 h 205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681854" h="2053074" fill="none" extrusionOk="0">
                  <a:moveTo>
                    <a:pt x="0" y="432850"/>
                  </a:moveTo>
                  <a:cubicBezTo>
                    <a:pt x="-38481" y="218715"/>
                    <a:pt x="208541" y="-17905"/>
                    <a:pt x="432850" y="0"/>
                  </a:cubicBezTo>
                  <a:cubicBezTo>
                    <a:pt x="596272" y="-57223"/>
                    <a:pt x="789779" y="12896"/>
                    <a:pt x="1010271" y="0"/>
                  </a:cubicBezTo>
                  <a:cubicBezTo>
                    <a:pt x="1230763" y="-12896"/>
                    <a:pt x="1336213" y="23582"/>
                    <a:pt x="1489530" y="0"/>
                  </a:cubicBezTo>
                  <a:cubicBezTo>
                    <a:pt x="1642847" y="-23582"/>
                    <a:pt x="2016286" y="36786"/>
                    <a:pt x="2165112" y="0"/>
                  </a:cubicBezTo>
                  <a:cubicBezTo>
                    <a:pt x="2313938" y="-36786"/>
                    <a:pt x="2582240" y="7891"/>
                    <a:pt x="2742533" y="0"/>
                  </a:cubicBezTo>
                  <a:cubicBezTo>
                    <a:pt x="2902826" y="-7891"/>
                    <a:pt x="3156859" y="55323"/>
                    <a:pt x="3516277" y="0"/>
                  </a:cubicBezTo>
                  <a:cubicBezTo>
                    <a:pt x="3875695" y="-55323"/>
                    <a:pt x="3770587" y="34476"/>
                    <a:pt x="3897375" y="0"/>
                  </a:cubicBezTo>
                  <a:cubicBezTo>
                    <a:pt x="4024163" y="-34476"/>
                    <a:pt x="4271934" y="16362"/>
                    <a:pt x="4474796" y="0"/>
                  </a:cubicBezTo>
                  <a:cubicBezTo>
                    <a:pt x="4677658" y="-16362"/>
                    <a:pt x="5052728" y="46336"/>
                    <a:pt x="5248540" y="0"/>
                  </a:cubicBezTo>
                  <a:cubicBezTo>
                    <a:pt x="5444352" y="-46336"/>
                    <a:pt x="5860209" y="5809"/>
                    <a:pt x="6022284" y="0"/>
                  </a:cubicBezTo>
                  <a:cubicBezTo>
                    <a:pt x="6184359" y="-5809"/>
                    <a:pt x="6335417" y="3485"/>
                    <a:pt x="6599704" y="0"/>
                  </a:cubicBezTo>
                  <a:cubicBezTo>
                    <a:pt x="6863991" y="-3485"/>
                    <a:pt x="6955610" y="50217"/>
                    <a:pt x="7177125" y="0"/>
                  </a:cubicBezTo>
                  <a:cubicBezTo>
                    <a:pt x="7398640" y="-50217"/>
                    <a:pt x="7526777" y="27707"/>
                    <a:pt x="7754546" y="0"/>
                  </a:cubicBezTo>
                  <a:cubicBezTo>
                    <a:pt x="7982315" y="-27707"/>
                    <a:pt x="8211991" y="3975"/>
                    <a:pt x="8528290" y="0"/>
                  </a:cubicBezTo>
                  <a:cubicBezTo>
                    <a:pt x="8844589" y="-3975"/>
                    <a:pt x="8809501" y="36351"/>
                    <a:pt x="8909388" y="0"/>
                  </a:cubicBezTo>
                  <a:cubicBezTo>
                    <a:pt x="9009275" y="-36351"/>
                    <a:pt x="9148918" y="2945"/>
                    <a:pt x="9290485" y="0"/>
                  </a:cubicBezTo>
                  <a:cubicBezTo>
                    <a:pt x="9432052" y="-2945"/>
                    <a:pt x="9580451" y="21991"/>
                    <a:pt x="9671583" y="0"/>
                  </a:cubicBezTo>
                  <a:cubicBezTo>
                    <a:pt x="9762715" y="-21991"/>
                    <a:pt x="10053823" y="36937"/>
                    <a:pt x="10249004" y="0"/>
                  </a:cubicBezTo>
                  <a:cubicBezTo>
                    <a:pt x="10433144" y="-4191"/>
                    <a:pt x="10686295" y="174374"/>
                    <a:pt x="10681854" y="432850"/>
                  </a:cubicBezTo>
                  <a:cubicBezTo>
                    <a:pt x="10685152" y="611325"/>
                    <a:pt x="10654827" y="740453"/>
                    <a:pt x="10681854" y="990916"/>
                  </a:cubicBezTo>
                  <a:cubicBezTo>
                    <a:pt x="10708881" y="1241379"/>
                    <a:pt x="10631208" y="1313091"/>
                    <a:pt x="10681854" y="1620224"/>
                  </a:cubicBezTo>
                  <a:cubicBezTo>
                    <a:pt x="10683676" y="1868880"/>
                    <a:pt x="10508779" y="2079807"/>
                    <a:pt x="10249004" y="2053074"/>
                  </a:cubicBezTo>
                  <a:cubicBezTo>
                    <a:pt x="10044244" y="2106247"/>
                    <a:pt x="9833036" y="1994901"/>
                    <a:pt x="9475260" y="2053074"/>
                  </a:cubicBezTo>
                  <a:cubicBezTo>
                    <a:pt x="9117484" y="2111247"/>
                    <a:pt x="9068237" y="2003624"/>
                    <a:pt x="8701516" y="2053074"/>
                  </a:cubicBezTo>
                  <a:cubicBezTo>
                    <a:pt x="8334795" y="2102524"/>
                    <a:pt x="8280868" y="2002986"/>
                    <a:pt x="8124095" y="2053074"/>
                  </a:cubicBezTo>
                  <a:cubicBezTo>
                    <a:pt x="7967322" y="2103162"/>
                    <a:pt x="7513415" y="2020096"/>
                    <a:pt x="7350351" y="2053074"/>
                  </a:cubicBezTo>
                  <a:cubicBezTo>
                    <a:pt x="7187287" y="2086052"/>
                    <a:pt x="6942913" y="1975166"/>
                    <a:pt x="6674769" y="2053074"/>
                  </a:cubicBezTo>
                  <a:cubicBezTo>
                    <a:pt x="6406625" y="2130982"/>
                    <a:pt x="6476255" y="2036930"/>
                    <a:pt x="6293671" y="2053074"/>
                  </a:cubicBezTo>
                  <a:cubicBezTo>
                    <a:pt x="6111087" y="2069218"/>
                    <a:pt x="6030499" y="2037961"/>
                    <a:pt x="5912574" y="2053074"/>
                  </a:cubicBezTo>
                  <a:cubicBezTo>
                    <a:pt x="5794649" y="2068187"/>
                    <a:pt x="5641683" y="2025802"/>
                    <a:pt x="5433314" y="2053074"/>
                  </a:cubicBezTo>
                  <a:cubicBezTo>
                    <a:pt x="5224945" y="2080346"/>
                    <a:pt x="5006484" y="1976443"/>
                    <a:pt x="4659570" y="2053074"/>
                  </a:cubicBezTo>
                  <a:cubicBezTo>
                    <a:pt x="4312656" y="2129705"/>
                    <a:pt x="4323069" y="2037246"/>
                    <a:pt x="4180311" y="2053074"/>
                  </a:cubicBezTo>
                  <a:cubicBezTo>
                    <a:pt x="4037553" y="2068902"/>
                    <a:pt x="3977341" y="2049496"/>
                    <a:pt x="3799213" y="2053074"/>
                  </a:cubicBezTo>
                  <a:cubicBezTo>
                    <a:pt x="3621085" y="2056652"/>
                    <a:pt x="3603097" y="2036700"/>
                    <a:pt x="3418116" y="2053074"/>
                  </a:cubicBezTo>
                  <a:cubicBezTo>
                    <a:pt x="3233135" y="2069448"/>
                    <a:pt x="3209420" y="2052515"/>
                    <a:pt x="3135179" y="2053074"/>
                  </a:cubicBezTo>
                  <a:cubicBezTo>
                    <a:pt x="3060938" y="2053633"/>
                    <a:pt x="2563480" y="1980280"/>
                    <a:pt x="2361436" y="2053074"/>
                  </a:cubicBezTo>
                  <a:cubicBezTo>
                    <a:pt x="2159392" y="2125868"/>
                    <a:pt x="1984060" y="2004373"/>
                    <a:pt x="1685853" y="2053074"/>
                  </a:cubicBezTo>
                  <a:cubicBezTo>
                    <a:pt x="1387646" y="2101775"/>
                    <a:pt x="1507681" y="2042043"/>
                    <a:pt x="1402917" y="2053074"/>
                  </a:cubicBezTo>
                  <a:cubicBezTo>
                    <a:pt x="1298153" y="2064105"/>
                    <a:pt x="912457" y="1979927"/>
                    <a:pt x="432850" y="2053074"/>
                  </a:cubicBezTo>
                  <a:cubicBezTo>
                    <a:pt x="217617" y="2044878"/>
                    <a:pt x="-3517" y="1854801"/>
                    <a:pt x="0" y="1620224"/>
                  </a:cubicBezTo>
                  <a:cubicBezTo>
                    <a:pt x="-47428" y="1413157"/>
                    <a:pt x="8756" y="1203609"/>
                    <a:pt x="0" y="1050284"/>
                  </a:cubicBezTo>
                  <a:cubicBezTo>
                    <a:pt x="-8756" y="896959"/>
                    <a:pt x="6072" y="697149"/>
                    <a:pt x="0" y="432850"/>
                  </a:cubicBezTo>
                  <a:close/>
                </a:path>
                <a:path w="10681854" h="2053074" stroke="0" extrusionOk="0">
                  <a:moveTo>
                    <a:pt x="0" y="432850"/>
                  </a:moveTo>
                  <a:cubicBezTo>
                    <a:pt x="27888" y="210857"/>
                    <a:pt x="243371" y="-8948"/>
                    <a:pt x="432850" y="0"/>
                  </a:cubicBezTo>
                  <a:cubicBezTo>
                    <a:pt x="516653" y="-18251"/>
                    <a:pt x="607235" y="18044"/>
                    <a:pt x="715786" y="0"/>
                  </a:cubicBezTo>
                  <a:cubicBezTo>
                    <a:pt x="824337" y="-18044"/>
                    <a:pt x="1017942" y="7636"/>
                    <a:pt x="1096884" y="0"/>
                  </a:cubicBezTo>
                  <a:cubicBezTo>
                    <a:pt x="1175826" y="-7636"/>
                    <a:pt x="1533477" y="23494"/>
                    <a:pt x="1870628" y="0"/>
                  </a:cubicBezTo>
                  <a:cubicBezTo>
                    <a:pt x="2207779" y="-23494"/>
                    <a:pt x="2404658" y="70089"/>
                    <a:pt x="2546210" y="0"/>
                  </a:cubicBezTo>
                  <a:cubicBezTo>
                    <a:pt x="2687762" y="-70089"/>
                    <a:pt x="3038933" y="83925"/>
                    <a:pt x="3319954" y="0"/>
                  </a:cubicBezTo>
                  <a:cubicBezTo>
                    <a:pt x="3600975" y="-83925"/>
                    <a:pt x="3914196" y="80123"/>
                    <a:pt x="4093698" y="0"/>
                  </a:cubicBezTo>
                  <a:cubicBezTo>
                    <a:pt x="4273200" y="-80123"/>
                    <a:pt x="4471303" y="56359"/>
                    <a:pt x="4572957" y="0"/>
                  </a:cubicBezTo>
                  <a:cubicBezTo>
                    <a:pt x="4674611" y="-56359"/>
                    <a:pt x="4742467" y="31217"/>
                    <a:pt x="4855894" y="0"/>
                  </a:cubicBezTo>
                  <a:cubicBezTo>
                    <a:pt x="4969321" y="-31217"/>
                    <a:pt x="5231644" y="33069"/>
                    <a:pt x="5433314" y="0"/>
                  </a:cubicBezTo>
                  <a:cubicBezTo>
                    <a:pt x="5634984" y="-33069"/>
                    <a:pt x="5673897" y="37525"/>
                    <a:pt x="5814412" y="0"/>
                  </a:cubicBezTo>
                  <a:cubicBezTo>
                    <a:pt x="5954927" y="-37525"/>
                    <a:pt x="6102612" y="14503"/>
                    <a:pt x="6195510" y="0"/>
                  </a:cubicBezTo>
                  <a:cubicBezTo>
                    <a:pt x="6288408" y="-14503"/>
                    <a:pt x="6623314" y="19998"/>
                    <a:pt x="6871092" y="0"/>
                  </a:cubicBezTo>
                  <a:cubicBezTo>
                    <a:pt x="7118870" y="-19998"/>
                    <a:pt x="7092564" y="19405"/>
                    <a:pt x="7154028" y="0"/>
                  </a:cubicBezTo>
                  <a:cubicBezTo>
                    <a:pt x="7215492" y="-19405"/>
                    <a:pt x="7583535" y="38524"/>
                    <a:pt x="7731449" y="0"/>
                  </a:cubicBezTo>
                  <a:cubicBezTo>
                    <a:pt x="7879363" y="-38524"/>
                    <a:pt x="7887003" y="9423"/>
                    <a:pt x="8014385" y="0"/>
                  </a:cubicBezTo>
                  <a:cubicBezTo>
                    <a:pt x="8141767" y="-9423"/>
                    <a:pt x="8332324" y="5667"/>
                    <a:pt x="8493645" y="0"/>
                  </a:cubicBezTo>
                  <a:cubicBezTo>
                    <a:pt x="8654966" y="-5667"/>
                    <a:pt x="8871568" y="29694"/>
                    <a:pt x="8972904" y="0"/>
                  </a:cubicBezTo>
                  <a:cubicBezTo>
                    <a:pt x="9074240" y="-29694"/>
                    <a:pt x="9167789" y="21481"/>
                    <a:pt x="9354002" y="0"/>
                  </a:cubicBezTo>
                  <a:cubicBezTo>
                    <a:pt x="9540215" y="-21481"/>
                    <a:pt x="9996022" y="78474"/>
                    <a:pt x="10249004" y="0"/>
                  </a:cubicBezTo>
                  <a:cubicBezTo>
                    <a:pt x="10454195" y="38236"/>
                    <a:pt x="10690205" y="203204"/>
                    <a:pt x="10681854" y="432850"/>
                  </a:cubicBezTo>
                  <a:cubicBezTo>
                    <a:pt x="10725348" y="579502"/>
                    <a:pt x="10614839" y="854889"/>
                    <a:pt x="10681854" y="1002790"/>
                  </a:cubicBezTo>
                  <a:cubicBezTo>
                    <a:pt x="10748869" y="1150691"/>
                    <a:pt x="10645446" y="1457492"/>
                    <a:pt x="10681854" y="1620224"/>
                  </a:cubicBezTo>
                  <a:cubicBezTo>
                    <a:pt x="10752723" y="1861682"/>
                    <a:pt x="10438022" y="2029283"/>
                    <a:pt x="10249004" y="2053074"/>
                  </a:cubicBezTo>
                  <a:cubicBezTo>
                    <a:pt x="10057327" y="2089222"/>
                    <a:pt x="9667747" y="2009948"/>
                    <a:pt x="9475260" y="2053074"/>
                  </a:cubicBezTo>
                  <a:cubicBezTo>
                    <a:pt x="9282773" y="2096200"/>
                    <a:pt x="9070022" y="2017008"/>
                    <a:pt x="8799678" y="2053074"/>
                  </a:cubicBezTo>
                  <a:cubicBezTo>
                    <a:pt x="8529334" y="2089140"/>
                    <a:pt x="8477377" y="2045068"/>
                    <a:pt x="8320418" y="2053074"/>
                  </a:cubicBezTo>
                  <a:cubicBezTo>
                    <a:pt x="8163459" y="2061080"/>
                    <a:pt x="7893711" y="2052853"/>
                    <a:pt x="7742998" y="2053074"/>
                  </a:cubicBezTo>
                  <a:cubicBezTo>
                    <a:pt x="7592285" y="2053295"/>
                    <a:pt x="7591604" y="2033316"/>
                    <a:pt x="7460061" y="2053074"/>
                  </a:cubicBezTo>
                  <a:cubicBezTo>
                    <a:pt x="7328518" y="2072832"/>
                    <a:pt x="6926363" y="1962471"/>
                    <a:pt x="6686318" y="2053074"/>
                  </a:cubicBezTo>
                  <a:cubicBezTo>
                    <a:pt x="6446273" y="2143677"/>
                    <a:pt x="6392611" y="2007185"/>
                    <a:pt x="6207058" y="2053074"/>
                  </a:cubicBezTo>
                  <a:cubicBezTo>
                    <a:pt x="6021505" y="2098963"/>
                    <a:pt x="5903212" y="2028554"/>
                    <a:pt x="5825960" y="2053074"/>
                  </a:cubicBezTo>
                  <a:cubicBezTo>
                    <a:pt x="5748708" y="2077594"/>
                    <a:pt x="5609234" y="2040182"/>
                    <a:pt x="5543024" y="2053074"/>
                  </a:cubicBezTo>
                  <a:cubicBezTo>
                    <a:pt x="5476814" y="2065966"/>
                    <a:pt x="5293461" y="1996255"/>
                    <a:pt x="5063765" y="2053074"/>
                  </a:cubicBezTo>
                  <a:cubicBezTo>
                    <a:pt x="4834069" y="2109893"/>
                    <a:pt x="4688838" y="2042735"/>
                    <a:pt x="4584506" y="2053074"/>
                  </a:cubicBezTo>
                  <a:cubicBezTo>
                    <a:pt x="4480174" y="2063413"/>
                    <a:pt x="4138306" y="2014485"/>
                    <a:pt x="3810762" y="2053074"/>
                  </a:cubicBezTo>
                  <a:cubicBezTo>
                    <a:pt x="3483218" y="2091663"/>
                    <a:pt x="3655623" y="2050393"/>
                    <a:pt x="3527826" y="2053074"/>
                  </a:cubicBezTo>
                  <a:cubicBezTo>
                    <a:pt x="3400029" y="2055755"/>
                    <a:pt x="3276379" y="2040202"/>
                    <a:pt x="3146728" y="2053074"/>
                  </a:cubicBezTo>
                  <a:cubicBezTo>
                    <a:pt x="3017077" y="2065946"/>
                    <a:pt x="2723615" y="1989441"/>
                    <a:pt x="2569307" y="2053074"/>
                  </a:cubicBezTo>
                  <a:cubicBezTo>
                    <a:pt x="2414999" y="2116707"/>
                    <a:pt x="2269971" y="2046898"/>
                    <a:pt x="2090048" y="2053074"/>
                  </a:cubicBezTo>
                  <a:cubicBezTo>
                    <a:pt x="1910125" y="2059250"/>
                    <a:pt x="1937428" y="2022611"/>
                    <a:pt x="1807112" y="2053074"/>
                  </a:cubicBezTo>
                  <a:cubicBezTo>
                    <a:pt x="1676796" y="2083537"/>
                    <a:pt x="1511768" y="2049197"/>
                    <a:pt x="1229691" y="2053074"/>
                  </a:cubicBezTo>
                  <a:cubicBezTo>
                    <a:pt x="947614" y="2056951"/>
                    <a:pt x="828991" y="2034624"/>
                    <a:pt x="432850" y="2053074"/>
                  </a:cubicBezTo>
                  <a:cubicBezTo>
                    <a:pt x="135241" y="2048247"/>
                    <a:pt x="-4238" y="1851783"/>
                    <a:pt x="0" y="1620224"/>
                  </a:cubicBezTo>
                  <a:cubicBezTo>
                    <a:pt x="-11222" y="1408847"/>
                    <a:pt x="13255" y="1216321"/>
                    <a:pt x="0" y="1038411"/>
                  </a:cubicBezTo>
                  <a:cubicBezTo>
                    <a:pt x="-13255" y="860501"/>
                    <a:pt x="57666" y="654149"/>
                    <a:pt x="0" y="432850"/>
                  </a:cubicBezTo>
                  <a:close/>
                </a:path>
              </a:pathLst>
            </a:custGeom>
            <a:solidFill>
              <a:srgbClr val="EDF8FF"/>
            </a:solidFill>
            <a:ln w="28575">
              <a:solidFill>
                <a:srgbClr val="7030A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>
                        <a:gd name="adj" fmla="val 2108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srgbClr val="002060"/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576D98-F3B8-7C49-1877-426FCC1A45B3}"/>
                </a:ext>
              </a:extLst>
            </p:cNvPr>
            <p:cNvSpPr txBox="1"/>
            <p:nvPr/>
          </p:nvSpPr>
          <p:spPr>
            <a:xfrm>
              <a:off x="1510147" y="-2893155"/>
              <a:ext cx="10681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một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ô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có 42 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. Ô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̃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một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đường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hết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Hỏi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ô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còn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lại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lít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xăng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59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  <p:bldP spid="17" grpId="0"/>
      <p:bldP spid="18" grpId="0"/>
      <p:bldP spid="19" grpId="0"/>
      <p:bldP spid="20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383</Words>
  <Application>Microsoft Office PowerPoint</Application>
  <PresentationFormat>Widescreen</PresentationFormat>
  <Paragraphs>49</Paragraphs>
  <Slides>14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Times New Roman</vt:lpstr>
      <vt:lpstr>Cambria</vt:lpstr>
      <vt:lpstr>SVN-Newton</vt:lpstr>
      <vt:lpstr>Arial</vt:lpstr>
      <vt:lpstr>#9Slide05 Aphrodite Pro</vt:lpstr>
      <vt:lpstr>BrushScript</vt:lpstr>
      <vt:lpstr>Calibri Light</vt:lpstr>
      <vt:lpstr>UTM Avo</vt:lpstr>
      <vt:lpstr>Calibri</vt:lpstr>
      <vt:lpstr>#9Slide07 HoneyCream</vt:lpstr>
      <vt:lpstr>SVN-Dancing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2022-11-03T08:12:47Z</dcterms:created>
  <dcterms:modified xsi:type="dcterms:W3CDTF">2022-11-07T09:47:19Z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2022-11-03T09:11:02Z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d342a6ee-983d-427f-917e-e81e5fc0c3f2</vt:lpwstr>
  </property>
  <property fmtid="{D5CDD505-2E9C-101B-9397-08002B2CF9AE}" pid="8" name="MSIP_Label_defa4170-0d19-0005-0004-bc88714345d2_ContentBits">
    <vt:lpwstr>0</vt:lpwstr>
  </property>
</Properties>
</file>