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4" r:id="rId2"/>
    <p:sldMasterId id="2147483660" r:id="rId3"/>
    <p:sldMasterId id="2147483672" r:id="rId4"/>
    <p:sldMasterId id="2147483692" r:id="rId5"/>
  </p:sldMasterIdLst>
  <p:notesMasterIdLst>
    <p:notesMasterId r:id="rId25"/>
  </p:notesMasterIdLst>
  <p:sldIdLst>
    <p:sldId id="276" r:id="rId6"/>
    <p:sldId id="260" r:id="rId7"/>
    <p:sldId id="264" r:id="rId8"/>
    <p:sldId id="262" r:id="rId9"/>
    <p:sldId id="278" r:id="rId10"/>
    <p:sldId id="263" r:id="rId11"/>
    <p:sldId id="269" r:id="rId12"/>
    <p:sldId id="279" r:id="rId13"/>
    <p:sldId id="282" r:id="rId14"/>
    <p:sldId id="283" r:id="rId15"/>
    <p:sldId id="284" r:id="rId16"/>
    <p:sldId id="285" r:id="rId17"/>
    <p:sldId id="280" r:id="rId18"/>
    <p:sldId id="281" r:id="rId19"/>
    <p:sldId id="286" r:id="rId20"/>
    <p:sldId id="287" r:id="rId21"/>
    <p:sldId id="261" r:id="rId22"/>
    <p:sldId id="271" r:id="rId23"/>
    <p:sldId id="288" r:id="rId24"/>
  </p:sldIdLst>
  <p:sldSz cx="12192000" cy="6858000"/>
  <p:notesSz cx="6858000" cy="9144000"/>
  <p:embeddedFontLst>
    <p:embeddedFont>
      <p:font typeface="#9Slide03 Arima Madurai Black" panose="020B0604020202020204" charset="0"/>
      <p:bold r:id="rId26"/>
    </p:embeddedFont>
    <p:embeddedFont>
      <p:font typeface="#9Slide07 HoneyCream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TM A&amp;S Graceland" panose="02040603050506020204" pitchFamily="18" charset="0"/>
      <p:regular r:id="rId32"/>
    </p:embeddedFont>
    <p:embeddedFont>
      <p:font typeface="UTM Arruba KT" panose="02040603050506020204" pitchFamily="18" charset="0"/>
      <p:regular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  <p:embeddedFont>
      <p:font typeface="UTM Bustamalaka" panose="02040603050506020204" pitchFamily="18" charset="0"/>
      <p:regular r:id="rId38"/>
    </p:embeddedFont>
    <p:embeddedFont>
      <p:font typeface="UTM Seagull" panose="02040603050506020204" pitchFamily="18" charset="0"/>
      <p:bold r:id="rId39"/>
      <p:boldItalic r:id="rId40"/>
    </p:embeddedFont>
    <p:embeddedFont>
      <p:font typeface="UTM Showcard" panose="02040603050506020204" pitchFamily="18" charset="0"/>
      <p:regular r:id="rId41"/>
    </p:embeddedFont>
    <p:embeddedFont>
      <p:font typeface="UTM ViceroyJF" panose="02040603050506020204" pitchFamily="18" charset="0"/>
      <p:regular r:id="rId42"/>
    </p:embeddedFont>
    <p:embeddedFont>
      <p:font typeface="UTM Wedding K&amp;T" panose="02040603050506020204" pitchFamily="18" charset="0"/>
      <p:regular r:id="rId43"/>
    </p:embeddedFont>
    <p:embeddedFont>
      <p:font typeface="UVF Slim Tony" panose="020B0604020202020204" charset="0"/>
      <p:regular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FF33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6553D-A478-4057-9F12-420ED5C8A83E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CBC311-10F5-4BFF-B2DA-F4FDB6343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7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8" name="Google Shape;18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781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60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3B21-2729-4277-B7D3-6F31D364367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0ADF-55BE-4B06-AFE5-8E46794F4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43123-92E1-4773-91FC-C5C2EFE1100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32BB-8C68-4475-9B94-C8A86F1F6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88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43123-92E1-4773-91FC-C5C2EFE1100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432BB-8C68-4475-9B94-C8A86F1F678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33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F388-5D60-4660-80E8-06B6C89472D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F185A-D95E-457D-9B61-3171FACF6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7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05648-6171-4248-A9AF-4903A388CC8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305-B4EF-4648-A8A9-DD5DE2301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41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05648-6171-4248-A9AF-4903A388CC8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09305-B4EF-4648-A8A9-DD5DE2301686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56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01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01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23B21-2729-4277-B7D3-6F31D364367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70ADF-55BE-4B06-AFE5-8E46794F44F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TM Bustamalaka" panose="02040603050506020204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Bustamalaka" panose="02040603050506020204" pitchFamily="18" charset="0"/>
              </a:rPr>
              <a:t> non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UTM Bustamalaka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96918" y="63217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UTM Wedding K&amp;T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433293" y="6002859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UVF Slim Tony" panose="02000000000000000000" pitchFamily="2" charset="0"/>
              </a:rPr>
              <a:t>Măng</a:t>
            </a:r>
            <a:r>
              <a:rPr lang="en-US" sz="2000" baseline="0" dirty="0">
                <a:solidFill>
                  <a:schemeClr val="accent2">
                    <a:lumMod val="20000"/>
                    <a:lumOff val="80000"/>
                  </a:schemeClr>
                </a:solidFill>
                <a:latin typeface="UVF Slim Tony" panose="02000000000000000000" pitchFamily="2" charset="0"/>
              </a:rPr>
              <a:t> non</a:t>
            </a: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  <a:latin typeface="UVF Slim Tony" panose="02000000000000000000" pitchFamily="2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 rot="21165326">
            <a:off x="8629483" y="2154436"/>
            <a:ext cx="1589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TM Wedding K&amp;T" panose="02040603050506020204" pitchFamily="18" charset="0"/>
              </a:rPr>
              <a:t>Măng</a:t>
            </a:r>
            <a:r>
              <a:rPr lang="en-US" sz="20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TM Wedding K&amp;T" panose="02040603050506020204" pitchFamily="18" charset="0"/>
              </a:rPr>
              <a:t> non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"/>
            <a:ext cx="12199153" cy="70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1353" y="-1550038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045" y="-2212819"/>
            <a:ext cx="1739230" cy="2577944"/>
          </a:xfrm>
          <a:prstGeom prst="rect">
            <a:avLst/>
          </a:prstGeom>
        </p:spPr>
      </p:pic>
      <p:sp>
        <p:nvSpPr>
          <p:cNvPr id="15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3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43123-92E1-4773-91FC-C5C2EFE1100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432BB-8C68-4475-9B94-C8A86F1F67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1296918" y="63217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9919" y="0"/>
            <a:ext cx="12199153" cy="7011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381" y="-1831135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3024" y="-2153573"/>
            <a:ext cx="1739230" cy="2577944"/>
          </a:xfrm>
          <a:prstGeom prst="rect">
            <a:avLst/>
          </a:prstGeom>
        </p:spPr>
      </p:pic>
      <p:sp>
        <p:nvSpPr>
          <p:cNvPr id="13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96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1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F388-5D60-4660-80E8-06B6C89472D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F185A-D95E-457D-9B61-3171FACF693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TM Bustamalaka" panose="02040603050506020204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Bustamalaka" panose="02040603050506020204" pitchFamily="18" charset="0"/>
              </a:rPr>
              <a:t> non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UTM Bustamalaka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96918" y="63217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UTM Wedding K&amp;T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042" y="0"/>
            <a:ext cx="12199153" cy="70110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5140" y="-1879261"/>
            <a:ext cx="1739230" cy="2577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3133" y="-1879261"/>
            <a:ext cx="1739230" cy="2577944"/>
          </a:xfrm>
          <a:prstGeom prst="rect">
            <a:avLst/>
          </a:prstGeom>
        </p:spPr>
      </p:pic>
      <p:sp>
        <p:nvSpPr>
          <p:cNvPr id="13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34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05648-6171-4248-A9AF-4903A388CC8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9305-B4EF-4648-A8A9-DD5DE230168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193183" y="61994"/>
            <a:ext cx="1815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TM Bustamalaka" panose="02040603050506020204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Bustamalaka" panose="02040603050506020204" pitchFamily="18" charset="0"/>
              </a:rPr>
              <a:t> non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  <a:latin typeface="UTM Bustamalaka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296918" y="6321716"/>
            <a:ext cx="83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Bích</a:t>
            </a:r>
            <a:r>
              <a:rPr lang="en-US" sz="28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Wedding K&amp;T" panose="02040603050506020204" pitchFamily="18" charset="0"/>
              </a:rPr>
              <a:t> 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latin typeface="UTM Wedding K&amp;T" panose="02040603050506020204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8468497" y="5338119"/>
            <a:ext cx="1396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  <a:latin typeface="UTM Arruba KT" panose="02040603050506020204" pitchFamily="18" charset="0"/>
              </a:rPr>
              <a:t>Măng</a:t>
            </a:r>
            <a:r>
              <a:rPr lang="en-US" baseline="0" dirty="0">
                <a:solidFill>
                  <a:srgbClr val="7030A0"/>
                </a:solidFill>
                <a:latin typeface="UTM Arruba KT" panose="02040603050506020204" pitchFamily="18" charset="0"/>
              </a:rPr>
              <a:t> non</a:t>
            </a:r>
            <a:endParaRPr lang="en-US" dirty="0">
              <a:solidFill>
                <a:srgbClr val="7030A0"/>
              </a:solidFill>
              <a:latin typeface="UTM Arruba KT" panose="0204060305050602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9153" cy="70110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29" y="-1288972"/>
            <a:ext cx="1739230" cy="25779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63640" y="-996146"/>
            <a:ext cx="1739230" cy="2577944"/>
          </a:xfrm>
          <a:prstGeom prst="rect">
            <a:avLst/>
          </a:prstGeom>
        </p:spPr>
      </p:pic>
      <p:sp>
        <p:nvSpPr>
          <p:cNvPr id="15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79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3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kern="0" smtClean="0">
                <a:solidFill>
                  <a:srgbClr val="FFFFF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" kern="0">
              <a:solidFill>
                <a:srgbClr val="FFFFFF"/>
              </a:solidFill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39746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g"/><Relationship Id="rId7" Type="http://schemas.openxmlformats.org/officeDocument/2006/relationships/image" Target="../media/image15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740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684" y="33470"/>
            <a:ext cx="15466958" cy="7158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14" name="Google Shape;1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0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99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7259596" y="1494146"/>
            <a:ext cx="242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A&amp;S Graceland" panose="02040603050506020204" pitchFamily="18" charset="0"/>
              </a:rPr>
              <a:t>TOÁN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07451" y="2563288"/>
            <a:ext cx="5913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LUYỆN TẬP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556064" y="3898839"/>
            <a:ext cx="1304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Trang</a:t>
            </a:r>
            <a:r>
              <a:rPr lang="en-US" sz="4000" b="1">
                <a:solidFill>
                  <a:schemeClr val="accent1">
                    <a:lumMod val="50000"/>
                  </a:schemeClr>
                </a:solidFill>
                <a:latin typeface="UTM Bustamalaka" panose="02040603050506020204" pitchFamily="18" charset="0"/>
              </a:rPr>
              <a:t> 92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UTM Bustamalaka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28004" y="2824674"/>
            <a:ext cx="5013353" cy="1383476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3200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VF Slim Tony" panose="02000000000000000000" pitchFamily="2" charset="0"/>
              </a:rPr>
              <a:t>Hành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VF Slim Tony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VF Slim Tony" panose="02000000000000000000" pitchFamily="2" charset="0"/>
              </a:rPr>
              <a:t>trình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VF Slim Tony" panose="02000000000000000000" pitchFamily="2" charset="0"/>
              </a:rPr>
              <a:t> </a:t>
            </a:r>
            <a:r>
              <a:rPr lang="en-US" sz="3200" dirty="0" err="1">
                <a:ln>
                  <a:solidFill>
                    <a:srgbClr val="FFFF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VF Slim Tony" panose="02000000000000000000" pitchFamily="2" charset="0"/>
              </a:rPr>
              <a:t>của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UVF Slim Tony" panose="02000000000000000000" pitchFamily="2" charset="0"/>
              </a:rPr>
              <a:t> Nemo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42" y="3091097"/>
            <a:ext cx="1309708" cy="2112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563628" y="323850"/>
            <a:ext cx="11342622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5777" l="48843" r="99050">
                        <a14:foregroundMark x1="60413" y1="25432" x2="61942" y2="30230"/>
                        <a14:foregroundMark x1="56446" y1="83493" x2="89752" y2="83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50" y="4572000"/>
            <a:ext cx="6211286" cy="27430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CA97A69-1254-4634-A88C-92E0A5D1EFA1}"/>
              </a:ext>
            </a:extLst>
          </p:cNvPr>
          <p:cNvGrpSpPr/>
          <p:nvPr/>
        </p:nvGrpSpPr>
        <p:grpSpPr>
          <a:xfrm>
            <a:off x="330103" y="3608614"/>
            <a:ext cx="3596988" cy="3017853"/>
            <a:chOff x="978751" y="1413327"/>
            <a:chExt cx="5117249" cy="4568379"/>
          </a:xfrm>
        </p:grpSpPr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866CA66B-03E3-4CC3-986E-966B3F2F4851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0" name="Picture 6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1303DFD-BD2F-4383-B34B-B2F449C6A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9EDA50-2BDF-4B89-80EC-8CBE9323BE5F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E31831-DB07-4606-A570-F29FA85B7FA1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B5C4A0-A2F4-4D29-B0ED-CEB148945EA1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07A177-72D0-4618-9AFC-B60CF4344CFA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5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F37ED800-0FB3-4DED-9479-D39F6D074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6B446-ED43-408F-97C4-46828BB6D10D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79CB77-5F87-48E0-9306-2E8E148868F0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AE9B31-C24F-4CFB-A12A-C965D72CFE93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B950E0-B974-4DE9-95EF-18D2F45D00D0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A5563B-49B3-4712-BCD4-814D39235A2E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CB4BD4-B2A8-488E-93BA-7E9BCF64285E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26A2EB-7DEF-4B1D-BB95-E525734E6D47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F6BDE7-F366-4297-A1E3-51202933929D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C9C19E-5D40-4169-99BA-C6EC4685E29A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1C251C-AB29-4FBD-A601-7752FB4A7DA8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CF6144-487B-48BE-8F0A-A12B7E200C4D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E6260B-4C91-4055-9182-C91D5D2C322A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9A153C-A0D8-469E-B667-9F9854BE3576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54EAA0-CAA3-4C2C-B601-E84C20F649F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EB045EA-AE2C-4C10-B2A0-075CB851D440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044812-FFB0-406D-9B3B-AD4A7B136ADB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33D83F-9CDB-40FD-874F-0B2755EA972A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9EBEF2-E74F-4DDA-BA33-3C5DD33731A7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792B96-8842-4ACE-97BC-BCC6F4F20CE0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F5B46D-1D03-4D95-AAD5-6C3AC599177F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9E9BD02-F581-47A2-88CE-6ED3D82C84A9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2F40DA-1C03-4C01-B3AF-EF23FD1D83BC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81E352-E4CB-4854-968A-ABC55934C30A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58C6F7-0384-4A4F-9EB0-5D6AD20D0825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5A283D-9C85-4260-8EB6-F08563B90BD2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5EB9E3-8340-4D99-B0CA-BE7C4D6B5C62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4BD2D6-EE4C-450A-9F73-E99C8D91FE57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417A1D-366B-45F5-AA22-E58A65985AA1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B8B79F8-BCC6-44EB-AAFC-3073FC8D3879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F50E10-0EE2-4531-AE1A-FF43690725C1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A92139-6682-4A39-BB80-05ABB6C460C9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F781E6-188C-43FD-8AC8-80564C6C632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76D632-150C-4F59-AFB0-00053829E432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7019706-C7EB-4801-9A30-174F07DA3286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45145F-B54A-46D3-80C7-73E9850CA4F1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33D5B1-6661-4A43-9C78-7B3E1AF8F37D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86F737-118B-474D-A662-C0A015B33B93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1777767-BD64-4FEA-8F37-071DF284EE51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F6D50C1-0F66-485F-9FFA-72F1FE14A0B7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037D252-5F10-4CD2-B82D-072B51261A58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97EAC9C-5FD4-4DBA-85A5-5E4A790D25FF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9367567-633B-4C07-A1A1-0653D0282CBA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AF6072-D1B3-41BD-A2CF-F59EBAAAC06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877BCD-0F9E-4204-A13C-6EA1AD1286DB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A9F12E-F74C-40D0-A0DE-14CF9F6CD3CC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8368303-A3E2-4F3B-8D2B-91F45E426A4C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F3AA08E-2766-4102-B01E-DBFCBF20DE12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0C7C396-516F-4DAB-A8EE-CAA2DA2F340F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21DCDB1-B104-4475-9406-575306C03BA2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2E374E-E2FB-4893-9909-9124FA1A19C3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5D2CF6B-E11D-4962-B61D-DB9864CFAC4B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DDAF50-FBF4-4E69-852A-8E9612433109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391981D-0E60-4FBD-A1A1-52C1486323C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9C05133-04BE-4F21-81DF-D0C9DE493792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6AA8DA9-BB9C-4E0D-87CE-7A76BEBAA7F2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8A6C1A4-72B3-42A3-83BD-01CD5C3DA0D2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DCA1893-BC80-477A-A172-983C63E60637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811F3E-345F-46B5-9623-BA258C7CF8BA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9939B16-5AE4-42A9-AF10-8BADDE062AA0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B481AF-3843-4532-8F47-1C0162956C9C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00A2ADD-87C6-43ED-A55A-B55518CAAD27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7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5555B3E-A2FC-49C9-A15A-F7DAF982C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77"/>
          <p:cNvSpPr txBox="1"/>
          <p:nvPr/>
        </p:nvSpPr>
        <p:spPr>
          <a:xfrm>
            <a:off x="2334209" y="510844"/>
            <a:ext cx="8834534" cy="1824141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Tòa nhà có 60 căn phòng. Có 35 căn phòng đã bật đèn. Hỏi còn bao nhiêu căn phòng chưa bật đèn?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52900" y="515528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3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1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6865618" y="3315670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sp>
        <p:nvSpPr>
          <p:cNvPr id="82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3144959" y="3228291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500" b="1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Tòa nhà có 60 căn phòng. Có 35 căn phòng đã bật đèn.</a:t>
            </a:r>
            <a:endParaRPr lang="en-US" sz="2500" b="1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83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860723" y="3296588"/>
            <a:ext cx="2745359" cy="2348302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sp>
        <p:nvSpPr>
          <p:cNvPr id="84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3165719" y="3280145"/>
            <a:ext cx="3437363" cy="2544518"/>
          </a:xfrm>
          <a:custGeom>
            <a:avLst/>
            <a:gdLst>
              <a:gd name="connsiteX0" fmla="*/ 0 w 3437363"/>
              <a:gd name="connsiteY0" fmla="*/ 1272259 h 2544518"/>
              <a:gd name="connsiteX1" fmla="*/ 1718682 w 3437363"/>
              <a:gd name="connsiteY1" fmla="*/ 0 h 2544518"/>
              <a:gd name="connsiteX2" fmla="*/ 3437364 w 3437363"/>
              <a:gd name="connsiteY2" fmla="*/ 1272259 h 2544518"/>
              <a:gd name="connsiteX3" fmla="*/ 1718682 w 3437363"/>
              <a:gd name="connsiteY3" fmla="*/ 2544518 h 2544518"/>
              <a:gd name="connsiteX4" fmla="*/ 0 w 3437363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44518" fill="none" extrusionOk="0">
                <a:moveTo>
                  <a:pt x="0" y="1272259"/>
                </a:moveTo>
                <a:cubicBezTo>
                  <a:pt x="-99557" y="529538"/>
                  <a:pt x="808737" y="8969"/>
                  <a:pt x="1718682" y="0"/>
                </a:cubicBezTo>
                <a:cubicBezTo>
                  <a:pt x="2719163" y="-61584"/>
                  <a:pt x="3556664" y="580783"/>
                  <a:pt x="3437364" y="1272259"/>
                </a:cubicBezTo>
                <a:cubicBezTo>
                  <a:pt x="3459116" y="1995306"/>
                  <a:pt x="2567085" y="2441786"/>
                  <a:pt x="1718682" y="2544518"/>
                </a:cubicBezTo>
                <a:cubicBezTo>
                  <a:pt x="758735" y="2533959"/>
                  <a:pt x="91614" y="2080738"/>
                  <a:pt x="0" y="1272259"/>
                </a:cubicBezTo>
                <a:close/>
              </a:path>
              <a:path w="3437363" h="2544518" stroke="0" extrusionOk="0">
                <a:moveTo>
                  <a:pt x="0" y="1272259"/>
                </a:moveTo>
                <a:cubicBezTo>
                  <a:pt x="74034" y="578401"/>
                  <a:pt x="762024" y="-10032"/>
                  <a:pt x="1718682" y="0"/>
                </a:cubicBezTo>
                <a:cubicBezTo>
                  <a:pt x="2551809" y="12210"/>
                  <a:pt x="3423912" y="619966"/>
                  <a:pt x="3437364" y="1272259"/>
                </a:cubicBezTo>
                <a:cubicBezTo>
                  <a:pt x="3416192" y="2036276"/>
                  <a:pt x="2778114" y="2619392"/>
                  <a:pt x="1718682" y="2544518"/>
                </a:cubicBezTo>
                <a:cubicBezTo>
                  <a:pt x="739761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Hỏi còn bao nhiêu căn phòng chưa bật đèn?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48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/>
      <p:bldP spid="81" grpId="0" animBg="1"/>
      <p:bldP spid="82" grpId="0" animBg="1"/>
      <p:bldP spid="83" grpId="0" animBg="1"/>
      <p:bldP spid="8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563628" y="323850"/>
            <a:ext cx="11342622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777" l="48843" r="99050">
                        <a14:foregroundMark x1="60413" y1="25432" x2="61942" y2="30230"/>
                        <a14:foregroundMark x1="56446" y1="83493" x2="89752" y2="83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50" y="4572000"/>
            <a:ext cx="6211286" cy="27430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CA97A69-1254-4634-A88C-92E0A5D1EFA1}"/>
              </a:ext>
            </a:extLst>
          </p:cNvPr>
          <p:cNvGrpSpPr/>
          <p:nvPr/>
        </p:nvGrpSpPr>
        <p:grpSpPr>
          <a:xfrm>
            <a:off x="370663" y="2800561"/>
            <a:ext cx="3927091" cy="3866938"/>
            <a:chOff x="978751" y="1413327"/>
            <a:chExt cx="5117249" cy="4568379"/>
          </a:xfrm>
        </p:grpSpPr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866CA66B-03E3-4CC3-986E-966B3F2F4851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0" name="Picture 6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1303DFD-BD2F-4383-B34B-B2F449C6A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9EDA50-2BDF-4B89-80EC-8CBE9323BE5F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E31831-DB07-4606-A570-F29FA85B7FA1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B5C4A0-A2F4-4D29-B0ED-CEB148945EA1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07A177-72D0-4618-9AFC-B60CF4344CFA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5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F37ED800-0FB3-4DED-9479-D39F6D074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6B446-ED43-408F-97C4-46828BB6D10D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79CB77-5F87-48E0-9306-2E8E148868F0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AE9B31-C24F-4CFB-A12A-C965D72CFE93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B950E0-B974-4DE9-95EF-18D2F45D00D0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A5563B-49B3-4712-BCD4-814D39235A2E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CB4BD4-B2A8-488E-93BA-7E9BCF64285E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26A2EB-7DEF-4B1D-BB95-E525734E6D47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F6BDE7-F366-4297-A1E3-51202933929D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C9C19E-5D40-4169-99BA-C6EC4685E29A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1C251C-AB29-4FBD-A601-7752FB4A7DA8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CF6144-487B-48BE-8F0A-A12B7E200C4D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E6260B-4C91-4055-9182-C91D5D2C322A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9A153C-A0D8-469E-B667-9F9854BE3576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54EAA0-CAA3-4C2C-B601-E84C20F649F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EB045EA-AE2C-4C10-B2A0-075CB851D440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044812-FFB0-406D-9B3B-AD4A7B136ADB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33D83F-9CDB-40FD-874F-0B2755EA972A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9EBEF2-E74F-4DDA-BA33-3C5DD33731A7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792B96-8842-4ACE-97BC-BCC6F4F20CE0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F5B46D-1D03-4D95-AAD5-6C3AC599177F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9E9BD02-F581-47A2-88CE-6ED3D82C84A9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2F40DA-1C03-4C01-B3AF-EF23FD1D83BC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81E352-E4CB-4854-968A-ABC55934C30A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58C6F7-0384-4A4F-9EB0-5D6AD20D0825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5A283D-9C85-4260-8EB6-F08563B90BD2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5EB9E3-8340-4D99-B0CA-BE7C4D6B5C62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4BD2D6-EE4C-450A-9F73-E99C8D91FE57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417A1D-366B-45F5-AA22-E58A65985AA1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B8B79F8-BCC6-44EB-AAFC-3073FC8D3879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F50E10-0EE2-4531-AE1A-FF43690725C1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A92139-6682-4A39-BB80-05ABB6C460C9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F781E6-188C-43FD-8AC8-80564C6C632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76D632-150C-4F59-AFB0-00053829E432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7019706-C7EB-4801-9A30-174F07DA3286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45145F-B54A-46D3-80C7-73E9850CA4F1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33D5B1-6661-4A43-9C78-7B3E1AF8F37D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86F737-118B-474D-A662-C0A015B33B93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1777767-BD64-4FEA-8F37-071DF284EE51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F6D50C1-0F66-485F-9FFA-72F1FE14A0B7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037D252-5F10-4CD2-B82D-072B51261A58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97EAC9C-5FD4-4DBA-85A5-5E4A790D25FF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9367567-633B-4C07-A1A1-0653D0282CBA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AF6072-D1B3-41BD-A2CF-F59EBAAAC06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877BCD-0F9E-4204-A13C-6EA1AD1286DB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A9F12E-F74C-40D0-A0DE-14CF9F6CD3CC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8368303-A3E2-4F3B-8D2B-91F45E426A4C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F3AA08E-2766-4102-B01E-DBFCBF20DE12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0C7C396-516F-4DAB-A8EE-CAA2DA2F340F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21DCDB1-B104-4475-9406-575306C03BA2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2E374E-E2FB-4893-9909-9124FA1A19C3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5D2CF6B-E11D-4962-B61D-DB9864CFAC4B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DDAF50-FBF4-4E69-852A-8E9612433109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391981D-0E60-4FBD-A1A1-52C1486323C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9C05133-04BE-4F21-81DF-D0C9DE493792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6AA8DA9-BB9C-4E0D-87CE-7A76BEBAA7F2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8A6C1A4-72B3-42A3-83BD-01CD5C3DA0D2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DCA1893-BC80-477A-A172-983C63E60637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811F3E-345F-46B5-9623-BA258C7CF8BA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9939B16-5AE4-42A9-AF10-8BADDE062AA0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B481AF-3843-4532-8F47-1C0162956C9C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00A2ADD-87C6-43ED-A55A-B55518CAAD27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7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5555B3E-A2FC-49C9-A15A-F7DAF982C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77"/>
          <p:cNvSpPr txBox="1"/>
          <p:nvPr/>
        </p:nvSpPr>
        <p:spPr>
          <a:xfrm>
            <a:off x="2334209" y="510844"/>
            <a:ext cx="8834534" cy="1824141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Tòa nhà có 60 căn phòng. Có 35 căn phòng đã bật đèn. Hỏi còn bao nhiêu căn phòng chưa bật đèn?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52900" y="515528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3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945622" y="2960680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Tóm tắt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5518" y="3492037"/>
            <a:ext cx="7121353" cy="2212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Tòa nhà có: 60 căn phòng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Đã bật đèn: 35 căn phòng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Chưa bật đèn: …..căn phòng?</a:t>
            </a:r>
          </a:p>
        </p:txBody>
      </p:sp>
    </p:spTree>
    <p:extLst>
      <p:ext uri="{BB962C8B-B14F-4D97-AF65-F5344CB8AC3E}">
        <p14:creationId xmlns:p14="http://schemas.microsoft.com/office/powerpoint/2010/main" val="13207638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563628" y="323850"/>
            <a:ext cx="11342622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777" l="48843" r="99050">
                        <a14:foregroundMark x1="60413" y1="25432" x2="61942" y2="30230"/>
                        <a14:foregroundMark x1="56446" y1="83493" x2="89752" y2="83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50" y="4572000"/>
            <a:ext cx="6211286" cy="27430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CA97A69-1254-4634-A88C-92E0A5D1EFA1}"/>
              </a:ext>
            </a:extLst>
          </p:cNvPr>
          <p:cNvGrpSpPr/>
          <p:nvPr/>
        </p:nvGrpSpPr>
        <p:grpSpPr>
          <a:xfrm>
            <a:off x="370663" y="2800561"/>
            <a:ext cx="3927091" cy="3866938"/>
            <a:chOff x="978751" y="1413327"/>
            <a:chExt cx="5117249" cy="4568379"/>
          </a:xfrm>
        </p:grpSpPr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866CA66B-03E3-4CC3-986E-966B3F2F4851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0" name="Picture 6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1303DFD-BD2F-4383-B34B-B2F449C6A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9EDA50-2BDF-4B89-80EC-8CBE9323BE5F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E31831-DB07-4606-A570-F29FA85B7FA1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B5C4A0-A2F4-4D29-B0ED-CEB148945EA1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07A177-72D0-4618-9AFC-B60CF4344CFA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5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F37ED800-0FB3-4DED-9479-D39F6D074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6B446-ED43-408F-97C4-46828BB6D10D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79CB77-5F87-48E0-9306-2E8E148868F0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AE9B31-C24F-4CFB-A12A-C965D72CFE93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B950E0-B974-4DE9-95EF-18D2F45D00D0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A5563B-49B3-4712-BCD4-814D39235A2E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CB4BD4-B2A8-488E-93BA-7E9BCF64285E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26A2EB-7DEF-4B1D-BB95-E525734E6D47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F6BDE7-F366-4297-A1E3-51202933929D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C9C19E-5D40-4169-99BA-C6EC4685E29A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1C251C-AB29-4FBD-A601-7752FB4A7DA8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CF6144-487B-48BE-8F0A-A12B7E200C4D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E6260B-4C91-4055-9182-C91D5D2C322A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9A153C-A0D8-469E-B667-9F9854BE3576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54EAA0-CAA3-4C2C-B601-E84C20F649F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EB045EA-AE2C-4C10-B2A0-075CB851D440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044812-FFB0-406D-9B3B-AD4A7B136ADB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33D83F-9CDB-40FD-874F-0B2755EA972A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9EBEF2-E74F-4DDA-BA33-3C5DD33731A7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792B96-8842-4ACE-97BC-BCC6F4F20CE0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F5B46D-1D03-4D95-AAD5-6C3AC599177F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9E9BD02-F581-47A2-88CE-6ED3D82C84A9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2F40DA-1C03-4C01-B3AF-EF23FD1D83BC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81E352-E4CB-4854-968A-ABC55934C30A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58C6F7-0384-4A4F-9EB0-5D6AD20D0825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5A283D-9C85-4260-8EB6-F08563B90BD2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5EB9E3-8340-4D99-B0CA-BE7C4D6B5C62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4BD2D6-EE4C-450A-9F73-E99C8D91FE57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417A1D-366B-45F5-AA22-E58A65985AA1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B8B79F8-BCC6-44EB-AAFC-3073FC8D3879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F50E10-0EE2-4531-AE1A-FF43690725C1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A92139-6682-4A39-BB80-05ABB6C460C9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F781E6-188C-43FD-8AC8-80564C6C632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76D632-150C-4F59-AFB0-00053829E432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7019706-C7EB-4801-9A30-174F07DA3286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45145F-B54A-46D3-80C7-73E9850CA4F1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33D5B1-6661-4A43-9C78-7B3E1AF8F37D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86F737-118B-474D-A662-C0A015B33B93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1777767-BD64-4FEA-8F37-071DF284EE51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F6D50C1-0F66-485F-9FFA-72F1FE14A0B7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037D252-5F10-4CD2-B82D-072B51261A58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97EAC9C-5FD4-4DBA-85A5-5E4A790D25FF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9367567-633B-4C07-A1A1-0653D0282CBA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AF6072-D1B3-41BD-A2CF-F59EBAAAC06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877BCD-0F9E-4204-A13C-6EA1AD1286DB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A9F12E-F74C-40D0-A0DE-14CF9F6CD3CC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8368303-A3E2-4F3B-8D2B-91F45E426A4C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F3AA08E-2766-4102-B01E-DBFCBF20DE12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0C7C396-516F-4DAB-A8EE-CAA2DA2F340F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21DCDB1-B104-4475-9406-575306C03BA2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2E374E-E2FB-4893-9909-9124FA1A19C3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5D2CF6B-E11D-4962-B61D-DB9864CFAC4B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DDAF50-FBF4-4E69-852A-8E9612433109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391981D-0E60-4FBD-A1A1-52C1486323C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9C05133-04BE-4F21-81DF-D0C9DE493792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6AA8DA9-BB9C-4E0D-87CE-7A76BEBAA7F2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8A6C1A4-72B3-42A3-83BD-01CD5C3DA0D2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DCA1893-BC80-477A-A172-983C63E60637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811F3E-345F-46B5-9623-BA258C7CF8BA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9939B16-5AE4-42A9-AF10-8BADDE062AA0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B481AF-3843-4532-8F47-1C0162956C9C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00A2ADD-87C6-43ED-A55A-B55518CAAD27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7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5555B3E-A2FC-49C9-A15A-F7DAF982C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77"/>
          <p:cNvSpPr txBox="1"/>
          <p:nvPr/>
        </p:nvSpPr>
        <p:spPr>
          <a:xfrm>
            <a:off x="2334209" y="510844"/>
            <a:ext cx="8834534" cy="1824141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Tòa nhà có 60 căn phòng. Có 35 căn phòng đã bật đèn. Hỏi còn bao nhiêu căn phòng chưa bật đèn?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52900" y="515528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3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879811" y="2720868"/>
            <a:ext cx="184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810044" y="3305643"/>
            <a:ext cx="71213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Số căn phòng chưa bật đèn là: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        60 – 35 = 25 (căn phòng)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             Đáp số: 25 căn phòng.</a:t>
            </a:r>
          </a:p>
        </p:txBody>
      </p:sp>
    </p:spTree>
    <p:extLst>
      <p:ext uri="{BB962C8B-B14F-4D97-AF65-F5344CB8AC3E}">
        <p14:creationId xmlns:p14="http://schemas.microsoft.com/office/powerpoint/2010/main" val="3676393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625" y="721490"/>
            <a:ext cx="3866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7974" y="177565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>
                <a:solidFill>
                  <a:srgbClr val="FFFF00"/>
                </a:solidFill>
                <a:latin typeface="UVF Slim Tony" panose="02000000000000000000" pitchFamily="2" charset="0"/>
              </a:rPr>
              <a:t>Ema  </a:t>
            </a:r>
            <a:r>
              <a:rPr lang="en-US" sz="5400" dirty="0">
                <a:solidFill>
                  <a:srgbClr val="FFFF00"/>
                </a:solidFill>
                <a:latin typeface="UVF Slim Tony" panose="02000000000000000000" pitchFamily="2" charset="0"/>
              </a:rPr>
              <a:t>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1" y1="58366" x2="26405" y2="60131"/>
                        <a14:foregroundMark x1="14091" y1="78758" x2="18802" y2="85294"/>
                        <a14:foregroundMark x1="23554" y1="92810" x2="53678" y2="93137"/>
                        <a14:foregroundMark x1="18264" y1="50261" x2="21074" y2="69150"/>
                        <a14:foregroundMark x1="16364" y1="57451" x2="20165" y2="66144"/>
                        <a14:foregroundMark x1="8017" y1="50588" x2="3306" y2="59869"/>
                        <a14:foregroundMark x1="4793" y1="45163" x2="22231" y2="42484"/>
                        <a14:foregroundMark x1="81694" y1="92810" x2="92479" y2="90980"/>
                        <a14:foregroundMark x1="90041" y1="83203" x2="94587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312">
            <a:off x="6402258" y="3657600"/>
            <a:ext cx="479191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7.40741E-7 L -1.2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4.44444E-6 L -1.04167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563628" y="440267"/>
            <a:ext cx="11152122" cy="6017232"/>
          </a:xfrm>
          <a:prstGeom prst="round2Diag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521" y1="58366" x2="26405" y2="60131"/>
                        <a14:foregroundMark x1="14091" y1="78758" x2="18802" y2="85294"/>
                        <a14:foregroundMark x1="23554" y1="92810" x2="53678" y2="93137"/>
                        <a14:foregroundMark x1="18264" y1="50261" x2="21074" y2="69150"/>
                        <a14:foregroundMark x1="16364" y1="57451" x2="20165" y2="66144"/>
                        <a14:foregroundMark x1="8017" y1="50588" x2="3306" y2="59869"/>
                        <a14:foregroundMark x1="4793" y1="45163" x2="22231" y2="42484"/>
                        <a14:foregroundMark x1="81694" y1="92810" x2="92479" y2="90980"/>
                        <a14:foregroundMark x1="90041" y1="83203" x2="94587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312">
            <a:off x="9453400" y="4941460"/>
            <a:ext cx="2847728" cy="1800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2269" y="613249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4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1166" y="626312"/>
            <a:ext cx="545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Chọn kết quả đúng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089790" y="1751097"/>
            <a:ext cx="6824516" cy="1617737"/>
            <a:chOff x="2089790" y="1751097"/>
            <a:chExt cx="6824516" cy="1617737"/>
          </a:xfrm>
        </p:grpSpPr>
        <p:sp>
          <p:nvSpPr>
            <p:cNvPr id="11" name="TextBox 10"/>
            <p:cNvSpPr txBox="1"/>
            <p:nvPr/>
          </p:nvSpPr>
          <p:spPr>
            <a:xfrm>
              <a:off x="2089791" y="1751097"/>
              <a:ext cx="53397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33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a) 32 + 48 – 16 = ?</a:t>
              </a:r>
              <a:endParaRPr lang="en-US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89790" y="2634756"/>
              <a:ext cx="1855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3399"/>
                  </a:solidFill>
                  <a:latin typeface="UTM Avo" panose="02040603050506020204" pitchFamily="18" charset="0"/>
                </a:rPr>
                <a:t>A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. 54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34801" y="2653315"/>
              <a:ext cx="1855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3399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. 64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058397" y="2660948"/>
              <a:ext cx="1855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3399"/>
                  </a:solidFill>
                  <a:latin typeface="UTM Avo" panose="02040603050506020204" pitchFamily="18" charset="0"/>
                </a:rPr>
                <a:t>C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. 74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66826" y="3562775"/>
            <a:ext cx="6824516" cy="1586839"/>
            <a:chOff x="2066826" y="3562775"/>
            <a:chExt cx="6824516" cy="1586839"/>
          </a:xfrm>
        </p:grpSpPr>
        <p:sp>
          <p:nvSpPr>
            <p:cNvPr id="12" name="TextBox 11"/>
            <p:cNvSpPr txBox="1"/>
            <p:nvPr/>
          </p:nvSpPr>
          <p:spPr>
            <a:xfrm>
              <a:off x="2089790" y="3562775"/>
              <a:ext cx="53397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33CC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b) 33 – 16 + 53 = ?</a:t>
              </a:r>
              <a:endParaRPr lang="en-US" sz="40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66826" y="4415536"/>
              <a:ext cx="1855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3399"/>
                  </a:solidFill>
                  <a:latin typeface="UTM Avo" panose="02040603050506020204" pitchFamily="18" charset="0"/>
                </a:rPr>
                <a:t>A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. 70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11837" y="4434095"/>
              <a:ext cx="1855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3399"/>
                  </a:solidFill>
                  <a:latin typeface="UTM Avo" panose="02040603050506020204" pitchFamily="18" charset="0"/>
                </a:rPr>
                <a:t>B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. 60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35433" y="4441728"/>
              <a:ext cx="18559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3399"/>
                  </a:solidFill>
                  <a:latin typeface="UTM Avo" panose="02040603050506020204" pitchFamily="18" charset="0"/>
                </a:rPr>
                <a:t>C</a:t>
              </a:r>
              <a:r>
                <a:rPr lang="en-US" sz="4000">
                  <a:solidFill>
                    <a:schemeClr val="accent2">
                      <a:lumMod val="50000"/>
                    </a:schemeClr>
                  </a:solidFill>
                  <a:latin typeface="UTM Avo" panose="02040603050506020204" pitchFamily="18" charset="0"/>
                </a:rPr>
                <a:t>. 50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FCC375AA-FC93-4135-A0FD-3B2511E6D8D4}"/>
              </a:ext>
            </a:extLst>
          </p:cNvPr>
          <p:cNvSpPr/>
          <p:nvPr/>
        </p:nvSpPr>
        <p:spPr>
          <a:xfrm>
            <a:off x="4770952" y="2728695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C375AA-FC93-4135-A0FD-3B2511E6D8D4}"/>
              </a:ext>
            </a:extLst>
          </p:cNvPr>
          <p:cNvSpPr/>
          <p:nvPr/>
        </p:nvSpPr>
        <p:spPr>
          <a:xfrm>
            <a:off x="2065336" y="4519913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657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624" y="721490"/>
            <a:ext cx="5968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67974" y="1775652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>
                <a:solidFill>
                  <a:srgbClr val="FFFF00"/>
                </a:solidFill>
                <a:latin typeface="UVF Slim Tony" panose="02000000000000000000" pitchFamily="2" charset="0"/>
              </a:rPr>
              <a:t>lili  </a:t>
            </a:r>
            <a:r>
              <a:rPr lang="en-US" sz="5400" dirty="0">
                <a:solidFill>
                  <a:srgbClr val="FFFF00"/>
                </a:solidFill>
                <a:latin typeface="UVF Slim Tony" panose="02000000000000000000" pitchFamily="2" charset="0"/>
              </a:rPr>
              <a:t>house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3" b="89988" l="3459" r="97755">
                        <a14:foregroundMark x1="18265" y1="67961" x2="20813" y2="73058"/>
                        <a14:foregroundMark x1="85316" y1="16990" x2="84951" y2="20631"/>
                        <a14:foregroundMark x1="88228" y1="64684" x2="89867" y2="70146"/>
                        <a14:foregroundMark x1="78944" y1="73422" x2="80036" y2="77427"/>
                        <a14:foregroundMark x1="13167" y1="14260" x2="13714" y2="18083"/>
                        <a14:foregroundMark x1="34527" y1="6553" x2="34527" y2="7828"/>
                        <a14:foregroundMark x1="52973" y1="9345" x2="53519" y2="10255"/>
                        <a14:foregroundMark x1="73422" y1="12621" x2="73604" y2="15170"/>
                        <a14:foregroundMark x1="13714" y1="77973" x2="14988" y2="79066"/>
                        <a14:foregroundMark x1="27245" y1="88774" x2="29066" y2="88774"/>
                        <a14:foregroundMark x1="68325" y1="88046" x2="69782" y2="87682"/>
                        <a14:foregroundMark x1="86044" y1="83313" x2="86954" y2="82039"/>
                        <a14:foregroundMark x1="8617" y1="19721" x2="8981" y2="19903"/>
                        <a14:foregroundMark x1="11347" y1="41262" x2="16080" y2="44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29" y="851770"/>
            <a:ext cx="5363492" cy="57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0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7037E-6 L 2.70833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44444E-6 L 3.7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773178" y="541336"/>
            <a:ext cx="10846643" cy="6017232"/>
          </a:xfrm>
          <a:prstGeom prst="round2DiagRect">
            <a:avLst/>
          </a:pr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BC5171-4E23-4921-B28C-6F6D51E9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5402" y="892305"/>
            <a:ext cx="5521294" cy="563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4770" y="1595094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5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00868" y="2305388"/>
            <a:ext cx="44745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Mỗi con mèo sẽ câu con cá ghi phép tính có kết quả là số ghi trên xô. Tìm cá cho mỗi con mèo.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3" b="89988" l="3459" r="97755">
                        <a14:foregroundMark x1="18265" y1="67961" x2="20813" y2="73058"/>
                        <a14:foregroundMark x1="85316" y1="16990" x2="84951" y2="20631"/>
                        <a14:foregroundMark x1="88228" y1="64684" x2="89867" y2="70146"/>
                        <a14:foregroundMark x1="78944" y1="73422" x2="80036" y2="77427"/>
                        <a14:foregroundMark x1="13167" y1="14260" x2="13714" y2="18083"/>
                        <a14:foregroundMark x1="34527" y1="6553" x2="34527" y2="7828"/>
                        <a14:foregroundMark x1="52973" y1="9345" x2="53519" y2="10255"/>
                        <a14:foregroundMark x1="73422" y1="12621" x2="73604" y2="15170"/>
                        <a14:foregroundMark x1="13714" y1="77973" x2="14988" y2="79066"/>
                        <a14:foregroundMark x1="27245" y1="88774" x2="29066" y2="88774"/>
                        <a14:foregroundMark x1="68325" y1="88046" x2="69782" y2="87682"/>
                        <a14:foregroundMark x1="86044" y1="83313" x2="86954" y2="82039"/>
                        <a14:foregroundMark x1="8617" y1="19721" x2="8981" y2="19903"/>
                        <a14:foregroundMark x1="11347" y1="41262" x2="16080" y2="44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780" y="-87682"/>
            <a:ext cx="2114127" cy="22835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1D30766-DC82-44A2-9EF4-89A69253C84D}"/>
              </a:ext>
            </a:extLst>
          </p:cNvPr>
          <p:cNvGrpSpPr/>
          <p:nvPr/>
        </p:nvGrpSpPr>
        <p:grpSpPr>
          <a:xfrm>
            <a:off x="10929954" y="1983594"/>
            <a:ext cx="807151" cy="662828"/>
            <a:chOff x="1750173" y="2926500"/>
            <a:chExt cx="807151" cy="6628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E9F0AF1-E28C-4127-BE10-2325F19FA26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3FB638-DE45-45BF-B155-F303E73A032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45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Freeform: Shape 28">
            <a:extLst>
              <a:ext uri="{FF2B5EF4-FFF2-40B4-BE49-F238E27FC236}">
                <a16:creationId xmlns:a16="http://schemas.microsoft.com/office/drawing/2014/main" id="{DD347BFB-270E-4154-A151-E3F0D37256B7}"/>
              </a:ext>
            </a:extLst>
          </p:cNvPr>
          <p:cNvSpPr/>
          <p:nvPr/>
        </p:nvSpPr>
        <p:spPr>
          <a:xfrm rot="1102380">
            <a:off x="8484849" y="1494220"/>
            <a:ext cx="928121" cy="682285"/>
          </a:xfrm>
          <a:custGeom>
            <a:avLst/>
            <a:gdLst>
              <a:gd name="connsiteX0" fmla="*/ 1422400 w 1422400"/>
              <a:gd name="connsiteY0" fmla="*/ 362857 h 386975"/>
              <a:gd name="connsiteX1" fmla="*/ 899886 w 1422400"/>
              <a:gd name="connsiteY1" fmla="*/ 348343 h 386975"/>
              <a:gd name="connsiteX2" fmla="*/ 0 w 1422400"/>
              <a:gd name="connsiteY2" fmla="*/ 0 h 3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386975">
                <a:moveTo>
                  <a:pt x="1422400" y="362857"/>
                </a:moveTo>
                <a:cubicBezTo>
                  <a:pt x="1279676" y="385838"/>
                  <a:pt x="1136953" y="408819"/>
                  <a:pt x="899886" y="348343"/>
                </a:cubicBezTo>
                <a:cubicBezTo>
                  <a:pt x="662819" y="287867"/>
                  <a:pt x="331409" y="1439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0CE4E2-609A-42F8-8AEC-E40AFF459647}"/>
              </a:ext>
            </a:extLst>
          </p:cNvPr>
          <p:cNvGrpSpPr/>
          <p:nvPr/>
        </p:nvGrpSpPr>
        <p:grpSpPr>
          <a:xfrm>
            <a:off x="10867324" y="3735268"/>
            <a:ext cx="807151" cy="662828"/>
            <a:chOff x="1750173" y="2926500"/>
            <a:chExt cx="807151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0839D1-23FC-4A93-BC84-FD2A623DB2D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DB3AA1-5177-4817-9B56-7581676AA49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65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Freeform: Shape 32">
            <a:extLst>
              <a:ext uri="{FF2B5EF4-FFF2-40B4-BE49-F238E27FC236}">
                <a16:creationId xmlns:a16="http://schemas.microsoft.com/office/drawing/2014/main" id="{4BC40A5A-DCA9-408E-90CE-7F9528FD4266}"/>
              </a:ext>
            </a:extLst>
          </p:cNvPr>
          <p:cNvSpPr/>
          <p:nvPr/>
        </p:nvSpPr>
        <p:spPr>
          <a:xfrm>
            <a:off x="8517699" y="4135221"/>
            <a:ext cx="863902" cy="850138"/>
          </a:xfrm>
          <a:custGeom>
            <a:avLst/>
            <a:gdLst>
              <a:gd name="connsiteX0" fmla="*/ 1119187 w 1119187"/>
              <a:gd name="connsiteY0" fmla="*/ 0 h 1090612"/>
              <a:gd name="connsiteX1" fmla="*/ 742950 w 1119187"/>
              <a:gd name="connsiteY1" fmla="*/ 247650 h 1090612"/>
              <a:gd name="connsiteX2" fmla="*/ 619125 w 1119187"/>
              <a:gd name="connsiteY2" fmla="*/ 695325 h 1090612"/>
              <a:gd name="connsiteX3" fmla="*/ 0 w 1119187"/>
              <a:gd name="connsiteY3" fmla="*/ 1090612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187" h="1090612">
                <a:moveTo>
                  <a:pt x="1119187" y="0"/>
                </a:moveTo>
                <a:cubicBezTo>
                  <a:pt x="972740" y="65881"/>
                  <a:pt x="826294" y="131763"/>
                  <a:pt x="742950" y="247650"/>
                </a:cubicBezTo>
                <a:cubicBezTo>
                  <a:pt x="659606" y="363537"/>
                  <a:pt x="742950" y="554831"/>
                  <a:pt x="619125" y="695325"/>
                </a:cubicBezTo>
                <a:cubicBezTo>
                  <a:pt x="495300" y="835819"/>
                  <a:pt x="247650" y="963215"/>
                  <a:pt x="0" y="10906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FFFF7D1-12C7-4DCF-AE21-DF03DA325D6A}"/>
              </a:ext>
            </a:extLst>
          </p:cNvPr>
          <p:cNvGrpSpPr/>
          <p:nvPr/>
        </p:nvGrpSpPr>
        <p:grpSpPr>
          <a:xfrm>
            <a:off x="10892376" y="5624728"/>
            <a:ext cx="807151" cy="662828"/>
            <a:chOff x="1750173" y="2926500"/>
            <a:chExt cx="807151" cy="66282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9F3CC6-6407-4DCA-84B4-FE2399D8E7E3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CE0E60-DB6C-4881-BC39-0C8D0A44D08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2" name="Freeform: Shape 35">
            <a:extLst>
              <a:ext uri="{FF2B5EF4-FFF2-40B4-BE49-F238E27FC236}">
                <a16:creationId xmlns:a16="http://schemas.microsoft.com/office/drawing/2014/main" id="{17D0FF85-BED1-41BE-A09D-6BE7796E503D}"/>
              </a:ext>
            </a:extLst>
          </p:cNvPr>
          <p:cNvSpPr/>
          <p:nvPr/>
        </p:nvSpPr>
        <p:spPr>
          <a:xfrm>
            <a:off x="8617906" y="3106455"/>
            <a:ext cx="667531" cy="2927502"/>
          </a:xfrm>
          <a:custGeom>
            <a:avLst/>
            <a:gdLst>
              <a:gd name="connsiteX0" fmla="*/ 1219200 w 1219200"/>
              <a:gd name="connsiteY0" fmla="*/ 1728788 h 1728788"/>
              <a:gd name="connsiteX1" fmla="*/ 990600 w 1219200"/>
              <a:gd name="connsiteY1" fmla="*/ 1371600 h 1728788"/>
              <a:gd name="connsiteX2" fmla="*/ 938213 w 1219200"/>
              <a:gd name="connsiteY2" fmla="*/ 723900 h 1728788"/>
              <a:gd name="connsiteX3" fmla="*/ 0 w 1219200"/>
              <a:gd name="connsiteY3" fmla="*/ 0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728788">
                <a:moveTo>
                  <a:pt x="1219200" y="1728788"/>
                </a:moveTo>
                <a:cubicBezTo>
                  <a:pt x="1128315" y="1633934"/>
                  <a:pt x="1037431" y="1539081"/>
                  <a:pt x="990600" y="1371600"/>
                </a:cubicBezTo>
                <a:cubicBezTo>
                  <a:pt x="943769" y="1204119"/>
                  <a:pt x="1103313" y="952500"/>
                  <a:pt x="938213" y="723900"/>
                </a:cubicBezTo>
                <a:cubicBezTo>
                  <a:pt x="773113" y="495300"/>
                  <a:pt x="386556" y="24765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408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8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0" name="Google Shape;1900;p9"/>
          <p:cNvPicPr preferRelativeResize="0"/>
          <p:nvPr/>
        </p:nvPicPr>
        <p:blipFill rotWithShape="1">
          <a:blip r:embed="rId3">
            <a:alphaModFix/>
          </a:blip>
          <a:srcRect t="14" b="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1" name="Google Shape;1901;p9"/>
          <p:cNvSpPr/>
          <p:nvPr/>
        </p:nvSpPr>
        <p:spPr>
          <a:xfrm>
            <a:off x="2225900" y="1580303"/>
            <a:ext cx="1539425" cy="527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3ECAFF"/>
                </a:solidFill>
                <a:effectLst/>
                <a:uLnTx/>
                <a:uFillTx/>
                <a:latin typeface="Archivo"/>
                <a:ea typeface="Archivo"/>
                <a:cs typeface="Archivo"/>
                <a:sym typeface="Archivo"/>
              </a:rPr>
              <a:t>Tiêu Đề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2" name="Google Shape;1902;p9"/>
          <p:cNvGrpSpPr/>
          <p:nvPr/>
        </p:nvGrpSpPr>
        <p:grpSpPr>
          <a:xfrm>
            <a:off x="428533" y="1351128"/>
            <a:ext cx="4402774" cy="3571235"/>
            <a:chOff x="425985" y="399719"/>
            <a:chExt cx="5345717" cy="4489297"/>
          </a:xfrm>
        </p:grpSpPr>
        <p:grpSp>
          <p:nvGrpSpPr>
            <p:cNvPr id="1903" name="Google Shape;1903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04" name="Google Shape;1904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5" name="Google Shape;1905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6" name="Google Shape;1906;p9"/>
              <p:cNvSpPr/>
              <p:nvPr/>
            </p:nvSpPr>
            <p:spPr>
              <a:xfrm>
                <a:off x="5852" y="-1447"/>
                <a:ext cx="1054" cy="630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5" extrusionOk="0">
                    <a:moveTo>
                      <a:pt x="914" y="258"/>
                    </a:moveTo>
                    <a:cubicBezTo>
                      <a:pt x="897" y="257"/>
                      <a:pt x="880" y="261"/>
                      <a:pt x="865" y="268"/>
                    </a:cubicBezTo>
                    <a:cubicBezTo>
                      <a:pt x="849" y="193"/>
                      <a:pt x="785" y="134"/>
                      <a:pt x="704" y="130"/>
                    </a:cubicBezTo>
                    <a:cubicBezTo>
                      <a:pt x="682" y="128"/>
                      <a:pt x="660" y="131"/>
                      <a:pt x="640" y="138"/>
                    </a:cubicBezTo>
                    <a:cubicBezTo>
                      <a:pt x="623" y="66"/>
                      <a:pt x="561" y="10"/>
                      <a:pt x="483" y="6"/>
                    </a:cubicBezTo>
                    <a:cubicBezTo>
                      <a:pt x="389" y="0"/>
                      <a:pt x="308" y="72"/>
                      <a:pt x="302" y="167"/>
                    </a:cubicBezTo>
                    <a:cubicBezTo>
                      <a:pt x="302" y="171"/>
                      <a:pt x="302" y="175"/>
                      <a:pt x="302" y="180"/>
                    </a:cubicBezTo>
                    <a:cubicBezTo>
                      <a:pt x="241" y="179"/>
                      <a:pt x="186" y="209"/>
                      <a:pt x="152" y="255"/>
                    </a:cubicBezTo>
                    <a:cubicBezTo>
                      <a:pt x="145" y="253"/>
                      <a:pt x="137" y="252"/>
                      <a:pt x="128" y="251"/>
                    </a:cubicBezTo>
                    <a:cubicBezTo>
                      <a:pt x="64" y="248"/>
                      <a:pt x="8" y="297"/>
                      <a:pt x="4" y="362"/>
                    </a:cubicBezTo>
                    <a:cubicBezTo>
                      <a:pt x="0" y="427"/>
                      <a:pt x="50" y="482"/>
                      <a:pt x="115" y="486"/>
                    </a:cubicBezTo>
                    <a:cubicBezTo>
                      <a:pt x="130" y="487"/>
                      <a:pt x="145" y="485"/>
                      <a:pt x="159" y="480"/>
                    </a:cubicBezTo>
                    <a:cubicBezTo>
                      <a:pt x="190" y="519"/>
                      <a:pt x="237" y="544"/>
                      <a:pt x="290" y="547"/>
                    </a:cubicBezTo>
                    <a:cubicBezTo>
                      <a:pt x="319" y="549"/>
                      <a:pt x="346" y="544"/>
                      <a:pt x="370" y="534"/>
                    </a:cubicBezTo>
                    <a:cubicBezTo>
                      <a:pt x="400" y="572"/>
                      <a:pt x="445" y="597"/>
                      <a:pt x="497" y="600"/>
                    </a:cubicBezTo>
                    <a:cubicBezTo>
                      <a:pt x="569" y="605"/>
                      <a:pt x="633" y="565"/>
                      <a:pt x="663" y="504"/>
                    </a:cubicBezTo>
                    <a:cubicBezTo>
                      <a:pt x="682" y="529"/>
                      <a:pt x="712" y="546"/>
                      <a:pt x="747" y="548"/>
                    </a:cubicBezTo>
                    <a:cubicBezTo>
                      <a:pt x="808" y="552"/>
                      <a:pt x="861" y="507"/>
                      <a:pt x="867" y="446"/>
                    </a:cubicBezTo>
                    <a:cubicBezTo>
                      <a:pt x="878" y="451"/>
                      <a:pt x="890" y="454"/>
                      <a:pt x="903" y="455"/>
                    </a:cubicBezTo>
                    <a:cubicBezTo>
                      <a:pt x="957" y="458"/>
                      <a:pt x="1004" y="417"/>
                      <a:pt x="1007" y="362"/>
                    </a:cubicBezTo>
                    <a:cubicBezTo>
                      <a:pt x="1010" y="308"/>
                      <a:pt x="969" y="261"/>
                      <a:pt x="914" y="258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7" name="Google Shape;1907;p9"/>
              <p:cNvSpPr/>
              <p:nvPr/>
            </p:nvSpPr>
            <p:spPr>
              <a:xfrm>
                <a:off x="5899" y="-1327"/>
                <a:ext cx="859" cy="44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7" y="183"/>
                      <a:pt x="680" y="198"/>
                    </a:cubicBezTo>
                    <a:cubicBezTo>
                      <a:pt x="693" y="138"/>
                      <a:pt x="649" y="87"/>
                      <a:pt x="583" y="83"/>
                    </a:cubicBezTo>
                    <a:cubicBezTo>
                      <a:pt x="565" y="82"/>
                      <a:pt x="517" y="98"/>
                      <a:pt x="507" y="109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8"/>
                      <a:pt x="275" y="100"/>
                    </a:cubicBezTo>
                    <a:cubicBezTo>
                      <a:pt x="268" y="131"/>
                      <a:pt x="278" y="155"/>
                      <a:pt x="278" y="158"/>
                    </a:cubicBezTo>
                    <a:cubicBezTo>
                      <a:pt x="225" y="112"/>
                      <a:pt x="149" y="153"/>
                      <a:pt x="135" y="196"/>
                    </a:cubicBezTo>
                    <a:cubicBezTo>
                      <a:pt x="133" y="170"/>
                      <a:pt x="110" y="164"/>
                      <a:pt x="104" y="163"/>
                    </a:cubicBezTo>
                    <a:cubicBezTo>
                      <a:pt x="51" y="160"/>
                      <a:pt x="6" y="197"/>
                      <a:pt x="3" y="245"/>
                    </a:cubicBezTo>
                    <a:cubicBezTo>
                      <a:pt x="0" y="293"/>
                      <a:pt x="41" y="335"/>
                      <a:pt x="93" y="338"/>
                    </a:cubicBezTo>
                    <a:cubicBezTo>
                      <a:pt x="106" y="338"/>
                      <a:pt x="118" y="337"/>
                      <a:pt x="129" y="334"/>
                    </a:cubicBezTo>
                    <a:cubicBezTo>
                      <a:pt x="155" y="362"/>
                      <a:pt x="193" y="382"/>
                      <a:pt x="237" y="384"/>
                    </a:cubicBezTo>
                    <a:cubicBezTo>
                      <a:pt x="260" y="386"/>
                      <a:pt x="282" y="382"/>
                      <a:pt x="302" y="375"/>
                    </a:cubicBezTo>
                    <a:cubicBezTo>
                      <a:pt x="326" y="403"/>
                      <a:pt x="363" y="422"/>
                      <a:pt x="405" y="424"/>
                    </a:cubicBezTo>
                    <a:cubicBezTo>
                      <a:pt x="464" y="428"/>
                      <a:pt x="516" y="398"/>
                      <a:pt x="540" y="354"/>
                    </a:cubicBezTo>
                    <a:cubicBezTo>
                      <a:pt x="556" y="372"/>
                      <a:pt x="581" y="385"/>
                      <a:pt x="609" y="387"/>
                    </a:cubicBezTo>
                    <a:cubicBezTo>
                      <a:pt x="659" y="390"/>
                      <a:pt x="702" y="356"/>
                      <a:pt x="707" y="311"/>
                    </a:cubicBezTo>
                    <a:cubicBezTo>
                      <a:pt x="716" y="315"/>
                      <a:pt x="725" y="318"/>
                      <a:pt x="736" y="318"/>
                    </a:cubicBezTo>
                    <a:cubicBezTo>
                      <a:pt x="780" y="321"/>
                      <a:pt x="818" y="290"/>
                      <a:pt x="820" y="249"/>
                    </a:cubicBezTo>
                    <a:cubicBezTo>
                      <a:pt x="823" y="209"/>
                      <a:pt x="785" y="177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8" name="Google Shape;1908;p9"/>
              <p:cNvSpPr/>
              <p:nvPr/>
            </p:nvSpPr>
            <p:spPr>
              <a:xfrm>
                <a:off x="6901" y="-490"/>
                <a:ext cx="1054" cy="629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604" extrusionOk="0">
                    <a:moveTo>
                      <a:pt x="914" y="257"/>
                    </a:moveTo>
                    <a:cubicBezTo>
                      <a:pt x="896" y="256"/>
                      <a:pt x="879" y="260"/>
                      <a:pt x="864" y="267"/>
                    </a:cubicBezTo>
                    <a:cubicBezTo>
                      <a:pt x="849" y="192"/>
                      <a:pt x="784" y="134"/>
                      <a:pt x="704" y="129"/>
                    </a:cubicBezTo>
                    <a:cubicBezTo>
                      <a:pt x="681" y="128"/>
                      <a:pt x="659" y="131"/>
                      <a:pt x="639" y="138"/>
                    </a:cubicBezTo>
                    <a:cubicBezTo>
                      <a:pt x="622" y="66"/>
                      <a:pt x="560" y="10"/>
                      <a:pt x="482" y="5"/>
                    </a:cubicBezTo>
                    <a:cubicBezTo>
                      <a:pt x="388" y="0"/>
                      <a:pt x="307" y="72"/>
                      <a:pt x="302" y="166"/>
                    </a:cubicBezTo>
                    <a:cubicBezTo>
                      <a:pt x="301" y="171"/>
                      <a:pt x="301" y="175"/>
                      <a:pt x="301" y="179"/>
                    </a:cubicBezTo>
                    <a:cubicBezTo>
                      <a:pt x="240" y="179"/>
                      <a:pt x="186" y="209"/>
                      <a:pt x="152" y="255"/>
                    </a:cubicBezTo>
                    <a:cubicBezTo>
                      <a:pt x="144" y="253"/>
                      <a:pt x="136" y="251"/>
                      <a:pt x="128" y="251"/>
                    </a:cubicBezTo>
                    <a:cubicBezTo>
                      <a:pt x="63" y="247"/>
                      <a:pt x="7" y="297"/>
                      <a:pt x="4" y="361"/>
                    </a:cubicBezTo>
                    <a:cubicBezTo>
                      <a:pt x="0" y="426"/>
                      <a:pt x="49" y="482"/>
                      <a:pt x="114" y="486"/>
                    </a:cubicBezTo>
                    <a:cubicBezTo>
                      <a:pt x="129" y="486"/>
                      <a:pt x="144" y="484"/>
                      <a:pt x="158" y="480"/>
                    </a:cubicBezTo>
                    <a:cubicBezTo>
                      <a:pt x="189" y="518"/>
                      <a:pt x="236" y="544"/>
                      <a:pt x="290" y="547"/>
                    </a:cubicBezTo>
                    <a:cubicBezTo>
                      <a:pt x="318" y="549"/>
                      <a:pt x="345" y="544"/>
                      <a:pt x="370" y="534"/>
                    </a:cubicBezTo>
                    <a:cubicBezTo>
                      <a:pt x="399" y="571"/>
                      <a:pt x="445" y="597"/>
                      <a:pt x="496" y="600"/>
                    </a:cubicBezTo>
                    <a:cubicBezTo>
                      <a:pt x="568" y="604"/>
                      <a:pt x="632" y="564"/>
                      <a:pt x="662" y="504"/>
                    </a:cubicBezTo>
                    <a:cubicBezTo>
                      <a:pt x="682" y="529"/>
                      <a:pt x="711" y="546"/>
                      <a:pt x="746" y="548"/>
                    </a:cubicBezTo>
                    <a:cubicBezTo>
                      <a:pt x="807" y="551"/>
                      <a:pt x="860" y="506"/>
                      <a:pt x="867" y="446"/>
                    </a:cubicBezTo>
                    <a:cubicBezTo>
                      <a:pt x="878" y="451"/>
                      <a:pt x="890" y="454"/>
                      <a:pt x="902" y="455"/>
                    </a:cubicBezTo>
                    <a:cubicBezTo>
                      <a:pt x="957" y="458"/>
                      <a:pt x="1003" y="416"/>
                      <a:pt x="1007" y="362"/>
                    </a:cubicBezTo>
                    <a:cubicBezTo>
                      <a:pt x="1010" y="307"/>
                      <a:pt x="968" y="261"/>
                      <a:pt x="914" y="257"/>
                    </a:cubicBezTo>
                    <a:close/>
                  </a:path>
                </a:pathLst>
              </a:custGeom>
              <a:solidFill>
                <a:srgbClr val="97F2F7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09" name="Google Shape;1909;p9"/>
              <p:cNvSpPr/>
              <p:nvPr/>
            </p:nvSpPr>
            <p:spPr>
              <a:xfrm>
                <a:off x="6947" y="-372"/>
                <a:ext cx="858" cy="446"/>
              </a:xfrm>
              <a:custGeom>
                <a:avLst/>
                <a:gdLst/>
                <a:ahLst/>
                <a:cxnLst/>
                <a:rect l="l" t="t" r="r" b="b"/>
                <a:pathLst>
                  <a:path w="823" h="428" extrusionOk="0">
                    <a:moveTo>
                      <a:pt x="741" y="171"/>
                    </a:moveTo>
                    <a:cubicBezTo>
                      <a:pt x="722" y="168"/>
                      <a:pt x="688" y="184"/>
                      <a:pt x="680" y="199"/>
                    </a:cubicBezTo>
                    <a:cubicBezTo>
                      <a:pt x="693" y="138"/>
                      <a:pt x="649" y="88"/>
                      <a:pt x="583" y="84"/>
                    </a:cubicBezTo>
                    <a:cubicBezTo>
                      <a:pt x="565" y="83"/>
                      <a:pt x="517" y="99"/>
                      <a:pt x="507" y="110"/>
                    </a:cubicBezTo>
                    <a:cubicBezTo>
                      <a:pt x="493" y="56"/>
                      <a:pt x="466" y="0"/>
                      <a:pt x="403" y="0"/>
                    </a:cubicBezTo>
                    <a:cubicBezTo>
                      <a:pt x="329" y="0"/>
                      <a:pt x="292" y="29"/>
                      <a:pt x="275" y="101"/>
                    </a:cubicBezTo>
                    <a:cubicBezTo>
                      <a:pt x="268" y="131"/>
                      <a:pt x="278" y="156"/>
                      <a:pt x="278" y="159"/>
                    </a:cubicBezTo>
                    <a:cubicBezTo>
                      <a:pt x="225" y="112"/>
                      <a:pt x="149" y="154"/>
                      <a:pt x="135" y="196"/>
                    </a:cubicBezTo>
                    <a:cubicBezTo>
                      <a:pt x="134" y="171"/>
                      <a:pt x="111" y="164"/>
                      <a:pt x="104" y="164"/>
                    </a:cubicBezTo>
                    <a:cubicBezTo>
                      <a:pt x="51" y="161"/>
                      <a:pt x="6" y="197"/>
                      <a:pt x="3" y="246"/>
                    </a:cubicBezTo>
                    <a:cubicBezTo>
                      <a:pt x="0" y="294"/>
                      <a:pt x="41" y="335"/>
                      <a:pt x="94" y="338"/>
                    </a:cubicBezTo>
                    <a:cubicBezTo>
                      <a:pt x="106" y="339"/>
                      <a:pt x="118" y="338"/>
                      <a:pt x="130" y="334"/>
                    </a:cubicBezTo>
                    <a:cubicBezTo>
                      <a:pt x="155" y="363"/>
                      <a:pt x="194" y="382"/>
                      <a:pt x="237" y="385"/>
                    </a:cubicBezTo>
                    <a:cubicBezTo>
                      <a:pt x="260" y="386"/>
                      <a:pt x="282" y="383"/>
                      <a:pt x="302" y="375"/>
                    </a:cubicBezTo>
                    <a:cubicBezTo>
                      <a:pt x="327" y="403"/>
                      <a:pt x="364" y="423"/>
                      <a:pt x="406" y="425"/>
                    </a:cubicBezTo>
                    <a:cubicBezTo>
                      <a:pt x="464" y="428"/>
                      <a:pt x="516" y="399"/>
                      <a:pt x="540" y="354"/>
                    </a:cubicBezTo>
                    <a:cubicBezTo>
                      <a:pt x="556" y="373"/>
                      <a:pt x="581" y="386"/>
                      <a:pt x="609" y="387"/>
                    </a:cubicBezTo>
                    <a:cubicBezTo>
                      <a:pt x="659" y="390"/>
                      <a:pt x="702" y="357"/>
                      <a:pt x="707" y="312"/>
                    </a:cubicBezTo>
                    <a:cubicBezTo>
                      <a:pt x="716" y="316"/>
                      <a:pt x="726" y="318"/>
                      <a:pt x="736" y="319"/>
                    </a:cubicBezTo>
                    <a:cubicBezTo>
                      <a:pt x="780" y="321"/>
                      <a:pt x="818" y="291"/>
                      <a:pt x="821" y="250"/>
                    </a:cubicBezTo>
                    <a:cubicBezTo>
                      <a:pt x="823" y="210"/>
                      <a:pt x="785" y="178"/>
                      <a:pt x="741" y="1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11" name="Google Shape;1911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2682" y="2710779"/>
              <a:ext cx="1070709" cy="1887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13" name="Google Shape;1913;p9"/>
          <p:cNvGrpSpPr/>
          <p:nvPr/>
        </p:nvGrpSpPr>
        <p:grpSpPr>
          <a:xfrm>
            <a:off x="7158079" y="1580303"/>
            <a:ext cx="4920190" cy="4085407"/>
            <a:chOff x="425985" y="399719"/>
            <a:chExt cx="5345717" cy="4489297"/>
          </a:xfrm>
        </p:grpSpPr>
        <p:grpSp>
          <p:nvGrpSpPr>
            <p:cNvPr id="1914" name="Google Shape;1914;p9"/>
            <p:cNvGrpSpPr/>
            <p:nvPr/>
          </p:nvGrpSpPr>
          <p:grpSpPr>
            <a:xfrm>
              <a:off x="425985" y="399719"/>
              <a:ext cx="5345717" cy="4489297"/>
              <a:chOff x="3317" y="-1457"/>
              <a:chExt cx="5418" cy="4550"/>
            </a:xfrm>
          </p:grpSpPr>
          <p:sp>
            <p:nvSpPr>
              <p:cNvPr id="1915" name="Google Shape;1915;p9"/>
              <p:cNvSpPr/>
              <p:nvPr/>
            </p:nvSpPr>
            <p:spPr>
              <a:xfrm>
                <a:off x="3479" y="-1440"/>
                <a:ext cx="4726" cy="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  <p:sp>
            <p:nvSpPr>
              <p:cNvPr id="1916" name="Google Shape;1916;p9"/>
              <p:cNvSpPr/>
              <p:nvPr/>
            </p:nvSpPr>
            <p:spPr>
              <a:xfrm>
                <a:off x="3317" y="-1457"/>
                <a:ext cx="5418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5193" h="4370" extrusionOk="0">
                    <a:moveTo>
                      <a:pt x="388" y="2071"/>
                    </a:moveTo>
                    <a:cubicBezTo>
                      <a:pt x="388" y="2071"/>
                      <a:pt x="0" y="1572"/>
                      <a:pt x="397" y="1102"/>
                    </a:cubicBezTo>
                    <a:cubicBezTo>
                      <a:pt x="634" y="820"/>
                      <a:pt x="907" y="785"/>
                      <a:pt x="1066" y="856"/>
                    </a:cubicBezTo>
                    <a:cubicBezTo>
                      <a:pt x="1066" y="856"/>
                      <a:pt x="1202" y="353"/>
                      <a:pt x="2060" y="177"/>
                    </a:cubicBezTo>
                    <a:cubicBezTo>
                      <a:pt x="2919" y="0"/>
                      <a:pt x="3374" y="379"/>
                      <a:pt x="3538" y="821"/>
                    </a:cubicBezTo>
                    <a:cubicBezTo>
                      <a:pt x="4195" y="644"/>
                      <a:pt x="5193" y="1869"/>
                      <a:pt x="4384" y="2639"/>
                    </a:cubicBezTo>
                    <a:cubicBezTo>
                      <a:pt x="4649" y="3119"/>
                      <a:pt x="3980" y="4269"/>
                      <a:pt x="3071" y="3839"/>
                    </a:cubicBezTo>
                    <a:cubicBezTo>
                      <a:pt x="2768" y="4370"/>
                      <a:pt x="1284" y="4212"/>
                      <a:pt x="1126" y="3656"/>
                    </a:cubicBezTo>
                    <a:cubicBezTo>
                      <a:pt x="1126" y="3656"/>
                      <a:pt x="374" y="3593"/>
                      <a:pt x="210" y="2987"/>
                    </a:cubicBezTo>
                    <a:cubicBezTo>
                      <a:pt x="46" y="2381"/>
                      <a:pt x="287" y="2128"/>
                      <a:pt x="388" y="20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i"/>
                  <a:ea typeface="Oi"/>
                  <a:cs typeface="Oi"/>
                  <a:sym typeface="Oi"/>
                </a:endParaRPr>
              </a:p>
            </p:txBody>
          </p:sp>
        </p:grpSp>
        <p:pic>
          <p:nvPicPr>
            <p:cNvPr id="1921" name="Google Shape;1921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16" y="805334"/>
              <a:ext cx="2369933" cy="38735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24" name="Google Shape;192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81376" y="5665710"/>
            <a:ext cx="530100" cy="45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80829" y="4372394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35713" y="3564837"/>
            <a:ext cx="390600" cy="633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64080" y="71717"/>
            <a:ext cx="683550" cy="96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Google Shape;1928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527" y="5105983"/>
            <a:ext cx="722436" cy="808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Google Shape;1929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954651" y="5116734"/>
            <a:ext cx="1520550" cy="13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16598" y="5445066"/>
            <a:ext cx="1109025" cy="14198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963035" y="2378644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Hoàn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thành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vở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bài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latin typeface="UTM ViceroyJF" panose="02040603050506020204" pitchFamily="18" charset="0"/>
              </a:rPr>
              <a:t>tập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UTM ViceroyJF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35273" y="2624456"/>
            <a:ext cx="281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accent3">
                    <a:lumMod val="75000"/>
                  </a:schemeClr>
                </a:solidFill>
                <a:latin typeface="UTM ViceroyJF" panose="02040603050506020204" pitchFamily="18" charset="0"/>
              </a:rPr>
              <a:t>Chuẩn bị bài tiếp theo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UTM ViceroyJF" panose="02040603050506020204" pitchFamily="18" charset="0"/>
            </a:endParaRPr>
          </a:p>
        </p:txBody>
      </p:sp>
      <p:grpSp>
        <p:nvGrpSpPr>
          <p:cNvPr id="35" name="Google Shape;2453;p12"/>
          <p:cNvGrpSpPr/>
          <p:nvPr/>
        </p:nvGrpSpPr>
        <p:grpSpPr>
          <a:xfrm>
            <a:off x="4423934" y="147787"/>
            <a:ext cx="3284814" cy="2687358"/>
            <a:chOff x="3430" y="2135"/>
            <a:chExt cx="1959" cy="1823"/>
          </a:xfrm>
        </p:grpSpPr>
        <p:sp>
          <p:nvSpPr>
            <p:cNvPr id="36" name="Google Shape;2454;p12"/>
            <p:cNvSpPr/>
            <p:nvPr/>
          </p:nvSpPr>
          <p:spPr>
            <a:xfrm>
              <a:off x="3495" y="2135"/>
              <a:ext cx="1849" cy="18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7" name="Google Shape;2455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8" name="Google Shape;2456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39" name="Google Shape;2457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0" name="Google Shape;2458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1" name="Google Shape;2459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2" name="Google Shape;2460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3" name="Google Shape;2461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4" name="Google Shape;2462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5" name="Google Shape;2463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6" name="Google Shape;2464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7" name="Google Shape;2465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8" name="Google Shape;2466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49" name="Google Shape;2467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0" name="Google Shape;2468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1" name="Google Shape;2469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2" name="Google Shape;2470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3" name="Google Shape;2471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4" name="Google Shape;2472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5" name="Google Shape;2473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6" name="Google Shape;2474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7" name="Google Shape;2475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8" name="Google Shape;2476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59" name="Google Shape;2477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0" name="Google Shape;2478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1" name="Google Shape;2479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2" name="Google Shape;2480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3" name="Google Shape;2481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4" name="Google Shape;2482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5" name="Google Shape;2483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6" name="Google Shape;2484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7" name="Google Shape;2485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8" name="Google Shape;2486;p12"/>
            <p:cNvSpPr/>
            <p:nvPr/>
          </p:nvSpPr>
          <p:spPr>
            <a:xfrm>
              <a:off x="4094" y="2373"/>
              <a:ext cx="256" cy="479"/>
            </a:xfrm>
            <a:custGeom>
              <a:avLst/>
              <a:gdLst/>
              <a:ahLst/>
              <a:cxnLst/>
              <a:rect l="l" t="t" r="r" b="b"/>
              <a:pathLst>
                <a:path w="103" h="193" extrusionOk="0">
                  <a:moveTo>
                    <a:pt x="103" y="193"/>
                  </a:moveTo>
                  <a:cubicBezTo>
                    <a:pt x="98" y="176"/>
                    <a:pt x="92" y="158"/>
                    <a:pt x="85" y="141"/>
                  </a:cubicBezTo>
                  <a:cubicBezTo>
                    <a:pt x="83" y="137"/>
                    <a:pt x="81" y="133"/>
                    <a:pt x="80" y="129"/>
                  </a:cubicBezTo>
                  <a:cubicBezTo>
                    <a:pt x="78" y="124"/>
                    <a:pt x="76" y="120"/>
                    <a:pt x="74" y="116"/>
                  </a:cubicBezTo>
                  <a:cubicBezTo>
                    <a:pt x="72" y="112"/>
                    <a:pt x="70" y="108"/>
                    <a:pt x="68" y="104"/>
                  </a:cubicBezTo>
                  <a:cubicBezTo>
                    <a:pt x="66" y="99"/>
                    <a:pt x="64" y="95"/>
                    <a:pt x="62" y="91"/>
                  </a:cubicBezTo>
                  <a:cubicBezTo>
                    <a:pt x="53" y="75"/>
                    <a:pt x="44" y="59"/>
                    <a:pt x="33" y="44"/>
                  </a:cubicBezTo>
                  <a:cubicBezTo>
                    <a:pt x="23" y="28"/>
                    <a:pt x="12" y="14"/>
                    <a:pt x="0" y="0"/>
                  </a:cubicBezTo>
                  <a:cubicBezTo>
                    <a:pt x="2" y="4"/>
                    <a:pt x="5" y="8"/>
                    <a:pt x="8" y="11"/>
                  </a:cubicBezTo>
                  <a:cubicBezTo>
                    <a:pt x="9" y="13"/>
                    <a:pt x="10" y="15"/>
                    <a:pt x="12" y="17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8" y="26"/>
                    <a:pt x="21" y="30"/>
                    <a:pt x="23" y="3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3" y="49"/>
                    <a:pt x="35" y="53"/>
                    <a:pt x="38" y="57"/>
                  </a:cubicBezTo>
                  <a:cubicBezTo>
                    <a:pt x="40" y="61"/>
                    <a:pt x="42" y="65"/>
                    <a:pt x="45" y="69"/>
                  </a:cubicBezTo>
                  <a:cubicBezTo>
                    <a:pt x="51" y="81"/>
                    <a:pt x="51" y="81"/>
                    <a:pt x="51" y="81"/>
                  </a:cubicBezTo>
                  <a:cubicBezTo>
                    <a:pt x="53" y="85"/>
                    <a:pt x="56" y="89"/>
                    <a:pt x="58" y="93"/>
                  </a:cubicBezTo>
                  <a:cubicBezTo>
                    <a:pt x="60" y="97"/>
                    <a:pt x="62" y="101"/>
                    <a:pt x="64" y="105"/>
                  </a:cubicBezTo>
                  <a:cubicBezTo>
                    <a:pt x="66" y="110"/>
                    <a:pt x="68" y="114"/>
                    <a:pt x="70" y="118"/>
                  </a:cubicBezTo>
                  <a:cubicBezTo>
                    <a:pt x="72" y="122"/>
                    <a:pt x="74" y="126"/>
                    <a:pt x="76" y="130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87" y="155"/>
                    <a:pt x="87" y="155"/>
                    <a:pt x="87" y="155"/>
                  </a:cubicBezTo>
                  <a:cubicBezTo>
                    <a:pt x="89" y="159"/>
                    <a:pt x="91" y="164"/>
                    <a:pt x="93" y="168"/>
                  </a:cubicBezTo>
                  <a:cubicBezTo>
                    <a:pt x="97" y="176"/>
                    <a:pt x="100" y="185"/>
                    <a:pt x="103" y="1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69" name="Google Shape;2487;p12"/>
            <p:cNvSpPr/>
            <p:nvPr/>
          </p:nvSpPr>
          <p:spPr>
            <a:xfrm>
              <a:off x="4340" y="253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3"/>
                    <a:pt x="8" y="88"/>
                  </a:cubicBezTo>
                  <a:cubicBezTo>
                    <a:pt x="9" y="78"/>
                    <a:pt x="10" y="68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9" y="20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5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5"/>
                  </a:cubicBezTo>
                  <a:cubicBezTo>
                    <a:pt x="3" y="97"/>
                    <a:pt x="3" y="99"/>
                    <a:pt x="2" y="102"/>
                  </a:cubicBezTo>
                  <a:cubicBezTo>
                    <a:pt x="2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0" name="Google Shape;2488;p12"/>
            <p:cNvSpPr/>
            <p:nvPr/>
          </p:nvSpPr>
          <p:spPr>
            <a:xfrm>
              <a:off x="4106" y="2703"/>
              <a:ext cx="249" cy="149"/>
            </a:xfrm>
            <a:custGeom>
              <a:avLst/>
              <a:gdLst/>
              <a:ahLst/>
              <a:cxnLst/>
              <a:rect l="l" t="t" r="r" b="b"/>
              <a:pathLst>
                <a:path w="100" h="60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4" y="14"/>
                    <a:pt x="18" y="17"/>
                    <a:pt x="22" y="20"/>
                  </a:cubicBezTo>
                  <a:cubicBezTo>
                    <a:pt x="30" y="26"/>
                    <a:pt x="38" y="31"/>
                    <a:pt x="46" y="36"/>
                  </a:cubicBezTo>
                  <a:cubicBezTo>
                    <a:pt x="51" y="39"/>
                    <a:pt x="55" y="41"/>
                    <a:pt x="59" y="43"/>
                  </a:cubicBezTo>
                  <a:cubicBezTo>
                    <a:pt x="64" y="45"/>
                    <a:pt x="68" y="47"/>
                    <a:pt x="73" y="49"/>
                  </a:cubicBezTo>
                  <a:cubicBezTo>
                    <a:pt x="77" y="51"/>
                    <a:pt x="81" y="53"/>
                    <a:pt x="86" y="55"/>
                  </a:cubicBezTo>
                  <a:cubicBezTo>
                    <a:pt x="91" y="57"/>
                    <a:pt x="95" y="59"/>
                    <a:pt x="100" y="60"/>
                  </a:cubicBezTo>
                  <a:cubicBezTo>
                    <a:pt x="96" y="57"/>
                    <a:pt x="91" y="55"/>
                    <a:pt x="87" y="53"/>
                  </a:cubicBezTo>
                  <a:cubicBezTo>
                    <a:pt x="83" y="50"/>
                    <a:pt x="79" y="48"/>
                    <a:pt x="75" y="45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1" y="26"/>
                    <a:pt x="33" y="21"/>
                    <a:pt x="24" y="16"/>
                  </a:cubicBezTo>
                  <a:cubicBezTo>
                    <a:pt x="22" y="15"/>
                    <a:pt x="20" y="14"/>
                    <a:pt x="18" y="13"/>
                  </a:cubicBezTo>
                  <a:cubicBezTo>
                    <a:pt x="16" y="11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1" name="Google Shape;2489;p12"/>
            <p:cNvSpPr/>
            <p:nvPr/>
          </p:nvSpPr>
          <p:spPr>
            <a:xfrm>
              <a:off x="4096" y="2673"/>
              <a:ext cx="246" cy="149"/>
            </a:xfrm>
            <a:custGeom>
              <a:avLst/>
              <a:gdLst/>
              <a:ahLst/>
              <a:cxnLst/>
              <a:rect l="l" t="t" r="r" b="b"/>
              <a:pathLst>
                <a:path w="99" h="60" extrusionOk="0">
                  <a:moveTo>
                    <a:pt x="0" y="0"/>
                  </a:moveTo>
                  <a:cubicBezTo>
                    <a:pt x="2" y="4"/>
                    <a:pt x="6" y="8"/>
                    <a:pt x="10" y="11"/>
                  </a:cubicBezTo>
                  <a:cubicBezTo>
                    <a:pt x="13" y="14"/>
                    <a:pt x="17" y="17"/>
                    <a:pt x="21" y="20"/>
                  </a:cubicBezTo>
                  <a:cubicBezTo>
                    <a:pt x="29" y="26"/>
                    <a:pt x="37" y="31"/>
                    <a:pt x="46" y="36"/>
                  </a:cubicBezTo>
                  <a:cubicBezTo>
                    <a:pt x="50" y="39"/>
                    <a:pt x="54" y="41"/>
                    <a:pt x="58" y="43"/>
                  </a:cubicBezTo>
                  <a:cubicBezTo>
                    <a:pt x="63" y="45"/>
                    <a:pt x="67" y="47"/>
                    <a:pt x="72" y="49"/>
                  </a:cubicBezTo>
                  <a:cubicBezTo>
                    <a:pt x="76" y="51"/>
                    <a:pt x="81" y="53"/>
                    <a:pt x="85" y="55"/>
                  </a:cubicBezTo>
                  <a:cubicBezTo>
                    <a:pt x="90" y="57"/>
                    <a:pt x="94" y="59"/>
                    <a:pt x="99" y="60"/>
                  </a:cubicBezTo>
                  <a:cubicBezTo>
                    <a:pt x="95" y="57"/>
                    <a:pt x="91" y="55"/>
                    <a:pt x="86" y="53"/>
                  </a:cubicBezTo>
                  <a:cubicBezTo>
                    <a:pt x="82" y="50"/>
                    <a:pt x="78" y="48"/>
                    <a:pt x="74" y="45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0" y="26"/>
                    <a:pt x="32" y="21"/>
                    <a:pt x="23" y="16"/>
                  </a:cubicBezTo>
                  <a:cubicBezTo>
                    <a:pt x="21" y="15"/>
                    <a:pt x="19" y="14"/>
                    <a:pt x="17" y="13"/>
                  </a:cubicBezTo>
                  <a:cubicBezTo>
                    <a:pt x="15" y="11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2" name="Google Shape;2490;p12"/>
            <p:cNvSpPr/>
            <p:nvPr/>
          </p:nvSpPr>
          <p:spPr>
            <a:xfrm>
              <a:off x="4091" y="2629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7"/>
                    <a:pt x="10" y="11"/>
                  </a:cubicBezTo>
                  <a:cubicBezTo>
                    <a:pt x="13" y="14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2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6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4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3" name="Google Shape;2491;p12"/>
            <p:cNvSpPr/>
            <p:nvPr/>
          </p:nvSpPr>
          <p:spPr>
            <a:xfrm>
              <a:off x="4074" y="2591"/>
              <a:ext cx="239" cy="162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2" y="15"/>
                    <a:pt x="16" y="19"/>
                    <a:pt x="20" y="22"/>
                  </a:cubicBezTo>
                  <a:cubicBezTo>
                    <a:pt x="27" y="28"/>
                    <a:pt x="35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0" y="49"/>
                    <a:pt x="65" y="51"/>
                    <a:pt x="69" y="53"/>
                  </a:cubicBezTo>
                  <a:cubicBezTo>
                    <a:pt x="73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3"/>
                    <a:pt x="88" y="60"/>
                    <a:pt x="84" y="57"/>
                  </a:cubicBezTo>
                  <a:cubicBezTo>
                    <a:pt x="80" y="55"/>
                    <a:pt x="75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4" name="Google Shape;2492;p12"/>
            <p:cNvSpPr/>
            <p:nvPr/>
          </p:nvSpPr>
          <p:spPr>
            <a:xfrm>
              <a:off x="4054" y="2557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5" name="Google Shape;2493;p12"/>
            <p:cNvSpPr/>
            <p:nvPr/>
          </p:nvSpPr>
          <p:spPr>
            <a:xfrm>
              <a:off x="4037" y="2512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6" name="Google Shape;2494;p12"/>
            <p:cNvSpPr/>
            <p:nvPr/>
          </p:nvSpPr>
          <p:spPr>
            <a:xfrm>
              <a:off x="4022" y="2480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0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1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7" name="Google Shape;2495;p12"/>
            <p:cNvSpPr/>
            <p:nvPr/>
          </p:nvSpPr>
          <p:spPr>
            <a:xfrm>
              <a:off x="4007" y="2440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2"/>
                  </a:cubicBezTo>
                  <a:cubicBezTo>
                    <a:pt x="13" y="15"/>
                    <a:pt x="16" y="18"/>
                    <a:pt x="20" y="21"/>
                  </a:cubicBezTo>
                  <a:cubicBezTo>
                    <a:pt x="28" y="28"/>
                    <a:pt x="36" y="33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5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4"/>
                  </a:cubicBezTo>
                  <a:cubicBezTo>
                    <a:pt x="15" y="12"/>
                    <a:pt x="13" y="11"/>
                    <a:pt x="11" y="9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8" name="Google Shape;2496;p12"/>
            <p:cNvSpPr/>
            <p:nvPr/>
          </p:nvSpPr>
          <p:spPr>
            <a:xfrm>
              <a:off x="3987" y="2408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5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2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39" y="28"/>
                    <a:pt x="31" y="23"/>
                    <a:pt x="23" y="18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4" y="11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79" name="Google Shape;2497;p12"/>
            <p:cNvSpPr/>
            <p:nvPr/>
          </p:nvSpPr>
          <p:spPr>
            <a:xfrm>
              <a:off x="3957" y="2363"/>
              <a:ext cx="241" cy="161"/>
            </a:xfrm>
            <a:custGeom>
              <a:avLst/>
              <a:gdLst/>
              <a:ahLst/>
              <a:cxnLst/>
              <a:rect l="l" t="t" r="r" b="b"/>
              <a:pathLst>
                <a:path w="97" h="65" extrusionOk="0">
                  <a:moveTo>
                    <a:pt x="0" y="0"/>
                  </a:moveTo>
                  <a:cubicBezTo>
                    <a:pt x="3" y="4"/>
                    <a:pt x="7" y="8"/>
                    <a:pt x="10" y="11"/>
                  </a:cubicBezTo>
                  <a:cubicBezTo>
                    <a:pt x="13" y="15"/>
                    <a:pt x="17" y="18"/>
                    <a:pt x="21" y="21"/>
                  </a:cubicBezTo>
                  <a:cubicBezTo>
                    <a:pt x="28" y="27"/>
                    <a:pt x="36" y="33"/>
                    <a:pt x="45" y="38"/>
                  </a:cubicBezTo>
                  <a:cubicBezTo>
                    <a:pt x="49" y="41"/>
                    <a:pt x="53" y="43"/>
                    <a:pt x="57" y="46"/>
                  </a:cubicBezTo>
                  <a:cubicBezTo>
                    <a:pt x="61" y="48"/>
                    <a:pt x="66" y="51"/>
                    <a:pt x="70" y="53"/>
                  </a:cubicBezTo>
                  <a:cubicBezTo>
                    <a:pt x="74" y="55"/>
                    <a:pt x="79" y="57"/>
                    <a:pt x="83" y="59"/>
                  </a:cubicBezTo>
                  <a:cubicBezTo>
                    <a:pt x="88" y="61"/>
                    <a:pt x="92" y="63"/>
                    <a:pt x="97" y="65"/>
                  </a:cubicBezTo>
                  <a:cubicBezTo>
                    <a:pt x="93" y="62"/>
                    <a:pt x="89" y="59"/>
                    <a:pt x="85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0" y="28"/>
                    <a:pt x="32" y="23"/>
                    <a:pt x="24" y="17"/>
                  </a:cubicBezTo>
                  <a:cubicBezTo>
                    <a:pt x="22" y="16"/>
                    <a:pt x="20" y="15"/>
                    <a:pt x="18" y="13"/>
                  </a:cubicBezTo>
                  <a:cubicBezTo>
                    <a:pt x="16" y="12"/>
                    <a:pt x="14" y="10"/>
                    <a:pt x="12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0" name="Google Shape;2498;p12"/>
            <p:cNvSpPr/>
            <p:nvPr/>
          </p:nvSpPr>
          <p:spPr>
            <a:xfrm>
              <a:off x="3940" y="2326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4"/>
                    <a:pt x="6" y="8"/>
                    <a:pt x="9" y="11"/>
                  </a:cubicBezTo>
                  <a:cubicBezTo>
                    <a:pt x="12" y="15"/>
                    <a:pt x="16" y="18"/>
                    <a:pt x="20" y="21"/>
                  </a:cubicBezTo>
                  <a:cubicBezTo>
                    <a:pt x="27" y="27"/>
                    <a:pt x="35" y="33"/>
                    <a:pt x="44" y="38"/>
                  </a:cubicBezTo>
                  <a:cubicBezTo>
                    <a:pt x="48" y="41"/>
                    <a:pt x="52" y="43"/>
                    <a:pt x="56" y="46"/>
                  </a:cubicBezTo>
                  <a:cubicBezTo>
                    <a:pt x="60" y="48"/>
                    <a:pt x="65" y="51"/>
                    <a:pt x="69" y="53"/>
                  </a:cubicBezTo>
                  <a:cubicBezTo>
                    <a:pt x="73" y="55"/>
                    <a:pt x="78" y="57"/>
                    <a:pt x="82" y="59"/>
                  </a:cubicBezTo>
                  <a:cubicBezTo>
                    <a:pt x="87" y="61"/>
                    <a:pt x="91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5" y="51"/>
                    <a:pt x="71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7" y="6"/>
                    <a:pt x="3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1" name="Google Shape;2499;p12"/>
            <p:cNvSpPr/>
            <p:nvPr/>
          </p:nvSpPr>
          <p:spPr>
            <a:xfrm>
              <a:off x="3915" y="2291"/>
              <a:ext cx="239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3" y="4"/>
                    <a:pt x="6" y="8"/>
                    <a:pt x="10" y="11"/>
                  </a:cubicBezTo>
                  <a:cubicBezTo>
                    <a:pt x="13" y="15"/>
                    <a:pt x="17" y="18"/>
                    <a:pt x="20" y="21"/>
                  </a:cubicBezTo>
                  <a:cubicBezTo>
                    <a:pt x="28" y="27"/>
                    <a:pt x="36" y="33"/>
                    <a:pt x="44" y="38"/>
                  </a:cubicBezTo>
                  <a:cubicBezTo>
                    <a:pt x="48" y="41"/>
                    <a:pt x="53" y="43"/>
                    <a:pt x="57" y="46"/>
                  </a:cubicBezTo>
                  <a:cubicBezTo>
                    <a:pt x="61" y="48"/>
                    <a:pt x="65" y="50"/>
                    <a:pt x="70" y="53"/>
                  </a:cubicBezTo>
                  <a:cubicBezTo>
                    <a:pt x="74" y="55"/>
                    <a:pt x="78" y="57"/>
                    <a:pt x="83" y="59"/>
                  </a:cubicBezTo>
                  <a:cubicBezTo>
                    <a:pt x="87" y="61"/>
                    <a:pt x="92" y="63"/>
                    <a:pt x="96" y="65"/>
                  </a:cubicBezTo>
                  <a:cubicBezTo>
                    <a:pt x="92" y="62"/>
                    <a:pt x="88" y="59"/>
                    <a:pt x="84" y="57"/>
                  </a:cubicBezTo>
                  <a:cubicBezTo>
                    <a:pt x="80" y="54"/>
                    <a:pt x="76" y="51"/>
                    <a:pt x="72" y="49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39" y="28"/>
                    <a:pt x="31" y="23"/>
                    <a:pt x="23" y="17"/>
                  </a:cubicBezTo>
                  <a:cubicBezTo>
                    <a:pt x="21" y="16"/>
                    <a:pt x="19" y="15"/>
                    <a:pt x="17" y="13"/>
                  </a:cubicBezTo>
                  <a:cubicBezTo>
                    <a:pt x="15" y="12"/>
                    <a:pt x="13" y="10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2" name="Google Shape;2500;p12"/>
            <p:cNvSpPr/>
            <p:nvPr/>
          </p:nvSpPr>
          <p:spPr>
            <a:xfrm>
              <a:off x="3883" y="2244"/>
              <a:ext cx="238" cy="161"/>
            </a:xfrm>
            <a:custGeom>
              <a:avLst/>
              <a:gdLst/>
              <a:ahLst/>
              <a:cxnLst/>
              <a:rect l="l" t="t" r="r" b="b"/>
              <a:pathLst>
                <a:path w="96" h="65" extrusionOk="0">
                  <a:moveTo>
                    <a:pt x="0" y="0"/>
                  </a:moveTo>
                  <a:cubicBezTo>
                    <a:pt x="2" y="5"/>
                    <a:pt x="6" y="8"/>
                    <a:pt x="9" y="12"/>
                  </a:cubicBezTo>
                  <a:cubicBezTo>
                    <a:pt x="13" y="15"/>
                    <a:pt x="16" y="18"/>
                    <a:pt x="20" y="22"/>
                  </a:cubicBezTo>
                  <a:cubicBezTo>
                    <a:pt x="28" y="28"/>
                    <a:pt x="36" y="34"/>
                    <a:pt x="44" y="39"/>
                  </a:cubicBezTo>
                  <a:cubicBezTo>
                    <a:pt x="48" y="41"/>
                    <a:pt x="52" y="44"/>
                    <a:pt x="56" y="46"/>
                  </a:cubicBezTo>
                  <a:cubicBezTo>
                    <a:pt x="61" y="49"/>
                    <a:pt x="65" y="51"/>
                    <a:pt x="69" y="53"/>
                  </a:cubicBezTo>
                  <a:cubicBezTo>
                    <a:pt x="74" y="56"/>
                    <a:pt x="78" y="58"/>
                    <a:pt x="82" y="60"/>
                  </a:cubicBezTo>
                  <a:cubicBezTo>
                    <a:pt x="87" y="62"/>
                    <a:pt x="91" y="64"/>
                    <a:pt x="96" y="65"/>
                  </a:cubicBezTo>
                  <a:cubicBezTo>
                    <a:pt x="92" y="62"/>
                    <a:pt x="88" y="60"/>
                    <a:pt x="84" y="57"/>
                  </a:cubicBezTo>
                  <a:cubicBezTo>
                    <a:pt x="80" y="55"/>
                    <a:pt x="76" y="52"/>
                    <a:pt x="71" y="49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39" y="29"/>
                    <a:pt x="31" y="23"/>
                    <a:pt x="23" y="18"/>
                  </a:cubicBezTo>
                  <a:cubicBezTo>
                    <a:pt x="21" y="17"/>
                    <a:pt x="19" y="15"/>
                    <a:pt x="17" y="14"/>
                  </a:cubicBezTo>
                  <a:cubicBezTo>
                    <a:pt x="15" y="12"/>
                    <a:pt x="13" y="11"/>
                    <a:pt x="11" y="10"/>
                  </a:cubicBezTo>
                  <a:cubicBezTo>
                    <a:pt x="7" y="7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3" name="Google Shape;2501;p12"/>
            <p:cNvSpPr/>
            <p:nvPr/>
          </p:nvSpPr>
          <p:spPr>
            <a:xfrm>
              <a:off x="4325" y="2507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4" name="Google Shape;2502;p12"/>
            <p:cNvSpPr/>
            <p:nvPr/>
          </p:nvSpPr>
          <p:spPr>
            <a:xfrm>
              <a:off x="4313" y="2470"/>
              <a:ext cx="24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8"/>
                    <a:pt x="6" y="93"/>
                    <a:pt x="7" y="88"/>
                  </a:cubicBezTo>
                  <a:cubicBezTo>
                    <a:pt x="9" y="78"/>
                    <a:pt x="9" y="68"/>
                    <a:pt x="9" y="59"/>
                  </a:cubicBezTo>
                  <a:cubicBezTo>
                    <a:pt x="10" y="54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20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5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3" y="90"/>
                    <a:pt x="2" y="92"/>
                    <a:pt x="2" y="95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7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5" name="Google Shape;2503;p12"/>
            <p:cNvSpPr/>
            <p:nvPr/>
          </p:nvSpPr>
          <p:spPr>
            <a:xfrm>
              <a:off x="4298" y="2433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5" y="102"/>
                  </a:cubicBezTo>
                  <a:cubicBezTo>
                    <a:pt x="6" y="98"/>
                    <a:pt x="7" y="93"/>
                    <a:pt x="7" y="88"/>
                  </a:cubicBezTo>
                  <a:cubicBezTo>
                    <a:pt x="9" y="78"/>
                    <a:pt x="9" y="69"/>
                    <a:pt x="10" y="59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9" y="39"/>
                    <a:pt x="9" y="34"/>
                    <a:pt x="9" y="30"/>
                  </a:cubicBezTo>
                  <a:cubicBezTo>
                    <a:pt x="9" y="25"/>
                    <a:pt x="8" y="20"/>
                    <a:pt x="8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4" y="25"/>
                    <a:pt x="4" y="30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4" y="68"/>
                    <a:pt x="3" y="78"/>
                    <a:pt x="3" y="88"/>
                  </a:cubicBezTo>
                  <a:cubicBezTo>
                    <a:pt x="3" y="90"/>
                    <a:pt x="3" y="92"/>
                    <a:pt x="2" y="95"/>
                  </a:cubicBezTo>
                  <a:cubicBezTo>
                    <a:pt x="2" y="97"/>
                    <a:pt x="2" y="100"/>
                    <a:pt x="2" y="102"/>
                  </a:cubicBezTo>
                  <a:cubicBezTo>
                    <a:pt x="1" y="107"/>
                    <a:pt x="1" y="112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6" name="Google Shape;2504;p12"/>
            <p:cNvSpPr/>
            <p:nvPr/>
          </p:nvSpPr>
          <p:spPr>
            <a:xfrm>
              <a:off x="4278" y="2395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1"/>
                    <a:pt x="4" y="107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5"/>
                    <a:pt x="6" y="0"/>
                  </a:cubicBezTo>
                  <a:cubicBezTo>
                    <a:pt x="5" y="5"/>
                    <a:pt x="5" y="10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7"/>
                    <a:pt x="2" y="99"/>
                    <a:pt x="2" y="101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7" name="Google Shape;2505;p12"/>
            <p:cNvSpPr/>
            <p:nvPr/>
          </p:nvSpPr>
          <p:spPr>
            <a:xfrm>
              <a:off x="4263" y="2356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3" y="112"/>
                    <a:pt x="4" y="107"/>
                    <a:pt x="5" y="102"/>
                  </a:cubicBezTo>
                  <a:cubicBezTo>
                    <a:pt x="6" y="97"/>
                    <a:pt x="7" y="92"/>
                    <a:pt x="8" y="88"/>
                  </a:cubicBezTo>
                  <a:cubicBezTo>
                    <a:pt x="9" y="78"/>
                    <a:pt x="10" y="68"/>
                    <a:pt x="10" y="58"/>
                  </a:cubicBezTo>
                  <a:cubicBezTo>
                    <a:pt x="10" y="54"/>
                    <a:pt x="10" y="49"/>
                    <a:pt x="10" y="44"/>
                  </a:cubicBezTo>
                  <a:cubicBezTo>
                    <a:pt x="10" y="39"/>
                    <a:pt x="10" y="34"/>
                    <a:pt x="9" y="29"/>
                  </a:cubicBezTo>
                  <a:cubicBezTo>
                    <a:pt x="9" y="24"/>
                    <a:pt x="8" y="19"/>
                    <a:pt x="8" y="15"/>
                  </a:cubicBezTo>
                  <a:cubicBezTo>
                    <a:pt x="7" y="10"/>
                    <a:pt x="7" y="5"/>
                    <a:pt x="6" y="0"/>
                  </a:cubicBezTo>
                  <a:cubicBezTo>
                    <a:pt x="5" y="5"/>
                    <a:pt x="5" y="10"/>
                    <a:pt x="5" y="15"/>
                  </a:cubicBezTo>
                  <a:cubicBezTo>
                    <a:pt x="5" y="20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8"/>
                    <a:pt x="4" y="78"/>
                    <a:pt x="3" y="87"/>
                  </a:cubicBezTo>
                  <a:cubicBezTo>
                    <a:pt x="3" y="90"/>
                    <a:pt x="3" y="92"/>
                    <a:pt x="3" y="94"/>
                  </a:cubicBezTo>
                  <a:cubicBezTo>
                    <a:pt x="3" y="97"/>
                    <a:pt x="2" y="99"/>
                    <a:pt x="2" y="102"/>
                  </a:cubicBezTo>
                  <a:cubicBezTo>
                    <a:pt x="2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8" name="Google Shape;2506;p12"/>
            <p:cNvSpPr/>
            <p:nvPr/>
          </p:nvSpPr>
          <p:spPr>
            <a:xfrm>
              <a:off x="4245" y="2318"/>
              <a:ext cx="25" cy="288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0" y="116"/>
                  </a:moveTo>
                  <a:cubicBezTo>
                    <a:pt x="2" y="112"/>
                    <a:pt x="3" y="107"/>
                    <a:pt x="4" y="102"/>
                  </a:cubicBezTo>
                  <a:cubicBezTo>
                    <a:pt x="6" y="97"/>
                    <a:pt x="6" y="92"/>
                    <a:pt x="7" y="88"/>
                  </a:cubicBezTo>
                  <a:cubicBezTo>
                    <a:pt x="8" y="78"/>
                    <a:pt x="9" y="68"/>
                    <a:pt x="9" y="58"/>
                  </a:cubicBezTo>
                  <a:cubicBezTo>
                    <a:pt x="10" y="53"/>
                    <a:pt x="9" y="49"/>
                    <a:pt x="9" y="44"/>
                  </a:cubicBezTo>
                  <a:cubicBezTo>
                    <a:pt x="9" y="39"/>
                    <a:pt x="9" y="34"/>
                    <a:pt x="9" y="29"/>
                  </a:cubicBezTo>
                  <a:cubicBezTo>
                    <a:pt x="8" y="24"/>
                    <a:pt x="8" y="19"/>
                    <a:pt x="7" y="15"/>
                  </a:cubicBezTo>
                  <a:cubicBezTo>
                    <a:pt x="7" y="10"/>
                    <a:pt x="6" y="5"/>
                    <a:pt x="5" y="0"/>
                  </a:cubicBezTo>
                  <a:cubicBezTo>
                    <a:pt x="5" y="5"/>
                    <a:pt x="5" y="10"/>
                    <a:pt x="4" y="15"/>
                  </a:cubicBezTo>
                  <a:cubicBezTo>
                    <a:pt x="4" y="20"/>
                    <a:pt x="4" y="24"/>
                    <a:pt x="4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68"/>
                    <a:pt x="3" y="78"/>
                    <a:pt x="3" y="87"/>
                  </a:cubicBezTo>
                  <a:cubicBezTo>
                    <a:pt x="2" y="90"/>
                    <a:pt x="2" y="92"/>
                    <a:pt x="2" y="94"/>
                  </a:cubicBezTo>
                  <a:cubicBezTo>
                    <a:pt x="2" y="97"/>
                    <a:pt x="2" y="99"/>
                    <a:pt x="2" y="102"/>
                  </a:cubicBezTo>
                  <a:cubicBezTo>
                    <a:pt x="1" y="106"/>
                    <a:pt x="1" y="111"/>
                    <a:pt x="0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89" name="Google Shape;2507;p12"/>
            <p:cNvSpPr/>
            <p:nvPr/>
          </p:nvSpPr>
          <p:spPr>
            <a:xfrm>
              <a:off x="4228" y="2294"/>
              <a:ext cx="25" cy="285"/>
            </a:xfrm>
            <a:custGeom>
              <a:avLst/>
              <a:gdLst/>
              <a:ahLst/>
              <a:cxnLst/>
              <a:rect l="l" t="t" r="r" b="b"/>
              <a:pathLst>
                <a:path w="10" h="115" extrusionOk="0">
                  <a:moveTo>
                    <a:pt x="0" y="115"/>
                  </a:moveTo>
                  <a:cubicBezTo>
                    <a:pt x="2" y="111"/>
                    <a:pt x="4" y="106"/>
                    <a:pt x="5" y="102"/>
                  </a:cubicBezTo>
                  <a:cubicBezTo>
                    <a:pt x="6" y="97"/>
                    <a:pt x="7" y="92"/>
                    <a:pt x="8" y="87"/>
                  </a:cubicBezTo>
                  <a:cubicBezTo>
                    <a:pt x="9" y="77"/>
                    <a:pt x="10" y="68"/>
                    <a:pt x="10" y="58"/>
                  </a:cubicBezTo>
                  <a:cubicBezTo>
                    <a:pt x="10" y="53"/>
                    <a:pt x="10" y="48"/>
                    <a:pt x="10" y="43"/>
                  </a:cubicBezTo>
                  <a:cubicBezTo>
                    <a:pt x="10" y="38"/>
                    <a:pt x="9" y="33"/>
                    <a:pt x="9" y="29"/>
                  </a:cubicBezTo>
                  <a:cubicBezTo>
                    <a:pt x="9" y="24"/>
                    <a:pt x="8" y="19"/>
                    <a:pt x="8" y="14"/>
                  </a:cubicBezTo>
                  <a:cubicBezTo>
                    <a:pt x="7" y="9"/>
                    <a:pt x="6" y="4"/>
                    <a:pt x="5" y="0"/>
                  </a:cubicBezTo>
                  <a:cubicBezTo>
                    <a:pt x="5" y="4"/>
                    <a:pt x="5" y="9"/>
                    <a:pt x="5" y="14"/>
                  </a:cubicBezTo>
                  <a:cubicBezTo>
                    <a:pt x="5" y="19"/>
                    <a:pt x="5" y="24"/>
                    <a:pt x="5" y="29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67"/>
                    <a:pt x="4" y="77"/>
                    <a:pt x="3" y="87"/>
                  </a:cubicBezTo>
                  <a:cubicBezTo>
                    <a:pt x="3" y="89"/>
                    <a:pt x="3" y="91"/>
                    <a:pt x="3" y="94"/>
                  </a:cubicBezTo>
                  <a:cubicBezTo>
                    <a:pt x="2" y="96"/>
                    <a:pt x="2" y="99"/>
                    <a:pt x="2" y="101"/>
                  </a:cubicBezTo>
                  <a:cubicBezTo>
                    <a:pt x="2" y="106"/>
                    <a:pt x="1" y="111"/>
                    <a:pt x="0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0" name="Google Shape;2508;p12"/>
            <p:cNvSpPr/>
            <p:nvPr/>
          </p:nvSpPr>
          <p:spPr>
            <a:xfrm>
              <a:off x="4213" y="2266"/>
              <a:ext cx="20" cy="288"/>
            </a:xfrm>
            <a:custGeom>
              <a:avLst/>
              <a:gdLst/>
              <a:ahLst/>
              <a:cxnLst/>
              <a:rect l="l" t="t" r="r" b="b"/>
              <a:pathLst>
                <a:path w="8" h="116" extrusionOk="0">
                  <a:moveTo>
                    <a:pt x="2" y="116"/>
                  </a:moveTo>
                  <a:cubicBezTo>
                    <a:pt x="4" y="111"/>
                    <a:pt x="5" y="106"/>
                    <a:pt x="6" y="101"/>
                  </a:cubicBezTo>
                  <a:cubicBezTo>
                    <a:pt x="7" y="97"/>
                    <a:pt x="7" y="92"/>
                    <a:pt x="8" y="87"/>
                  </a:cubicBezTo>
                  <a:cubicBezTo>
                    <a:pt x="8" y="77"/>
                    <a:pt x="8" y="67"/>
                    <a:pt x="8" y="58"/>
                  </a:cubicBezTo>
                  <a:cubicBezTo>
                    <a:pt x="8" y="53"/>
                    <a:pt x="7" y="48"/>
                    <a:pt x="7" y="43"/>
                  </a:cubicBezTo>
                  <a:cubicBezTo>
                    <a:pt x="6" y="38"/>
                    <a:pt x="6" y="33"/>
                    <a:pt x="5" y="28"/>
                  </a:cubicBezTo>
                  <a:cubicBezTo>
                    <a:pt x="4" y="24"/>
                    <a:pt x="4" y="19"/>
                    <a:pt x="3" y="14"/>
                  </a:cubicBezTo>
                  <a:cubicBezTo>
                    <a:pt x="2" y="9"/>
                    <a:pt x="1" y="4"/>
                    <a:pt x="0" y="0"/>
                  </a:cubicBezTo>
                  <a:cubicBezTo>
                    <a:pt x="0" y="5"/>
                    <a:pt x="0" y="9"/>
                    <a:pt x="0" y="14"/>
                  </a:cubicBezTo>
                  <a:cubicBezTo>
                    <a:pt x="0" y="19"/>
                    <a:pt x="0" y="24"/>
                    <a:pt x="1" y="29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3" y="67"/>
                    <a:pt x="3" y="77"/>
                    <a:pt x="3" y="87"/>
                  </a:cubicBezTo>
                  <a:cubicBezTo>
                    <a:pt x="3" y="89"/>
                    <a:pt x="3" y="92"/>
                    <a:pt x="3" y="94"/>
                  </a:cubicBezTo>
                  <a:cubicBezTo>
                    <a:pt x="3" y="96"/>
                    <a:pt x="3" y="99"/>
                    <a:pt x="3" y="101"/>
                  </a:cubicBezTo>
                  <a:cubicBezTo>
                    <a:pt x="3" y="106"/>
                    <a:pt x="3" y="111"/>
                    <a:pt x="2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1" name="Google Shape;2509;p12"/>
            <p:cNvSpPr/>
            <p:nvPr/>
          </p:nvSpPr>
          <p:spPr>
            <a:xfrm>
              <a:off x="4191" y="2242"/>
              <a:ext cx="25" cy="287"/>
            </a:xfrm>
            <a:custGeom>
              <a:avLst/>
              <a:gdLst/>
              <a:ahLst/>
              <a:cxnLst/>
              <a:rect l="l" t="t" r="r" b="b"/>
              <a:pathLst>
                <a:path w="10" h="116" extrusionOk="0">
                  <a:moveTo>
                    <a:pt x="4" y="116"/>
                  </a:moveTo>
                  <a:cubicBezTo>
                    <a:pt x="6" y="112"/>
                    <a:pt x="7" y="107"/>
                    <a:pt x="8" y="102"/>
                  </a:cubicBezTo>
                  <a:cubicBezTo>
                    <a:pt x="9" y="97"/>
                    <a:pt x="9" y="92"/>
                    <a:pt x="9" y="87"/>
                  </a:cubicBezTo>
                  <a:cubicBezTo>
                    <a:pt x="10" y="77"/>
                    <a:pt x="10" y="68"/>
                    <a:pt x="9" y="58"/>
                  </a:cubicBezTo>
                  <a:cubicBezTo>
                    <a:pt x="9" y="53"/>
                    <a:pt x="8" y="48"/>
                    <a:pt x="8" y="43"/>
                  </a:cubicBezTo>
                  <a:cubicBezTo>
                    <a:pt x="7" y="38"/>
                    <a:pt x="7" y="34"/>
                    <a:pt x="6" y="29"/>
                  </a:cubicBezTo>
                  <a:cubicBezTo>
                    <a:pt x="5" y="24"/>
                    <a:pt x="4" y="19"/>
                    <a:pt x="3" y="14"/>
                  </a:cubicBezTo>
                  <a:cubicBezTo>
                    <a:pt x="2" y="10"/>
                    <a:pt x="1" y="5"/>
                    <a:pt x="0" y="0"/>
                  </a:cubicBezTo>
                  <a:cubicBezTo>
                    <a:pt x="0" y="5"/>
                    <a:pt x="0" y="10"/>
                    <a:pt x="0" y="15"/>
                  </a:cubicBezTo>
                  <a:cubicBezTo>
                    <a:pt x="1" y="20"/>
                    <a:pt x="1" y="24"/>
                    <a:pt x="1" y="29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68"/>
                    <a:pt x="4" y="77"/>
                    <a:pt x="5" y="87"/>
                  </a:cubicBezTo>
                  <a:cubicBezTo>
                    <a:pt x="5" y="90"/>
                    <a:pt x="5" y="92"/>
                    <a:pt x="5" y="94"/>
                  </a:cubicBezTo>
                  <a:cubicBezTo>
                    <a:pt x="5" y="97"/>
                    <a:pt x="5" y="99"/>
                    <a:pt x="5" y="102"/>
                  </a:cubicBezTo>
                  <a:cubicBezTo>
                    <a:pt x="5" y="106"/>
                    <a:pt x="5" y="111"/>
                    <a:pt x="4" y="1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2" name="Google Shape;2510;p12"/>
            <p:cNvSpPr/>
            <p:nvPr/>
          </p:nvSpPr>
          <p:spPr>
            <a:xfrm>
              <a:off x="4158" y="2222"/>
              <a:ext cx="38" cy="285"/>
            </a:xfrm>
            <a:custGeom>
              <a:avLst/>
              <a:gdLst/>
              <a:ahLst/>
              <a:cxnLst/>
              <a:rect l="l" t="t" r="r" b="b"/>
              <a:pathLst>
                <a:path w="15" h="115" extrusionOk="0">
                  <a:moveTo>
                    <a:pt x="12" y="115"/>
                  </a:moveTo>
                  <a:cubicBezTo>
                    <a:pt x="13" y="111"/>
                    <a:pt x="14" y="106"/>
                    <a:pt x="15" y="101"/>
                  </a:cubicBezTo>
                  <a:cubicBezTo>
                    <a:pt x="15" y="96"/>
                    <a:pt x="15" y="91"/>
                    <a:pt x="15" y="86"/>
                  </a:cubicBezTo>
                  <a:cubicBezTo>
                    <a:pt x="15" y="76"/>
                    <a:pt x="14" y="67"/>
                    <a:pt x="13" y="57"/>
                  </a:cubicBezTo>
                  <a:cubicBezTo>
                    <a:pt x="13" y="52"/>
                    <a:pt x="12" y="47"/>
                    <a:pt x="11" y="43"/>
                  </a:cubicBezTo>
                  <a:cubicBezTo>
                    <a:pt x="10" y="38"/>
                    <a:pt x="9" y="33"/>
                    <a:pt x="8" y="28"/>
                  </a:cubicBezTo>
                  <a:cubicBezTo>
                    <a:pt x="7" y="23"/>
                    <a:pt x="6" y="19"/>
                    <a:pt x="5" y="14"/>
                  </a:cubicBezTo>
                  <a:cubicBezTo>
                    <a:pt x="3" y="9"/>
                    <a:pt x="2" y="5"/>
                    <a:pt x="0" y="0"/>
                  </a:cubicBezTo>
                  <a:cubicBezTo>
                    <a:pt x="1" y="5"/>
                    <a:pt x="1" y="10"/>
                    <a:pt x="2" y="15"/>
                  </a:cubicBezTo>
                  <a:cubicBezTo>
                    <a:pt x="2" y="19"/>
                    <a:pt x="3" y="24"/>
                    <a:pt x="4" y="29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9" y="67"/>
                    <a:pt x="10" y="77"/>
                    <a:pt x="11" y="86"/>
                  </a:cubicBezTo>
                  <a:cubicBezTo>
                    <a:pt x="11" y="89"/>
                    <a:pt x="11" y="91"/>
                    <a:pt x="11" y="94"/>
                  </a:cubicBezTo>
                  <a:cubicBezTo>
                    <a:pt x="11" y="96"/>
                    <a:pt x="12" y="99"/>
                    <a:pt x="12" y="101"/>
                  </a:cubicBezTo>
                  <a:cubicBezTo>
                    <a:pt x="12" y="106"/>
                    <a:pt x="12" y="111"/>
                    <a:pt x="12" y="115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3" name="Google Shape;2511;p12"/>
            <p:cNvSpPr/>
            <p:nvPr/>
          </p:nvSpPr>
          <p:spPr>
            <a:xfrm>
              <a:off x="4116" y="2199"/>
              <a:ext cx="62" cy="283"/>
            </a:xfrm>
            <a:custGeom>
              <a:avLst/>
              <a:gdLst/>
              <a:ahLst/>
              <a:cxnLst/>
              <a:rect l="l" t="t" r="r" b="b"/>
              <a:pathLst>
                <a:path w="25" h="114" extrusionOk="0">
                  <a:moveTo>
                    <a:pt x="23" y="114"/>
                  </a:moveTo>
                  <a:cubicBezTo>
                    <a:pt x="24" y="109"/>
                    <a:pt x="25" y="104"/>
                    <a:pt x="25" y="100"/>
                  </a:cubicBezTo>
                  <a:cubicBezTo>
                    <a:pt x="25" y="95"/>
                    <a:pt x="24" y="90"/>
                    <a:pt x="24" y="85"/>
                  </a:cubicBezTo>
                  <a:cubicBezTo>
                    <a:pt x="23" y="75"/>
                    <a:pt x="21" y="65"/>
                    <a:pt x="19" y="56"/>
                  </a:cubicBezTo>
                  <a:cubicBezTo>
                    <a:pt x="18" y="51"/>
                    <a:pt x="17" y="46"/>
                    <a:pt x="15" y="42"/>
                  </a:cubicBezTo>
                  <a:cubicBezTo>
                    <a:pt x="14" y="37"/>
                    <a:pt x="13" y="32"/>
                    <a:pt x="11" y="28"/>
                  </a:cubicBezTo>
                  <a:cubicBezTo>
                    <a:pt x="9" y="23"/>
                    <a:pt x="8" y="18"/>
                    <a:pt x="6" y="14"/>
                  </a:cubicBezTo>
                  <a:cubicBezTo>
                    <a:pt x="4" y="9"/>
                    <a:pt x="2" y="5"/>
                    <a:pt x="0" y="0"/>
                  </a:cubicBezTo>
                  <a:cubicBezTo>
                    <a:pt x="1" y="5"/>
                    <a:pt x="2" y="10"/>
                    <a:pt x="3" y="15"/>
                  </a:cubicBezTo>
                  <a:cubicBezTo>
                    <a:pt x="4" y="19"/>
                    <a:pt x="5" y="24"/>
                    <a:pt x="7" y="29"/>
                  </a:cubicBezTo>
                  <a:cubicBezTo>
                    <a:pt x="13" y="57"/>
                    <a:pt x="13" y="57"/>
                    <a:pt x="13" y="57"/>
                  </a:cubicBezTo>
                  <a:cubicBezTo>
                    <a:pt x="15" y="67"/>
                    <a:pt x="17" y="76"/>
                    <a:pt x="19" y="85"/>
                  </a:cubicBezTo>
                  <a:cubicBezTo>
                    <a:pt x="20" y="88"/>
                    <a:pt x="20" y="90"/>
                    <a:pt x="21" y="93"/>
                  </a:cubicBezTo>
                  <a:cubicBezTo>
                    <a:pt x="21" y="95"/>
                    <a:pt x="21" y="97"/>
                    <a:pt x="22" y="100"/>
                  </a:cubicBezTo>
                  <a:cubicBezTo>
                    <a:pt x="23" y="104"/>
                    <a:pt x="23" y="109"/>
                    <a:pt x="23" y="11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4" name="Google Shape;2512;p12"/>
            <p:cNvSpPr/>
            <p:nvPr/>
          </p:nvSpPr>
          <p:spPr>
            <a:xfrm>
              <a:off x="4084" y="2177"/>
              <a:ext cx="72" cy="278"/>
            </a:xfrm>
            <a:custGeom>
              <a:avLst/>
              <a:gdLst/>
              <a:ahLst/>
              <a:cxnLst/>
              <a:rect l="l" t="t" r="r" b="b"/>
              <a:pathLst>
                <a:path w="29" h="112" extrusionOk="0">
                  <a:moveTo>
                    <a:pt x="28" y="112"/>
                  </a:moveTo>
                  <a:cubicBezTo>
                    <a:pt x="29" y="107"/>
                    <a:pt x="29" y="102"/>
                    <a:pt x="29" y="97"/>
                  </a:cubicBezTo>
                  <a:cubicBezTo>
                    <a:pt x="28" y="92"/>
                    <a:pt x="28" y="88"/>
                    <a:pt x="27" y="83"/>
                  </a:cubicBezTo>
                  <a:cubicBezTo>
                    <a:pt x="26" y="73"/>
                    <a:pt x="24" y="63"/>
                    <a:pt x="21" y="54"/>
                  </a:cubicBezTo>
                  <a:cubicBezTo>
                    <a:pt x="20" y="49"/>
                    <a:pt x="18" y="45"/>
                    <a:pt x="17" y="40"/>
                  </a:cubicBezTo>
                  <a:cubicBezTo>
                    <a:pt x="15" y="35"/>
                    <a:pt x="13" y="31"/>
                    <a:pt x="12" y="26"/>
                  </a:cubicBezTo>
                  <a:cubicBezTo>
                    <a:pt x="10" y="22"/>
                    <a:pt x="8" y="17"/>
                    <a:pt x="6" y="13"/>
                  </a:cubicBezTo>
                  <a:cubicBezTo>
                    <a:pt x="4" y="8"/>
                    <a:pt x="2" y="4"/>
                    <a:pt x="0" y="0"/>
                  </a:cubicBezTo>
                  <a:cubicBezTo>
                    <a:pt x="1" y="4"/>
                    <a:pt x="2" y="9"/>
                    <a:pt x="3" y="14"/>
                  </a:cubicBezTo>
                  <a:cubicBezTo>
                    <a:pt x="5" y="18"/>
                    <a:pt x="6" y="23"/>
                    <a:pt x="7" y="28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8" y="65"/>
                    <a:pt x="20" y="74"/>
                    <a:pt x="23" y="84"/>
                  </a:cubicBezTo>
                  <a:cubicBezTo>
                    <a:pt x="23" y="86"/>
                    <a:pt x="24" y="88"/>
                    <a:pt x="24" y="91"/>
                  </a:cubicBezTo>
                  <a:cubicBezTo>
                    <a:pt x="25" y="93"/>
                    <a:pt x="25" y="95"/>
                    <a:pt x="26" y="98"/>
                  </a:cubicBezTo>
                  <a:cubicBezTo>
                    <a:pt x="27" y="102"/>
                    <a:pt x="28" y="107"/>
                    <a:pt x="28" y="11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5" name="Google Shape;2513;p12"/>
            <p:cNvSpPr/>
            <p:nvPr/>
          </p:nvSpPr>
          <p:spPr>
            <a:xfrm>
              <a:off x="4047" y="2155"/>
              <a:ext cx="92" cy="273"/>
            </a:xfrm>
            <a:custGeom>
              <a:avLst/>
              <a:gdLst/>
              <a:ahLst/>
              <a:cxnLst/>
              <a:rect l="l" t="t" r="r" b="b"/>
              <a:pathLst>
                <a:path w="37" h="110" extrusionOk="0">
                  <a:moveTo>
                    <a:pt x="36" y="110"/>
                  </a:moveTo>
                  <a:cubicBezTo>
                    <a:pt x="37" y="105"/>
                    <a:pt x="36" y="100"/>
                    <a:pt x="36" y="95"/>
                  </a:cubicBezTo>
                  <a:cubicBezTo>
                    <a:pt x="35" y="91"/>
                    <a:pt x="34" y="86"/>
                    <a:pt x="33" y="81"/>
                  </a:cubicBezTo>
                  <a:cubicBezTo>
                    <a:pt x="31" y="71"/>
                    <a:pt x="28" y="62"/>
                    <a:pt x="25" y="53"/>
                  </a:cubicBezTo>
                  <a:cubicBezTo>
                    <a:pt x="23" y="48"/>
                    <a:pt x="21" y="44"/>
                    <a:pt x="19" y="39"/>
                  </a:cubicBezTo>
                  <a:cubicBezTo>
                    <a:pt x="18" y="35"/>
                    <a:pt x="16" y="30"/>
                    <a:pt x="14" y="26"/>
                  </a:cubicBezTo>
                  <a:cubicBezTo>
                    <a:pt x="12" y="21"/>
                    <a:pt x="9" y="17"/>
                    <a:pt x="7" y="13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4" y="14"/>
                  </a:cubicBezTo>
                  <a:cubicBezTo>
                    <a:pt x="6" y="18"/>
                    <a:pt x="8" y="23"/>
                    <a:pt x="9" y="27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22" y="64"/>
                    <a:pt x="26" y="73"/>
                    <a:pt x="29" y="82"/>
                  </a:cubicBezTo>
                  <a:cubicBezTo>
                    <a:pt x="29" y="84"/>
                    <a:pt x="30" y="87"/>
                    <a:pt x="31" y="89"/>
                  </a:cubicBezTo>
                  <a:cubicBezTo>
                    <a:pt x="31" y="91"/>
                    <a:pt x="32" y="94"/>
                    <a:pt x="33" y="96"/>
                  </a:cubicBezTo>
                  <a:cubicBezTo>
                    <a:pt x="34" y="101"/>
                    <a:pt x="35" y="105"/>
                    <a:pt x="36" y="11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6" name="Google Shape;2514;p12"/>
            <p:cNvSpPr/>
            <p:nvPr/>
          </p:nvSpPr>
          <p:spPr>
            <a:xfrm>
              <a:off x="4002" y="2137"/>
              <a:ext cx="114" cy="263"/>
            </a:xfrm>
            <a:custGeom>
              <a:avLst/>
              <a:gdLst/>
              <a:ahLst/>
              <a:cxnLst/>
              <a:rect l="l" t="t" r="r" b="b"/>
              <a:pathLst>
                <a:path w="46" h="106" extrusionOk="0">
                  <a:moveTo>
                    <a:pt x="46" y="106"/>
                  </a:moveTo>
                  <a:cubicBezTo>
                    <a:pt x="46" y="102"/>
                    <a:pt x="45" y="97"/>
                    <a:pt x="44" y="92"/>
                  </a:cubicBezTo>
                  <a:cubicBezTo>
                    <a:pt x="43" y="87"/>
                    <a:pt x="42" y="82"/>
                    <a:pt x="40" y="78"/>
                  </a:cubicBezTo>
                  <a:cubicBezTo>
                    <a:pt x="37" y="68"/>
                    <a:pt x="33" y="59"/>
                    <a:pt x="29" y="51"/>
                  </a:cubicBezTo>
                  <a:cubicBezTo>
                    <a:pt x="27" y="46"/>
                    <a:pt x="25" y="42"/>
                    <a:pt x="23" y="37"/>
                  </a:cubicBezTo>
                  <a:cubicBezTo>
                    <a:pt x="20" y="33"/>
                    <a:pt x="18" y="29"/>
                    <a:pt x="16" y="25"/>
                  </a:cubicBezTo>
                  <a:cubicBezTo>
                    <a:pt x="13" y="20"/>
                    <a:pt x="11" y="16"/>
                    <a:pt x="8" y="12"/>
                  </a:cubicBezTo>
                  <a:cubicBezTo>
                    <a:pt x="5" y="8"/>
                    <a:pt x="2" y="4"/>
                    <a:pt x="0" y="0"/>
                  </a:cubicBezTo>
                  <a:cubicBezTo>
                    <a:pt x="1" y="5"/>
                    <a:pt x="3" y="9"/>
                    <a:pt x="5" y="14"/>
                  </a:cubicBezTo>
                  <a:cubicBezTo>
                    <a:pt x="7" y="18"/>
                    <a:pt x="9" y="22"/>
                    <a:pt x="12" y="27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8" y="62"/>
                    <a:pt x="32" y="70"/>
                    <a:pt x="36" y="79"/>
                  </a:cubicBezTo>
                  <a:cubicBezTo>
                    <a:pt x="37" y="82"/>
                    <a:pt x="38" y="84"/>
                    <a:pt x="39" y="86"/>
                  </a:cubicBezTo>
                  <a:cubicBezTo>
                    <a:pt x="40" y="88"/>
                    <a:pt x="40" y="90"/>
                    <a:pt x="41" y="93"/>
                  </a:cubicBezTo>
                  <a:cubicBezTo>
                    <a:pt x="43" y="97"/>
                    <a:pt x="45" y="102"/>
                    <a:pt x="46" y="10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7" name="Google Shape;2515;p12"/>
            <p:cNvSpPr/>
            <p:nvPr/>
          </p:nvSpPr>
          <p:spPr>
            <a:xfrm>
              <a:off x="3927" y="2142"/>
              <a:ext cx="169" cy="234"/>
            </a:xfrm>
            <a:custGeom>
              <a:avLst/>
              <a:gdLst/>
              <a:ahLst/>
              <a:cxnLst/>
              <a:rect l="l" t="t" r="r" b="b"/>
              <a:pathLst>
                <a:path w="68" h="94" extrusionOk="0">
                  <a:moveTo>
                    <a:pt x="68" y="94"/>
                  </a:moveTo>
                  <a:cubicBezTo>
                    <a:pt x="67" y="89"/>
                    <a:pt x="65" y="85"/>
                    <a:pt x="63" y="80"/>
                  </a:cubicBezTo>
                  <a:cubicBezTo>
                    <a:pt x="61" y="76"/>
                    <a:pt x="59" y="72"/>
                    <a:pt x="56" y="67"/>
                  </a:cubicBezTo>
                  <a:cubicBezTo>
                    <a:pt x="51" y="59"/>
                    <a:pt x="46" y="51"/>
                    <a:pt x="40" y="43"/>
                  </a:cubicBezTo>
                  <a:cubicBezTo>
                    <a:pt x="37" y="39"/>
                    <a:pt x="34" y="35"/>
                    <a:pt x="31" y="32"/>
                  </a:cubicBezTo>
                  <a:cubicBezTo>
                    <a:pt x="28" y="28"/>
                    <a:pt x="25" y="24"/>
                    <a:pt x="21" y="21"/>
                  </a:cubicBezTo>
                  <a:cubicBezTo>
                    <a:pt x="18" y="17"/>
                    <a:pt x="15" y="14"/>
                    <a:pt x="11" y="10"/>
                  </a:cubicBezTo>
                  <a:cubicBezTo>
                    <a:pt x="8" y="7"/>
                    <a:pt x="4" y="3"/>
                    <a:pt x="0" y="0"/>
                  </a:cubicBezTo>
                  <a:cubicBezTo>
                    <a:pt x="3" y="4"/>
                    <a:pt x="6" y="8"/>
                    <a:pt x="9" y="12"/>
                  </a:cubicBezTo>
                  <a:cubicBezTo>
                    <a:pt x="12" y="16"/>
                    <a:pt x="15" y="20"/>
                    <a:pt x="18" y="24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1" y="54"/>
                    <a:pt x="47" y="62"/>
                    <a:pt x="53" y="70"/>
                  </a:cubicBezTo>
                  <a:cubicBezTo>
                    <a:pt x="54" y="72"/>
                    <a:pt x="55" y="74"/>
                    <a:pt x="57" y="76"/>
                  </a:cubicBezTo>
                  <a:cubicBezTo>
                    <a:pt x="58" y="78"/>
                    <a:pt x="59" y="80"/>
                    <a:pt x="61" y="82"/>
                  </a:cubicBezTo>
                  <a:cubicBezTo>
                    <a:pt x="63" y="86"/>
                    <a:pt x="66" y="90"/>
                    <a:pt x="68" y="94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8" name="Google Shape;2516;p12"/>
            <p:cNvSpPr/>
            <p:nvPr/>
          </p:nvSpPr>
          <p:spPr>
            <a:xfrm>
              <a:off x="3883" y="2192"/>
              <a:ext cx="213" cy="193"/>
            </a:xfrm>
            <a:custGeom>
              <a:avLst/>
              <a:gdLst/>
              <a:ahLst/>
              <a:cxnLst/>
              <a:rect l="l" t="t" r="r" b="b"/>
              <a:pathLst>
                <a:path w="86" h="78" extrusionOk="0">
                  <a:moveTo>
                    <a:pt x="86" y="78"/>
                  </a:moveTo>
                  <a:cubicBezTo>
                    <a:pt x="84" y="73"/>
                    <a:pt x="81" y="69"/>
                    <a:pt x="79" y="65"/>
                  </a:cubicBezTo>
                  <a:cubicBezTo>
                    <a:pt x="76" y="61"/>
                    <a:pt x="72" y="57"/>
                    <a:pt x="69" y="54"/>
                  </a:cubicBezTo>
                  <a:cubicBezTo>
                    <a:pt x="63" y="47"/>
                    <a:pt x="55" y="40"/>
                    <a:pt x="48" y="34"/>
                  </a:cubicBezTo>
                  <a:cubicBezTo>
                    <a:pt x="44" y="30"/>
                    <a:pt x="41" y="27"/>
                    <a:pt x="37" y="24"/>
                  </a:cubicBezTo>
                  <a:cubicBezTo>
                    <a:pt x="33" y="21"/>
                    <a:pt x="29" y="18"/>
                    <a:pt x="25" y="15"/>
                  </a:cubicBezTo>
                  <a:cubicBezTo>
                    <a:pt x="21" y="13"/>
                    <a:pt x="17" y="10"/>
                    <a:pt x="13" y="7"/>
                  </a:cubicBezTo>
                  <a:cubicBezTo>
                    <a:pt x="9" y="5"/>
                    <a:pt x="5" y="2"/>
                    <a:pt x="0" y="0"/>
                  </a:cubicBezTo>
                  <a:cubicBezTo>
                    <a:pt x="4" y="3"/>
                    <a:pt x="8" y="6"/>
                    <a:pt x="11" y="10"/>
                  </a:cubicBezTo>
                  <a:cubicBezTo>
                    <a:pt x="15" y="13"/>
                    <a:pt x="18" y="16"/>
                    <a:pt x="22" y="19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52" y="44"/>
                    <a:pt x="59" y="51"/>
                    <a:pt x="66" y="57"/>
                  </a:cubicBezTo>
                  <a:cubicBezTo>
                    <a:pt x="68" y="59"/>
                    <a:pt x="69" y="60"/>
                    <a:pt x="71" y="62"/>
                  </a:cubicBezTo>
                  <a:cubicBezTo>
                    <a:pt x="73" y="64"/>
                    <a:pt x="75" y="65"/>
                    <a:pt x="76" y="67"/>
                  </a:cubicBezTo>
                  <a:cubicBezTo>
                    <a:pt x="80" y="70"/>
                    <a:pt x="83" y="74"/>
                    <a:pt x="86" y="7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99" name="Google Shape;2517;p12"/>
            <p:cNvSpPr/>
            <p:nvPr/>
          </p:nvSpPr>
          <p:spPr>
            <a:xfrm>
              <a:off x="3801" y="2529"/>
              <a:ext cx="487" cy="243"/>
            </a:xfrm>
            <a:custGeom>
              <a:avLst/>
              <a:gdLst/>
              <a:ahLst/>
              <a:cxnLst/>
              <a:rect l="l" t="t" r="r" b="b"/>
              <a:pathLst>
                <a:path w="196" h="98" extrusionOk="0">
                  <a:moveTo>
                    <a:pt x="196" y="98"/>
                  </a:moveTo>
                  <a:cubicBezTo>
                    <a:pt x="182" y="87"/>
                    <a:pt x="167" y="76"/>
                    <a:pt x="151" y="66"/>
                  </a:cubicBezTo>
                  <a:cubicBezTo>
                    <a:pt x="147" y="64"/>
                    <a:pt x="143" y="61"/>
                    <a:pt x="139" y="59"/>
                  </a:cubicBezTo>
                  <a:cubicBezTo>
                    <a:pt x="135" y="56"/>
                    <a:pt x="131" y="54"/>
                    <a:pt x="127" y="52"/>
                  </a:cubicBezTo>
                  <a:cubicBezTo>
                    <a:pt x="123" y="49"/>
                    <a:pt x="119" y="47"/>
                    <a:pt x="115" y="45"/>
                  </a:cubicBezTo>
                  <a:cubicBezTo>
                    <a:pt x="111" y="43"/>
                    <a:pt x="107" y="41"/>
                    <a:pt x="103" y="39"/>
                  </a:cubicBezTo>
                  <a:cubicBezTo>
                    <a:pt x="87" y="30"/>
                    <a:pt x="70" y="23"/>
                    <a:pt x="53" y="16"/>
                  </a:cubicBezTo>
                  <a:cubicBezTo>
                    <a:pt x="36" y="9"/>
                    <a:pt x="18" y="4"/>
                    <a:pt x="0" y="0"/>
                  </a:cubicBezTo>
                  <a:cubicBezTo>
                    <a:pt x="4" y="1"/>
                    <a:pt x="9" y="3"/>
                    <a:pt x="13" y="4"/>
                  </a:cubicBezTo>
                  <a:cubicBezTo>
                    <a:pt x="15" y="5"/>
                    <a:pt x="17" y="6"/>
                    <a:pt x="20" y="6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0" y="11"/>
                    <a:pt x="35" y="12"/>
                    <a:pt x="39" y="1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6" y="21"/>
                    <a:pt x="60" y="23"/>
                    <a:pt x="64" y="25"/>
                  </a:cubicBezTo>
                  <a:cubicBezTo>
                    <a:pt x="68" y="27"/>
                    <a:pt x="72" y="28"/>
                    <a:pt x="76" y="30"/>
                  </a:cubicBezTo>
                  <a:cubicBezTo>
                    <a:pt x="89" y="36"/>
                    <a:pt x="89" y="36"/>
                    <a:pt x="89" y="36"/>
                  </a:cubicBezTo>
                  <a:cubicBezTo>
                    <a:pt x="93" y="38"/>
                    <a:pt x="97" y="40"/>
                    <a:pt x="101" y="43"/>
                  </a:cubicBezTo>
                  <a:cubicBezTo>
                    <a:pt x="105" y="45"/>
                    <a:pt x="109" y="47"/>
                    <a:pt x="113" y="49"/>
                  </a:cubicBezTo>
                  <a:cubicBezTo>
                    <a:pt x="117" y="51"/>
                    <a:pt x="121" y="53"/>
                    <a:pt x="125" y="55"/>
                  </a:cubicBezTo>
                  <a:cubicBezTo>
                    <a:pt x="129" y="58"/>
                    <a:pt x="133" y="60"/>
                    <a:pt x="137" y="62"/>
                  </a:cubicBezTo>
                  <a:cubicBezTo>
                    <a:pt x="149" y="69"/>
                    <a:pt x="149" y="69"/>
                    <a:pt x="149" y="69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65" y="78"/>
                    <a:pt x="169" y="81"/>
                    <a:pt x="173" y="83"/>
                  </a:cubicBezTo>
                  <a:cubicBezTo>
                    <a:pt x="181" y="88"/>
                    <a:pt x="188" y="93"/>
                    <a:pt x="196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0" name="Google Shape;2518;p12"/>
            <p:cNvSpPr/>
            <p:nvPr/>
          </p:nvSpPr>
          <p:spPr>
            <a:xfrm>
              <a:off x="4109" y="2512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8" y="62"/>
                    <a:pt x="43" y="54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30"/>
                    <a:pt x="23" y="26"/>
                    <a:pt x="20" y="22"/>
                  </a:cubicBezTo>
                  <a:cubicBezTo>
                    <a:pt x="17" y="18"/>
                    <a:pt x="14" y="14"/>
                    <a:pt x="10" y="11"/>
                  </a:cubicBezTo>
                  <a:cubicBezTo>
                    <a:pt x="7" y="7"/>
                    <a:pt x="4" y="4"/>
                    <a:pt x="0" y="0"/>
                  </a:cubicBezTo>
                  <a:cubicBezTo>
                    <a:pt x="3" y="4"/>
                    <a:pt x="5" y="9"/>
                    <a:pt x="8" y="13"/>
                  </a:cubicBezTo>
                  <a:cubicBezTo>
                    <a:pt x="11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8" y="57"/>
                    <a:pt x="43" y="65"/>
                    <a:pt x="48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1" name="Google Shape;2519;p12"/>
            <p:cNvSpPr/>
            <p:nvPr/>
          </p:nvSpPr>
          <p:spPr>
            <a:xfrm>
              <a:off x="4002" y="2770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4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1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4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2" name="Google Shape;2520;p12"/>
            <p:cNvSpPr/>
            <p:nvPr/>
          </p:nvSpPr>
          <p:spPr>
            <a:xfrm>
              <a:off x="3975" y="2753"/>
              <a:ext cx="288" cy="32"/>
            </a:xfrm>
            <a:custGeom>
              <a:avLst/>
              <a:gdLst/>
              <a:ahLst/>
              <a:cxnLst/>
              <a:rect l="l" t="t" r="r" b="b"/>
              <a:pathLst>
                <a:path w="116" h="13" extrusionOk="0">
                  <a:moveTo>
                    <a:pt x="0" y="8"/>
                  </a:moveTo>
                  <a:cubicBezTo>
                    <a:pt x="5" y="10"/>
                    <a:pt x="10" y="11"/>
                    <a:pt x="15" y="11"/>
                  </a:cubicBezTo>
                  <a:cubicBezTo>
                    <a:pt x="20" y="12"/>
                    <a:pt x="25" y="12"/>
                    <a:pt x="29" y="12"/>
                  </a:cubicBezTo>
                  <a:cubicBezTo>
                    <a:pt x="39" y="13"/>
                    <a:pt x="49" y="12"/>
                    <a:pt x="59" y="11"/>
                  </a:cubicBezTo>
                  <a:cubicBezTo>
                    <a:pt x="64" y="11"/>
                    <a:pt x="68" y="10"/>
                    <a:pt x="73" y="9"/>
                  </a:cubicBezTo>
                  <a:cubicBezTo>
                    <a:pt x="78" y="9"/>
                    <a:pt x="83" y="8"/>
                    <a:pt x="88" y="7"/>
                  </a:cubicBezTo>
                  <a:cubicBezTo>
                    <a:pt x="92" y="6"/>
                    <a:pt x="97" y="5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2"/>
                    <a:pt x="92" y="2"/>
                    <a:pt x="87" y="2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49" y="6"/>
                    <a:pt x="39" y="7"/>
                    <a:pt x="29" y="8"/>
                  </a:cubicBezTo>
                  <a:cubicBezTo>
                    <a:pt x="27" y="8"/>
                    <a:pt x="25" y="8"/>
                    <a:pt x="22" y="8"/>
                  </a:cubicBezTo>
                  <a:cubicBezTo>
                    <a:pt x="20" y="8"/>
                    <a:pt x="17" y="8"/>
                    <a:pt x="15" y="8"/>
                  </a:cubicBezTo>
                  <a:cubicBezTo>
                    <a:pt x="10" y="9"/>
                    <a:pt x="5" y="9"/>
                    <a:pt x="0" y="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3" name="Google Shape;2521;p12"/>
            <p:cNvSpPr/>
            <p:nvPr/>
          </p:nvSpPr>
          <p:spPr>
            <a:xfrm>
              <a:off x="3947" y="2733"/>
              <a:ext cx="289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9" y="3"/>
                    <a:pt x="4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4" name="Google Shape;2522;p12"/>
            <p:cNvSpPr/>
            <p:nvPr/>
          </p:nvSpPr>
          <p:spPr>
            <a:xfrm>
              <a:off x="3910" y="2713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6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5" name="Google Shape;2523;p12"/>
            <p:cNvSpPr/>
            <p:nvPr/>
          </p:nvSpPr>
          <p:spPr>
            <a:xfrm>
              <a:off x="3875" y="2696"/>
              <a:ext cx="288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4" y="7"/>
                    <a:pt x="29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2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2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6" name="Google Shape;2524;p12"/>
            <p:cNvSpPr/>
            <p:nvPr/>
          </p:nvSpPr>
          <p:spPr>
            <a:xfrm>
              <a:off x="3835" y="2668"/>
              <a:ext cx="289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7" name="Google Shape;2525;p12"/>
            <p:cNvSpPr/>
            <p:nvPr/>
          </p:nvSpPr>
          <p:spPr>
            <a:xfrm>
              <a:off x="3806" y="2651"/>
              <a:ext cx="288" cy="20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6"/>
                    <a:pt x="23" y="7"/>
                    <a:pt x="28" y="7"/>
                  </a:cubicBezTo>
                  <a:cubicBezTo>
                    <a:pt x="38" y="8"/>
                    <a:pt x="48" y="8"/>
                    <a:pt x="58" y="8"/>
                  </a:cubicBezTo>
                  <a:cubicBezTo>
                    <a:pt x="63" y="8"/>
                    <a:pt x="67" y="7"/>
                    <a:pt x="72" y="7"/>
                  </a:cubicBezTo>
                  <a:cubicBezTo>
                    <a:pt x="77" y="6"/>
                    <a:pt x="82" y="6"/>
                    <a:pt x="87" y="5"/>
                  </a:cubicBezTo>
                  <a:cubicBezTo>
                    <a:pt x="92" y="4"/>
                    <a:pt x="96" y="4"/>
                    <a:pt x="101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0"/>
                    <a:pt x="91" y="0"/>
                    <a:pt x="86" y="1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48" y="2"/>
                    <a:pt x="38" y="3"/>
                    <a:pt x="28" y="3"/>
                  </a:cubicBezTo>
                  <a:cubicBezTo>
                    <a:pt x="26" y="3"/>
                    <a:pt x="24" y="3"/>
                    <a:pt x="21" y="3"/>
                  </a:cubicBezTo>
                  <a:cubicBezTo>
                    <a:pt x="19" y="3"/>
                    <a:pt x="16" y="3"/>
                    <a:pt x="14" y="3"/>
                  </a:cubicBezTo>
                  <a:cubicBezTo>
                    <a:pt x="9" y="3"/>
                    <a:pt x="4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8" name="Google Shape;2526;p12"/>
            <p:cNvSpPr/>
            <p:nvPr/>
          </p:nvSpPr>
          <p:spPr>
            <a:xfrm>
              <a:off x="3768" y="2629"/>
              <a:ext cx="289" cy="19"/>
            </a:xfrm>
            <a:custGeom>
              <a:avLst/>
              <a:gdLst/>
              <a:ahLst/>
              <a:cxnLst/>
              <a:rect l="l" t="t" r="r" b="b"/>
              <a:pathLst>
                <a:path w="116" h="8" extrusionOk="0">
                  <a:moveTo>
                    <a:pt x="0" y="2"/>
                  </a:moveTo>
                  <a:cubicBezTo>
                    <a:pt x="5" y="4"/>
                    <a:pt x="10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9" y="8"/>
                    <a:pt x="49" y="8"/>
                    <a:pt x="58" y="8"/>
                  </a:cubicBezTo>
                  <a:cubicBezTo>
                    <a:pt x="63" y="8"/>
                    <a:pt x="68" y="7"/>
                    <a:pt x="73" y="7"/>
                  </a:cubicBezTo>
                  <a:cubicBezTo>
                    <a:pt x="78" y="6"/>
                    <a:pt x="83" y="6"/>
                    <a:pt x="87" y="5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1" y="1"/>
                    <a:pt x="116" y="0"/>
                  </a:cubicBezTo>
                  <a:cubicBezTo>
                    <a:pt x="111" y="0"/>
                    <a:pt x="106" y="0"/>
                    <a:pt x="102" y="0"/>
                  </a:cubicBezTo>
                  <a:cubicBezTo>
                    <a:pt x="97" y="0"/>
                    <a:pt x="92" y="0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09" name="Google Shape;2527;p12"/>
            <p:cNvSpPr/>
            <p:nvPr/>
          </p:nvSpPr>
          <p:spPr>
            <a:xfrm>
              <a:off x="3734" y="261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3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2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0" name="Google Shape;2528;p12"/>
            <p:cNvSpPr/>
            <p:nvPr/>
          </p:nvSpPr>
          <p:spPr>
            <a:xfrm>
              <a:off x="3684" y="259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8" y="7"/>
                    <a:pt x="83" y="6"/>
                    <a:pt x="88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7" y="2"/>
                    <a:pt x="112" y="1"/>
                    <a:pt x="116" y="0"/>
                  </a:cubicBezTo>
                  <a:cubicBezTo>
                    <a:pt x="111" y="0"/>
                    <a:pt x="107" y="0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3"/>
                  </a:cubicBezTo>
                  <a:cubicBezTo>
                    <a:pt x="27" y="3"/>
                    <a:pt x="24" y="3"/>
                    <a:pt x="22" y="3"/>
                  </a:cubicBezTo>
                  <a:cubicBezTo>
                    <a:pt x="20" y="3"/>
                    <a:pt x="17" y="3"/>
                    <a:pt x="15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1" name="Google Shape;2529;p12"/>
            <p:cNvSpPr/>
            <p:nvPr/>
          </p:nvSpPr>
          <p:spPr>
            <a:xfrm>
              <a:off x="3647" y="2571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5"/>
                    <a:pt x="10" y="5"/>
                    <a:pt x="14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8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7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1" y="2"/>
                    <a:pt x="116" y="0"/>
                  </a:cubicBezTo>
                  <a:cubicBezTo>
                    <a:pt x="111" y="0"/>
                    <a:pt x="106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8" y="3"/>
                    <a:pt x="39" y="4"/>
                    <a:pt x="29" y="4"/>
                  </a:cubicBezTo>
                  <a:cubicBezTo>
                    <a:pt x="27" y="4"/>
                    <a:pt x="24" y="4"/>
                    <a:pt x="22" y="4"/>
                  </a:cubicBezTo>
                  <a:cubicBezTo>
                    <a:pt x="19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2" name="Google Shape;2530;p12"/>
            <p:cNvSpPr/>
            <p:nvPr/>
          </p:nvSpPr>
          <p:spPr>
            <a:xfrm>
              <a:off x="3607" y="2557"/>
              <a:ext cx="288" cy="22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3"/>
                  </a:moveTo>
                  <a:cubicBezTo>
                    <a:pt x="5" y="4"/>
                    <a:pt x="10" y="5"/>
                    <a:pt x="15" y="6"/>
                  </a:cubicBezTo>
                  <a:cubicBezTo>
                    <a:pt x="19" y="7"/>
                    <a:pt x="24" y="8"/>
                    <a:pt x="29" y="8"/>
                  </a:cubicBezTo>
                  <a:cubicBezTo>
                    <a:pt x="39" y="9"/>
                    <a:pt x="49" y="9"/>
                    <a:pt x="59" y="9"/>
                  </a:cubicBezTo>
                  <a:cubicBezTo>
                    <a:pt x="63" y="8"/>
                    <a:pt x="68" y="8"/>
                    <a:pt x="73" y="8"/>
                  </a:cubicBezTo>
                  <a:cubicBezTo>
                    <a:pt x="78" y="7"/>
                    <a:pt x="83" y="7"/>
                    <a:pt x="88" y="6"/>
                  </a:cubicBezTo>
                  <a:cubicBezTo>
                    <a:pt x="92" y="5"/>
                    <a:pt x="97" y="4"/>
                    <a:pt x="102" y="4"/>
                  </a:cubicBezTo>
                  <a:cubicBezTo>
                    <a:pt x="107" y="3"/>
                    <a:pt x="112" y="2"/>
                    <a:pt x="116" y="0"/>
                  </a:cubicBezTo>
                  <a:cubicBezTo>
                    <a:pt x="111" y="0"/>
                    <a:pt x="107" y="1"/>
                    <a:pt x="102" y="1"/>
                  </a:cubicBezTo>
                  <a:cubicBezTo>
                    <a:pt x="97" y="1"/>
                    <a:pt x="92" y="1"/>
                    <a:pt x="87" y="1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49" y="3"/>
                    <a:pt x="39" y="3"/>
                    <a:pt x="29" y="4"/>
                  </a:cubicBezTo>
                  <a:cubicBezTo>
                    <a:pt x="27" y="4"/>
                    <a:pt x="25" y="4"/>
                    <a:pt x="22" y="4"/>
                  </a:cubicBezTo>
                  <a:cubicBezTo>
                    <a:pt x="20" y="4"/>
                    <a:pt x="17" y="4"/>
                    <a:pt x="15" y="4"/>
                  </a:cubicBezTo>
                  <a:cubicBezTo>
                    <a:pt x="10" y="3"/>
                    <a:pt x="5" y="3"/>
                    <a:pt x="0" y="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3" name="Google Shape;2531;p12"/>
            <p:cNvSpPr/>
            <p:nvPr/>
          </p:nvSpPr>
          <p:spPr>
            <a:xfrm>
              <a:off x="3555" y="2539"/>
              <a:ext cx="288" cy="23"/>
            </a:xfrm>
            <a:custGeom>
              <a:avLst/>
              <a:gdLst/>
              <a:ahLst/>
              <a:cxnLst/>
              <a:rect l="l" t="t" r="r" b="b"/>
              <a:pathLst>
                <a:path w="116" h="9" extrusionOk="0">
                  <a:moveTo>
                    <a:pt x="0" y="2"/>
                  </a:moveTo>
                  <a:cubicBezTo>
                    <a:pt x="4" y="4"/>
                    <a:pt x="9" y="5"/>
                    <a:pt x="14" y="6"/>
                  </a:cubicBezTo>
                  <a:cubicBezTo>
                    <a:pt x="19" y="7"/>
                    <a:pt x="24" y="7"/>
                    <a:pt x="29" y="8"/>
                  </a:cubicBezTo>
                  <a:cubicBezTo>
                    <a:pt x="38" y="9"/>
                    <a:pt x="48" y="9"/>
                    <a:pt x="58" y="8"/>
                  </a:cubicBezTo>
                  <a:cubicBezTo>
                    <a:pt x="63" y="8"/>
                    <a:pt x="68" y="8"/>
                    <a:pt x="73" y="7"/>
                  </a:cubicBezTo>
                  <a:cubicBezTo>
                    <a:pt x="77" y="7"/>
                    <a:pt x="82" y="6"/>
                    <a:pt x="87" y="6"/>
                  </a:cubicBezTo>
                  <a:cubicBezTo>
                    <a:pt x="92" y="5"/>
                    <a:pt x="97" y="4"/>
                    <a:pt x="102" y="3"/>
                  </a:cubicBezTo>
                  <a:cubicBezTo>
                    <a:pt x="106" y="2"/>
                    <a:pt x="111" y="1"/>
                    <a:pt x="116" y="0"/>
                  </a:cubicBezTo>
                  <a:cubicBezTo>
                    <a:pt x="111" y="0"/>
                    <a:pt x="106" y="0"/>
                    <a:pt x="101" y="0"/>
                  </a:cubicBezTo>
                  <a:cubicBezTo>
                    <a:pt x="96" y="1"/>
                    <a:pt x="92" y="1"/>
                    <a:pt x="87" y="1"/>
                  </a:cubicBezTo>
                  <a:cubicBezTo>
                    <a:pt x="58" y="2"/>
                    <a:pt x="58" y="2"/>
                    <a:pt x="58" y="2"/>
                  </a:cubicBezTo>
                  <a:cubicBezTo>
                    <a:pt x="48" y="3"/>
                    <a:pt x="38" y="3"/>
                    <a:pt x="29" y="3"/>
                  </a:cubicBezTo>
                  <a:cubicBezTo>
                    <a:pt x="26" y="3"/>
                    <a:pt x="24" y="3"/>
                    <a:pt x="22" y="3"/>
                  </a:cubicBezTo>
                  <a:cubicBezTo>
                    <a:pt x="19" y="3"/>
                    <a:pt x="17" y="3"/>
                    <a:pt x="14" y="3"/>
                  </a:cubicBezTo>
                  <a:cubicBezTo>
                    <a:pt x="10" y="3"/>
                    <a:pt x="5" y="3"/>
                    <a:pt x="0" y="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4" name="Google Shape;2532;p12"/>
            <p:cNvSpPr/>
            <p:nvPr/>
          </p:nvSpPr>
          <p:spPr>
            <a:xfrm>
              <a:off x="4079" y="2497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4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5" name="Google Shape;2533;p12"/>
            <p:cNvSpPr/>
            <p:nvPr/>
          </p:nvSpPr>
          <p:spPr>
            <a:xfrm>
              <a:off x="4047" y="2475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2" y="93"/>
                    <a:pt x="60" y="88"/>
                    <a:pt x="58" y="84"/>
                  </a:cubicBezTo>
                  <a:cubicBezTo>
                    <a:pt x="56" y="79"/>
                    <a:pt x="54" y="75"/>
                    <a:pt x="52" y="70"/>
                  </a:cubicBezTo>
                  <a:cubicBezTo>
                    <a:pt x="48" y="62"/>
                    <a:pt x="43" y="53"/>
                    <a:pt x="37" y="45"/>
                  </a:cubicBezTo>
                  <a:cubicBezTo>
                    <a:pt x="34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3" y="14"/>
                    <a:pt x="10" y="11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8" y="56"/>
                    <a:pt x="43" y="65"/>
                    <a:pt x="48" y="73"/>
                  </a:cubicBezTo>
                  <a:cubicBezTo>
                    <a:pt x="49" y="75"/>
                    <a:pt x="51" y="77"/>
                    <a:pt x="52" y="79"/>
                  </a:cubicBezTo>
                  <a:cubicBezTo>
                    <a:pt x="53" y="81"/>
                    <a:pt x="54" y="83"/>
                    <a:pt x="56" y="85"/>
                  </a:cubicBezTo>
                  <a:cubicBezTo>
                    <a:pt x="58" y="89"/>
                    <a:pt x="60" y="93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6" name="Google Shape;2534;p12"/>
            <p:cNvSpPr/>
            <p:nvPr/>
          </p:nvSpPr>
          <p:spPr>
            <a:xfrm>
              <a:off x="4014" y="2452"/>
              <a:ext cx="154" cy="244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60" y="89"/>
                    <a:pt x="58" y="84"/>
                  </a:cubicBezTo>
                  <a:cubicBezTo>
                    <a:pt x="56" y="79"/>
                    <a:pt x="54" y="75"/>
                    <a:pt x="52" y="71"/>
                  </a:cubicBezTo>
                  <a:cubicBezTo>
                    <a:pt x="47" y="62"/>
                    <a:pt x="42" y="53"/>
                    <a:pt x="37" y="45"/>
                  </a:cubicBezTo>
                  <a:cubicBezTo>
                    <a:pt x="34" y="41"/>
                    <a:pt x="31" y="37"/>
                    <a:pt x="28" y="33"/>
                  </a:cubicBezTo>
                  <a:cubicBezTo>
                    <a:pt x="25" y="30"/>
                    <a:pt x="23" y="26"/>
                    <a:pt x="19" y="22"/>
                  </a:cubicBezTo>
                  <a:cubicBezTo>
                    <a:pt x="16" y="18"/>
                    <a:pt x="13" y="14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4"/>
                    <a:pt x="5" y="8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89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7" name="Google Shape;2535;p12"/>
            <p:cNvSpPr/>
            <p:nvPr/>
          </p:nvSpPr>
          <p:spPr>
            <a:xfrm>
              <a:off x="3975" y="2433"/>
              <a:ext cx="156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9" y="84"/>
                  </a:cubicBezTo>
                  <a:cubicBezTo>
                    <a:pt x="57" y="79"/>
                    <a:pt x="55" y="75"/>
                    <a:pt x="52" y="70"/>
                  </a:cubicBezTo>
                  <a:cubicBezTo>
                    <a:pt x="48" y="62"/>
                    <a:pt x="43" y="53"/>
                    <a:pt x="38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2"/>
                  </a:cubicBezTo>
                  <a:cubicBezTo>
                    <a:pt x="17" y="18"/>
                    <a:pt x="14" y="14"/>
                    <a:pt x="11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6" y="8"/>
                    <a:pt x="8" y="12"/>
                  </a:cubicBezTo>
                  <a:cubicBezTo>
                    <a:pt x="11" y="16"/>
                    <a:pt x="14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9" y="73"/>
                  </a:cubicBezTo>
                  <a:cubicBezTo>
                    <a:pt x="50" y="75"/>
                    <a:pt x="51" y="77"/>
                    <a:pt x="52" y="79"/>
                  </a:cubicBezTo>
                  <a:cubicBezTo>
                    <a:pt x="54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8" name="Google Shape;2536;p12"/>
            <p:cNvSpPr/>
            <p:nvPr/>
          </p:nvSpPr>
          <p:spPr>
            <a:xfrm>
              <a:off x="3942" y="240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3"/>
                    <a:pt x="59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1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6" y="7"/>
                    <a:pt x="3" y="4"/>
                    <a:pt x="0" y="0"/>
                  </a:cubicBezTo>
                  <a:cubicBezTo>
                    <a:pt x="2" y="5"/>
                    <a:pt x="5" y="9"/>
                    <a:pt x="7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1" y="79"/>
                  </a:cubicBezTo>
                  <a:cubicBezTo>
                    <a:pt x="53" y="81"/>
                    <a:pt x="54" y="83"/>
                    <a:pt x="55" y="85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19" name="Google Shape;2537;p12"/>
            <p:cNvSpPr/>
            <p:nvPr/>
          </p:nvSpPr>
          <p:spPr>
            <a:xfrm>
              <a:off x="3905" y="2388"/>
              <a:ext cx="154" cy="243"/>
            </a:xfrm>
            <a:custGeom>
              <a:avLst/>
              <a:gdLst/>
              <a:ahLst/>
              <a:cxnLst/>
              <a:rect l="l" t="t" r="r" b="b"/>
              <a:pathLst>
                <a:path w="62" h="98" extrusionOk="0">
                  <a:moveTo>
                    <a:pt x="62" y="98"/>
                  </a:moveTo>
                  <a:cubicBezTo>
                    <a:pt x="61" y="94"/>
                    <a:pt x="60" y="89"/>
                    <a:pt x="58" y="84"/>
                  </a:cubicBezTo>
                  <a:cubicBezTo>
                    <a:pt x="56" y="80"/>
                    <a:pt x="54" y="75"/>
                    <a:pt x="52" y="71"/>
                  </a:cubicBezTo>
                  <a:cubicBezTo>
                    <a:pt x="47" y="62"/>
                    <a:pt x="42" y="54"/>
                    <a:pt x="37" y="46"/>
                  </a:cubicBezTo>
                  <a:cubicBezTo>
                    <a:pt x="34" y="42"/>
                    <a:pt x="31" y="38"/>
                    <a:pt x="28" y="34"/>
                  </a:cubicBezTo>
                  <a:cubicBezTo>
                    <a:pt x="25" y="30"/>
                    <a:pt x="22" y="26"/>
                    <a:pt x="19" y="22"/>
                  </a:cubicBezTo>
                  <a:cubicBezTo>
                    <a:pt x="16" y="18"/>
                    <a:pt x="13" y="15"/>
                    <a:pt x="10" y="11"/>
                  </a:cubicBezTo>
                  <a:cubicBezTo>
                    <a:pt x="7" y="7"/>
                    <a:pt x="3" y="4"/>
                    <a:pt x="0" y="0"/>
                  </a:cubicBezTo>
                  <a:cubicBezTo>
                    <a:pt x="2" y="5"/>
                    <a:pt x="5" y="9"/>
                    <a:pt x="8" y="13"/>
                  </a:cubicBezTo>
                  <a:cubicBezTo>
                    <a:pt x="10" y="17"/>
                    <a:pt x="13" y="21"/>
                    <a:pt x="16" y="25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7" y="57"/>
                    <a:pt x="43" y="65"/>
                    <a:pt x="48" y="73"/>
                  </a:cubicBezTo>
                  <a:cubicBezTo>
                    <a:pt x="49" y="75"/>
                    <a:pt x="50" y="77"/>
                    <a:pt x="52" y="79"/>
                  </a:cubicBezTo>
                  <a:cubicBezTo>
                    <a:pt x="53" y="81"/>
                    <a:pt x="54" y="83"/>
                    <a:pt x="55" y="86"/>
                  </a:cubicBezTo>
                  <a:cubicBezTo>
                    <a:pt x="58" y="90"/>
                    <a:pt x="60" y="94"/>
                    <a:pt x="62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0" name="Google Shape;2538;p12"/>
            <p:cNvSpPr/>
            <p:nvPr/>
          </p:nvSpPr>
          <p:spPr>
            <a:xfrm>
              <a:off x="3875" y="2378"/>
              <a:ext cx="157" cy="243"/>
            </a:xfrm>
            <a:custGeom>
              <a:avLst/>
              <a:gdLst/>
              <a:ahLst/>
              <a:cxnLst/>
              <a:rect l="l" t="t" r="r" b="b"/>
              <a:pathLst>
                <a:path w="63" h="98" extrusionOk="0">
                  <a:moveTo>
                    <a:pt x="63" y="98"/>
                  </a:moveTo>
                  <a:cubicBezTo>
                    <a:pt x="62" y="93"/>
                    <a:pt x="60" y="88"/>
                    <a:pt x="58" y="83"/>
                  </a:cubicBezTo>
                  <a:cubicBezTo>
                    <a:pt x="57" y="79"/>
                    <a:pt x="55" y="74"/>
                    <a:pt x="52" y="70"/>
                  </a:cubicBezTo>
                  <a:cubicBezTo>
                    <a:pt x="48" y="61"/>
                    <a:pt x="43" y="53"/>
                    <a:pt x="37" y="45"/>
                  </a:cubicBezTo>
                  <a:cubicBezTo>
                    <a:pt x="35" y="41"/>
                    <a:pt x="32" y="37"/>
                    <a:pt x="29" y="33"/>
                  </a:cubicBezTo>
                  <a:cubicBezTo>
                    <a:pt x="26" y="29"/>
                    <a:pt x="23" y="25"/>
                    <a:pt x="20" y="21"/>
                  </a:cubicBezTo>
                  <a:cubicBezTo>
                    <a:pt x="17" y="18"/>
                    <a:pt x="14" y="14"/>
                    <a:pt x="10" y="10"/>
                  </a:cubicBezTo>
                  <a:cubicBezTo>
                    <a:pt x="7" y="7"/>
                    <a:pt x="4" y="3"/>
                    <a:pt x="0" y="0"/>
                  </a:cubicBezTo>
                  <a:cubicBezTo>
                    <a:pt x="3" y="4"/>
                    <a:pt x="5" y="8"/>
                    <a:pt x="8" y="12"/>
                  </a:cubicBezTo>
                  <a:cubicBezTo>
                    <a:pt x="11" y="16"/>
                    <a:pt x="13" y="20"/>
                    <a:pt x="16" y="24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56"/>
                    <a:pt x="43" y="64"/>
                    <a:pt x="48" y="72"/>
                  </a:cubicBezTo>
                  <a:cubicBezTo>
                    <a:pt x="50" y="74"/>
                    <a:pt x="51" y="76"/>
                    <a:pt x="52" y="78"/>
                  </a:cubicBezTo>
                  <a:cubicBezTo>
                    <a:pt x="53" y="81"/>
                    <a:pt x="55" y="83"/>
                    <a:pt x="56" y="85"/>
                  </a:cubicBezTo>
                  <a:cubicBezTo>
                    <a:pt x="58" y="89"/>
                    <a:pt x="61" y="93"/>
                    <a:pt x="63" y="9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1" name="Google Shape;2539;p12"/>
            <p:cNvSpPr/>
            <p:nvPr/>
          </p:nvSpPr>
          <p:spPr>
            <a:xfrm>
              <a:off x="3835" y="2373"/>
              <a:ext cx="172" cy="231"/>
            </a:xfrm>
            <a:custGeom>
              <a:avLst/>
              <a:gdLst/>
              <a:ahLst/>
              <a:cxnLst/>
              <a:rect l="l" t="t" r="r" b="b"/>
              <a:pathLst>
                <a:path w="69" h="93" extrusionOk="0">
                  <a:moveTo>
                    <a:pt x="69" y="93"/>
                  </a:moveTo>
                  <a:cubicBezTo>
                    <a:pt x="68" y="88"/>
                    <a:pt x="66" y="84"/>
                    <a:pt x="64" y="79"/>
                  </a:cubicBezTo>
                  <a:cubicBezTo>
                    <a:pt x="62" y="75"/>
                    <a:pt x="59" y="70"/>
                    <a:pt x="57" y="66"/>
                  </a:cubicBezTo>
                  <a:cubicBezTo>
                    <a:pt x="52" y="58"/>
                    <a:pt x="46" y="50"/>
                    <a:pt x="40" y="42"/>
                  </a:cubicBezTo>
                  <a:cubicBezTo>
                    <a:pt x="37" y="38"/>
                    <a:pt x="34" y="35"/>
                    <a:pt x="31" y="31"/>
                  </a:cubicBezTo>
                  <a:cubicBezTo>
                    <a:pt x="28" y="27"/>
                    <a:pt x="25" y="23"/>
                    <a:pt x="21" y="20"/>
                  </a:cubicBezTo>
                  <a:cubicBezTo>
                    <a:pt x="18" y="16"/>
                    <a:pt x="15" y="13"/>
                    <a:pt x="11" y="9"/>
                  </a:cubicBezTo>
                  <a:cubicBezTo>
                    <a:pt x="8" y="6"/>
                    <a:pt x="4" y="3"/>
                    <a:pt x="0" y="0"/>
                  </a:cubicBezTo>
                  <a:cubicBezTo>
                    <a:pt x="3" y="4"/>
                    <a:pt x="6" y="7"/>
                    <a:pt x="9" y="11"/>
                  </a:cubicBezTo>
                  <a:cubicBezTo>
                    <a:pt x="12" y="15"/>
                    <a:pt x="15" y="19"/>
                    <a:pt x="18" y="23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42" y="53"/>
                    <a:pt x="47" y="61"/>
                    <a:pt x="53" y="69"/>
                  </a:cubicBezTo>
                  <a:cubicBezTo>
                    <a:pt x="55" y="71"/>
                    <a:pt x="56" y="73"/>
                    <a:pt x="57" y="75"/>
                  </a:cubicBezTo>
                  <a:cubicBezTo>
                    <a:pt x="59" y="77"/>
                    <a:pt x="60" y="79"/>
                    <a:pt x="61" y="81"/>
                  </a:cubicBezTo>
                  <a:cubicBezTo>
                    <a:pt x="64" y="85"/>
                    <a:pt x="67" y="89"/>
                    <a:pt x="69" y="9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2" name="Google Shape;2540;p12"/>
            <p:cNvSpPr/>
            <p:nvPr/>
          </p:nvSpPr>
          <p:spPr>
            <a:xfrm>
              <a:off x="3806" y="2366"/>
              <a:ext cx="174" cy="228"/>
            </a:xfrm>
            <a:custGeom>
              <a:avLst/>
              <a:gdLst/>
              <a:ahLst/>
              <a:cxnLst/>
              <a:rect l="l" t="t" r="r" b="b"/>
              <a:pathLst>
                <a:path w="70" h="92" extrusionOk="0">
                  <a:moveTo>
                    <a:pt x="70" y="92"/>
                  </a:moveTo>
                  <a:cubicBezTo>
                    <a:pt x="69" y="87"/>
                    <a:pt x="67" y="83"/>
                    <a:pt x="65" y="78"/>
                  </a:cubicBezTo>
                  <a:cubicBezTo>
                    <a:pt x="62" y="74"/>
                    <a:pt x="60" y="70"/>
                    <a:pt x="57" y="66"/>
                  </a:cubicBezTo>
                  <a:cubicBezTo>
                    <a:pt x="52" y="57"/>
                    <a:pt x="47" y="49"/>
                    <a:pt x="40" y="42"/>
                  </a:cubicBezTo>
                  <a:cubicBezTo>
                    <a:pt x="37" y="38"/>
                    <a:pt x="34" y="34"/>
                    <a:pt x="31" y="31"/>
                  </a:cubicBezTo>
                  <a:cubicBezTo>
                    <a:pt x="28" y="27"/>
                    <a:pt x="24" y="23"/>
                    <a:pt x="21" y="20"/>
                  </a:cubicBezTo>
                  <a:cubicBezTo>
                    <a:pt x="18" y="16"/>
                    <a:pt x="14" y="13"/>
                    <a:pt x="11" y="10"/>
                  </a:cubicBezTo>
                  <a:cubicBezTo>
                    <a:pt x="7" y="6"/>
                    <a:pt x="3" y="3"/>
                    <a:pt x="0" y="0"/>
                  </a:cubicBezTo>
                  <a:cubicBezTo>
                    <a:pt x="2" y="4"/>
                    <a:pt x="5" y="8"/>
                    <a:pt x="8" y="12"/>
                  </a:cubicBezTo>
                  <a:cubicBezTo>
                    <a:pt x="11" y="15"/>
                    <a:pt x="14" y="19"/>
                    <a:pt x="18" y="2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42" y="53"/>
                    <a:pt x="48" y="60"/>
                    <a:pt x="54" y="68"/>
                  </a:cubicBezTo>
                  <a:cubicBezTo>
                    <a:pt x="55" y="70"/>
                    <a:pt x="57" y="72"/>
                    <a:pt x="58" y="74"/>
                  </a:cubicBezTo>
                  <a:cubicBezTo>
                    <a:pt x="59" y="76"/>
                    <a:pt x="61" y="78"/>
                    <a:pt x="62" y="80"/>
                  </a:cubicBezTo>
                  <a:cubicBezTo>
                    <a:pt x="65" y="84"/>
                    <a:pt x="68" y="88"/>
                    <a:pt x="70" y="92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3" name="Google Shape;2541;p12"/>
            <p:cNvSpPr/>
            <p:nvPr/>
          </p:nvSpPr>
          <p:spPr>
            <a:xfrm>
              <a:off x="3768" y="2366"/>
              <a:ext cx="189" cy="218"/>
            </a:xfrm>
            <a:custGeom>
              <a:avLst/>
              <a:gdLst/>
              <a:ahLst/>
              <a:cxnLst/>
              <a:rect l="l" t="t" r="r" b="b"/>
              <a:pathLst>
                <a:path w="76" h="88" extrusionOk="0">
                  <a:moveTo>
                    <a:pt x="76" y="88"/>
                  </a:moveTo>
                  <a:cubicBezTo>
                    <a:pt x="74" y="83"/>
                    <a:pt x="72" y="79"/>
                    <a:pt x="69" y="75"/>
                  </a:cubicBezTo>
                  <a:cubicBezTo>
                    <a:pt x="67" y="71"/>
                    <a:pt x="64" y="66"/>
                    <a:pt x="61" y="62"/>
                  </a:cubicBezTo>
                  <a:cubicBezTo>
                    <a:pt x="56" y="54"/>
                    <a:pt x="50" y="47"/>
                    <a:pt x="43" y="40"/>
                  </a:cubicBezTo>
                  <a:cubicBezTo>
                    <a:pt x="40" y="36"/>
                    <a:pt x="36" y="33"/>
                    <a:pt x="33" y="29"/>
                  </a:cubicBezTo>
                  <a:cubicBezTo>
                    <a:pt x="29" y="26"/>
                    <a:pt x="26" y="22"/>
                    <a:pt x="22" y="19"/>
                  </a:cubicBezTo>
                  <a:cubicBezTo>
                    <a:pt x="19" y="16"/>
                    <a:pt x="15" y="12"/>
                    <a:pt x="11" y="9"/>
                  </a:cubicBezTo>
                  <a:cubicBezTo>
                    <a:pt x="7" y="6"/>
                    <a:pt x="4" y="3"/>
                    <a:pt x="0" y="0"/>
                  </a:cubicBezTo>
                  <a:cubicBezTo>
                    <a:pt x="3" y="4"/>
                    <a:pt x="6" y="8"/>
                    <a:pt x="9" y="11"/>
                  </a:cubicBezTo>
                  <a:cubicBezTo>
                    <a:pt x="13" y="15"/>
                    <a:pt x="16" y="19"/>
                    <a:pt x="19" y="22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45" y="51"/>
                    <a:pt x="52" y="58"/>
                    <a:pt x="58" y="65"/>
                  </a:cubicBezTo>
                  <a:cubicBezTo>
                    <a:pt x="59" y="67"/>
                    <a:pt x="61" y="69"/>
                    <a:pt x="63" y="71"/>
                  </a:cubicBezTo>
                  <a:cubicBezTo>
                    <a:pt x="64" y="73"/>
                    <a:pt x="66" y="74"/>
                    <a:pt x="67" y="76"/>
                  </a:cubicBezTo>
                  <a:cubicBezTo>
                    <a:pt x="70" y="80"/>
                    <a:pt x="73" y="84"/>
                    <a:pt x="76" y="8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4" name="Google Shape;2542;p12"/>
            <p:cNvSpPr/>
            <p:nvPr/>
          </p:nvSpPr>
          <p:spPr>
            <a:xfrm>
              <a:off x="3721" y="2373"/>
              <a:ext cx="209" cy="198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84" y="80"/>
                  </a:moveTo>
                  <a:cubicBezTo>
                    <a:pt x="82" y="75"/>
                    <a:pt x="80" y="71"/>
                    <a:pt x="77" y="67"/>
                  </a:cubicBezTo>
                  <a:cubicBezTo>
                    <a:pt x="74" y="63"/>
                    <a:pt x="71" y="59"/>
                    <a:pt x="68" y="56"/>
                  </a:cubicBezTo>
                  <a:cubicBezTo>
                    <a:pt x="61" y="48"/>
                    <a:pt x="54" y="41"/>
                    <a:pt x="47" y="35"/>
                  </a:cubicBezTo>
                  <a:cubicBezTo>
                    <a:pt x="43" y="32"/>
                    <a:pt x="40" y="28"/>
                    <a:pt x="36" y="25"/>
                  </a:cubicBezTo>
                  <a:cubicBezTo>
                    <a:pt x="32" y="22"/>
                    <a:pt x="28" y="19"/>
                    <a:pt x="24" y="16"/>
                  </a:cubicBezTo>
                  <a:cubicBezTo>
                    <a:pt x="20" y="13"/>
                    <a:pt x="16" y="11"/>
                    <a:pt x="12" y="8"/>
                  </a:cubicBezTo>
                  <a:cubicBezTo>
                    <a:pt x="8" y="5"/>
                    <a:pt x="4" y="2"/>
                    <a:pt x="0" y="0"/>
                  </a:cubicBezTo>
                  <a:cubicBezTo>
                    <a:pt x="3" y="4"/>
                    <a:pt x="7" y="7"/>
                    <a:pt x="11" y="10"/>
                  </a:cubicBezTo>
                  <a:cubicBezTo>
                    <a:pt x="14" y="13"/>
                    <a:pt x="18" y="17"/>
                    <a:pt x="21" y="20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50" y="46"/>
                    <a:pt x="57" y="52"/>
                    <a:pt x="64" y="59"/>
                  </a:cubicBezTo>
                  <a:cubicBezTo>
                    <a:pt x="66" y="60"/>
                    <a:pt x="68" y="62"/>
                    <a:pt x="69" y="64"/>
                  </a:cubicBezTo>
                  <a:cubicBezTo>
                    <a:pt x="71" y="66"/>
                    <a:pt x="73" y="67"/>
                    <a:pt x="75" y="69"/>
                  </a:cubicBezTo>
                  <a:cubicBezTo>
                    <a:pt x="78" y="72"/>
                    <a:pt x="81" y="76"/>
                    <a:pt x="84" y="8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5" name="Google Shape;2543;p12"/>
            <p:cNvSpPr/>
            <p:nvPr/>
          </p:nvSpPr>
          <p:spPr>
            <a:xfrm>
              <a:off x="3679" y="2373"/>
              <a:ext cx="219" cy="189"/>
            </a:xfrm>
            <a:custGeom>
              <a:avLst/>
              <a:gdLst/>
              <a:ahLst/>
              <a:cxnLst/>
              <a:rect l="l" t="t" r="r" b="b"/>
              <a:pathLst>
                <a:path w="88" h="76" extrusionOk="0">
                  <a:moveTo>
                    <a:pt x="88" y="76"/>
                  </a:moveTo>
                  <a:cubicBezTo>
                    <a:pt x="86" y="71"/>
                    <a:pt x="83" y="67"/>
                    <a:pt x="80" y="63"/>
                  </a:cubicBezTo>
                  <a:cubicBezTo>
                    <a:pt x="77" y="59"/>
                    <a:pt x="74" y="56"/>
                    <a:pt x="70" y="52"/>
                  </a:cubicBezTo>
                  <a:cubicBezTo>
                    <a:pt x="64" y="45"/>
                    <a:pt x="56" y="38"/>
                    <a:pt x="49" y="32"/>
                  </a:cubicBezTo>
                  <a:cubicBezTo>
                    <a:pt x="45" y="29"/>
                    <a:pt x="41" y="26"/>
                    <a:pt x="37" y="23"/>
                  </a:cubicBezTo>
                  <a:cubicBezTo>
                    <a:pt x="33" y="20"/>
                    <a:pt x="29" y="18"/>
                    <a:pt x="25" y="15"/>
                  </a:cubicBezTo>
                  <a:cubicBezTo>
                    <a:pt x="21" y="12"/>
                    <a:pt x="17" y="10"/>
                    <a:pt x="13" y="7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6"/>
                    <a:pt x="11" y="9"/>
                  </a:cubicBezTo>
                  <a:cubicBezTo>
                    <a:pt x="15" y="12"/>
                    <a:pt x="19" y="16"/>
                    <a:pt x="23" y="19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53" y="43"/>
                    <a:pt x="60" y="49"/>
                    <a:pt x="67" y="55"/>
                  </a:cubicBezTo>
                  <a:cubicBezTo>
                    <a:pt x="69" y="57"/>
                    <a:pt x="71" y="59"/>
                    <a:pt x="73" y="60"/>
                  </a:cubicBezTo>
                  <a:cubicBezTo>
                    <a:pt x="74" y="62"/>
                    <a:pt x="76" y="63"/>
                    <a:pt x="78" y="65"/>
                  </a:cubicBezTo>
                  <a:cubicBezTo>
                    <a:pt x="81" y="68"/>
                    <a:pt x="85" y="72"/>
                    <a:pt x="88" y="7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6" name="Google Shape;2544;p12"/>
            <p:cNvSpPr/>
            <p:nvPr/>
          </p:nvSpPr>
          <p:spPr>
            <a:xfrm>
              <a:off x="3637" y="2376"/>
              <a:ext cx="231" cy="173"/>
            </a:xfrm>
            <a:custGeom>
              <a:avLst/>
              <a:gdLst/>
              <a:ahLst/>
              <a:cxnLst/>
              <a:rect l="l" t="t" r="r" b="b"/>
              <a:pathLst>
                <a:path w="93" h="70" extrusionOk="0">
                  <a:moveTo>
                    <a:pt x="93" y="70"/>
                  </a:moveTo>
                  <a:cubicBezTo>
                    <a:pt x="91" y="65"/>
                    <a:pt x="87" y="62"/>
                    <a:pt x="84" y="58"/>
                  </a:cubicBezTo>
                  <a:cubicBezTo>
                    <a:pt x="81" y="54"/>
                    <a:pt x="77" y="51"/>
                    <a:pt x="74" y="48"/>
                  </a:cubicBezTo>
                  <a:cubicBezTo>
                    <a:pt x="66" y="41"/>
                    <a:pt x="59" y="35"/>
                    <a:pt x="51" y="29"/>
                  </a:cubicBezTo>
                  <a:cubicBezTo>
                    <a:pt x="47" y="26"/>
                    <a:pt x="43" y="24"/>
                    <a:pt x="39" y="21"/>
                  </a:cubicBezTo>
                  <a:cubicBezTo>
                    <a:pt x="34" y="19"/>
                    <a:pt x="30" y="16"/>
                    <a:pt x="26" y="14"/>
                  </a:cubicBezTo>
                  <a:cubicBezTo>
                    <a:pt x="22" y="11"/>
                    <a:pt x="18" y="9"/>
                    <a:pt x="13" y="7"/>
                  </a:cubicBezTo>
                  <a:cubicBezTo>
                    <a:pt x="9" y="4"/>
                    <a:pt x="4" y="2"/>
                    <a:pt x="0" y="0"/>
                  </a:cubicBezTo>
                  <a:cubicBezTo>
                    <a:pt x="4" y="3"/>
                    <a:pt x="8" y="6"/>
                    <a:pt x="12" y="9"/>
                  </a:cubicBezTo>
                  <a:cubicBezTo>
                    <a:pt x="16" y="12"/>
                    <a:pt x="20" y="15"/>
                    <a:pt x="24" y="1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55" y="40"/>
                    <a:pt x="63" y="45"/>
                    <a:pt x="71" y="51"/>
                  </a:cubicBezTo>
                  <a:cubicBezTo>
                    <a:pt x="73" y="52"/>
                    <a:pt x="75" y="54"/>
                    <a:pt x="76" y="55"/>
                  </a:cubicBezTo>
                  <a:cubicBezTo>
                    <a:pt x="78" y="57"/>
                    <a:pt x="80" y="58"/>
                    <a:pt x="82" y="60"/>
                  </a:cubicBezTo>
                  <a:cubicBezTo>
                    <a:pt x="86" y="63"/>
                    <a:pt x="90" y="66"/>
                    <a:pt x="93" y="70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7" name="Google Shape;2545;p12"/>
            <p:cNvSpPr/>
            <p:nvPr/>
          </p:nvSpPr>
          <p:spPr>
            <a:xfrm>
              <a:off x="3589" y="2388"/>
              <a:ext cx="246" cy="151"/>
            </a:xfrm>
            <a:custGeom>
              <a:avLst/>
              <a:gdLst/>
              <a:ahLst/>
              <a:cxnLst/>
              <a:rect l="l" t="t" r="r" b="b"/>
              <a:pathLst>
                <a:path w="99" h="61" extrusionOk="0">
                  <a:moveTo>
                    <a:pt x="99" y="61"/>
                  </a:moveTo>
                  <a:cubicBezTo>
                    <a:pt x="96" y="57"/>
                    <a:pt x="93" y="53"/>
                    <a:pt x="89" y="50"/>
                  </a:cubicBezTo>
                  <a:cubicBezTo>
                    <a:pt x="86" y="47"/>
                    <a:pt x="82" y="43"/>
                    <a:pt x="78" y="41"/>
                  </a:cubicBezTo>
                  <a:cubicBezTo>
                    <a:pt x="70" y="35"/>
                    <a:pt x="62" y="29"/>
                    <a:pt x="53" y="24"/>
                  </a:cubicBezTo>
                  <a:cubicBezTo>
                    <a:pt x="49" y="22"/>
                    <a:pt x="45" y="20"/>
                    <a:pt x="40" y="17"/>
                  </a:cubicBezTo>
                  <a:cubicBezTo>
                    <a:pt x="36" y="15"/>
                    <a:pt x="32" y="13"/>
                    <a:pt x="27" y="11"/>
                  </a:cubicBezTo>
                  <a:cubicBezTo>
                    <a:pt x="23" y="9"/>
                    <a:pt x="18" y="7"/>
                    <a:pt x="14" y="5"/>
                  </a:cubicBezTo>
                  <a:cubicBezTo>
                    <a:pt x="9" y="4"/>
                    <a:pt x="5" y="2"/>
                    <a:pt x="0" y="0"/>
                  </a:cubicBezTo>
                  <a:cubicBezTo>
                    <a:pt x="4" y="3"/>
                    <a:pt x="8" y="5"/>
                    <a:pt x="13" y="8"/>
                  </a:cubicBezTo>
                  <a:cubicBezTo>
                    <a:pt x="17" y="10"/>
                    <a:pt x="21" y="13"/>
                    <a:pt x="25" y="15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59" y="34"/>
                    <a:pt x="67" y="39"/>
                    <a:pt x="75" y="44"/>
                  </a:cubicBezTo>
                  <a:cubicBezTo>
                    <a:pt x="77" y="46"/>
                    <a:pt x="79" y="47"/>
                    <a:pt x="81" y="48"/>
                  </a:cubicBezTo>
                  <a:cubicBezTo>
                    <a:pt x="83" y="49"/>
                    <a:pt x="85" y="51"/>
                    <a:pt x="87" y="52"/>
                  </a:cubicBezTo>
                  <a:cubicBezTo>
                    <a:pt x="91" y="55"/>
                    <a:pt x="95" y="58"/>
                    <a:pt x="99" y="61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8" name="Google Shape;2546;p12"/>
            <p:cNvSpPr/>
            <p:nvPr/>
          </p:nvSpPr>
          <p:spPr>
            <a:xfrm>
              <a:off x="3532" y="2435"/>
              <a:ext cx="274" cy="94"/>
            </a:xfrm>
            <a:custGeom>
              <a:avLst/>
              <a:gdLst/>
              <a:ahLst/>
              <a:cxnLst/>
              <a:rect l="l" t="t" r="r" b="b"/>
              <a:pathLst>
                <a:path w="110" h="38" extrusionOk="0">
                  <a:moveTo>
                    <a:pt x="110" y="38"/>
                  </a:moveTo>
                  <a:cubicBezTo>
                    <a:pt x="106" y="34"/>
                    <a:pt x="102" y="32"/>
                    <a:pt x="98" y="29"/>
                  </a:cubicBezTo>
                  <a:cubicBezTo>
                    <a:pt x="94" y="27"/>
                    <a:pt x="89" y="25"/>
                    <a:pt x="85" y="23"/>
                  </a:cubicBezTo>
                  <a:cubicBezTo>
                    <a:pt x="76" y="18"/>
                    <a:pt x="67" y="15"/>
                    <a:pt x="57" y="12"/>
                  </a:cubicBezTo>
                  <a:cubicBezTo>
                    <a:pt x="53" y="11"/>
                    <a:pt x="48" y="9"/>
                    <a:pt x="43" y="8"/>
                  </a:cubicBezTo>
                  <a:cubicBezTo>
                    <a:pt x="39" y="7"/>
                    <a:pt x="34" y="6"/>
                    <a:pt x="29" y="5"/>
                  </a:cubicBezTo>
                  <a:cubicBezTo>
                    <a:pt x="24" y="4"/>
                    <a:pt x="20" y="3"/>
                    <a:pt x="15" y="2"/>
                  </a:cubicBezTo>
                  <a:cubicBezTo>
                    <a:pt x="10" y="1"/>
                    <a:pt x="5" y="0"/>
                    <a:pt x="0" y="0"/>
                  </a:cubicBezTo>
                  <a:cubicBezTo>
                    <a:pt x="5" y="2"/>
                    <a:pt x="10" y="3"/>
                    <a:pt x="14" y="5"/>
                  </a:cubicBezTo>
                  <a:cubicBezTo>
                    <a:pt x="19" y="6"/>
                    <a:pt x="23" y="8"/>
                    <a:pt x="28" y="9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65" y="21"/>
                    <a:pt x="74" y="24"/>
                    <a:pt x="83" y="27"/>
                  </a:cubicBezTo>
                  <a:cubicBezTo>
                    <a:pt x="85" y="28"/>
                    <a:pt x="88" y="28"/>
                    <a:pt x="90" y="29"/>
                  </a:cubicBezTo>
                  <a:cubicBezTo>
                    <a:pt x="92" y="30"/>
                    <a:pt x="94" y="31"/>
                    <a:pt x="97" y="32"/>
                  </a:cubicBezTo>
                  <a:cubicBezTo>
                    <a:pt x="101" y="34"/>
                    <a:pt x="106" y="35"/>
                    <a:pt x="110" y="38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29" name="Google Shape;2547;p12"/>
            <p:cNvSpPr/>
            <p:nvPr/>
          </p:nvSpPr>
          <p:spPr>
            <a:xfrm>
              <a:off x="3525" y="2497"/>
              <a:ext cx="286" cy="40"/>
            </a:xfrm>
            <a:custGeom>
              <a:avLst/>
              <a:gdLst/>
              <a:ahLst/>
              <a:cxnLst/>
              <a:rect l="l" t="t" r="r" b="b"/>
              <a:pathLst>
                <a:path w="115" h="16" extrusionOk="0">
                  <a:moveTo>
                    <a:pt x="115" y="16"/>
                  </a:moveTo>
                  <a:cubicBezTo>
                    <a:pt x="111" y="13"/>
                    <a:pt x="106" y="11"/>
                    <a:pt x="102" y="10"/>
                  </a:cubicBezTo>
                  <a:cubicBezTo>
                    <a:pt x="97" y="8"/>
                    <a:pt x="92" y="7"/>
                    <a:pt x="87" y="6"/>
                  </a:cubicBezTo>
                  <a:cubicBezTo>
                    <a:pt x="78" y="4"/>
                    <a:pt x="68" y="2"/>
                    <a:pt x="58" y="1"/>
                  </a:cubicBezTo>
                  <a:cubicBezTo>
                    <a:pt x="53" y="1"/>
                    <a:pt x="49" y="1"/>
                    <a:pt x="44" y="0"/>
                  </a:cubicBezTo>
                  <a:cubicBezTo>
                    <a:pt x="39" y="0"/>
                    <a:pt x="34" y="0"/>
                    <a:pt x="29" y="0"/>
                  </a:cubicBezTo>
                  <a:cubicBezTo>
                    <a:pt x="24" y="0"/>
                    <a:pt x="19" y="0"/>
                    <a:pt x="14" y="0"/>
                  </a:cubicBezTo>
                  <a:cubicBezTo>
                    <a:pt x="10" y="0"/>
                    <a:pt x="5" y="1"/>
                    <a:pt x="0" y="1"/>
                  </a:cubicBezTo>
                  <a:cubicBezTo>
                    <a:pt x="5" y="2"/>
                    <a:pt x="10" y="2"/>
                    <a:pt x="14" y="3"/>
                  </a:cubicBezTo>
                  <a:cubicBezTo>
                    <a:pt x="19" y="3"/>
                    <a:pt x="24" y="4"/>
                    <a:pt x="29" y="4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67" y="8"/>
                    <a:pt x="77" y="9"/>
                    <a:pt x="87" y="10"/>
                  </a:cubicBezTo>
                  <a:cubicBezTo>
                    <a:pt x="89" y="11"/>
                    <a:pt x="91" y="11"/>
                    <a:pt x="94" y="11"/>
                  </a:cubicBezTo>
                  <a:cubicBezTo>
                    <a:pt x="96" y="12"/>
                    <a:pt x="98" y="12"/>
                    <a:pt x="101" y="12"/>
                  </a:cubicBezTo>
                  <a:cubicBezTo>
                    <a:pt x="106" y="13"/>
                    <a:pt x="110" y="14"/>
                    <a:pt x="115" y="16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0" name="Google Shape;2548;p12"/>
            <p:cNvSpPr/>
            <p:nvPr/>
          </p:nvSpPr>
          <p:spPr>
            <a:xfrm>
              <a:off x="3475" y="2487"/>
              <a:ext cx="1914" cy="1471"/>
            </a:xfrm>
            <a:custGeom>
              <a:avLst/>
              <a:gdLst/>
              <a:ahLst/>
              <a:cxnLst/>
              <a:rect l="l" t="t" r="r" b="b"/>
              <a:pathLst>
                <a:path w="770" h="593" extrusionOk="0">
                  <a:moveTo>
                    <a:pt x="126" y="391"/>
                  </a:moveTo>
                  <a:cubicBezTo>
                    <a:pt x="126" y="391"/>
                    <a:pt x="179" y="435"/>
                    <a:pt x="216" y="498"/>
                  </a:cubicBezTo>
                  <a:cubicBezTo>
                    <a:pt x="253" y="560"/>
                    <a:pt x="347" y="593"/>
                    <a:pt x="423" y="518"/>
                  </a:cubicBezTo>
                  <a:cubicBezTo>
                    <a:pt x="500" y="443"/>
                    <a:pt x="655" y="486"/>
                    <a:pt x="712" y="367"/>
                  </a:cubicBezTo>
                  <a:cubicBezTo>
                    <a:pt x="770" y="248"/>
                    <a:pt x="698" y="118"/>
                    <a:pt x="593" y="117"/>
                  </a:cubicBezTo>
                  <a:cubicBezTo>
                    <a:pt x="488" y="116"/>
                    <a:pt x="419" y="65"/>
                    <a:pt x="344" y="32"/>
                  </a:cubicBezTo>
                  <a:cubicBezTo>
                    <a:pt x="270" y="0"/>
                    <a:pt x="90" y="10"/>
                    <a:pt x="45" y="162"/>
                  </a:cubicBezTo>
                  <a:cubicBezTo>
                    <a:pt x="0" y="315"/>
                    <a:pt x="126" y="391"/>
                    <a:pt x="126" y="391"/>
                  </a:cubicBezTo>
                  <a:close/>
                </a:path>
              </a:pathLst>
            </a:custGeom>
            <a:solidFill>
              <a:srgbClr val="65D2D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1" name="Google Shape;2549;p12"/>
            <p:cNvSpPr/>
            <p:nvPr/>
          </p:nvSpPr>
          <p:spPr>
            <a:xfrm>
              <a:off x="3430" y="2462"/>
              <a:ext cx="1839" cy="1402"/>
            </a:xfrm>
            <a:custGeom>
              <a:avLst/>
              <a:gdLst/>
              <a:ahLst/>
              <a:cxnLst/>
              <a:rect l="l" t="t" r="r" b="b"/>
              <a:pathLst>
                <a:path w="740" h="565" extrusionOk="0">
                  <a:moveTo>
                    <a:pt x="601" y="153"/>
                  </a:moveTo>
                  <a:cubicBezTo>
                    <a:pt x="601" y="153"/>
                    <a:pt x="541" y="120"/>
                    <a:pt x="491" y="66"/>
                  </a:cubicBezTo>
                  <a:cubicBezTo>
                    <a:pt x="442" y="13"/>
                    <a:pt x="344" y="0"/>
                    <a:pt x="284" y="89"/>
                  </a:cubicBezTo>
                  <a:cubicBezTo>
                    <a:pt x="225" y="178"/>
                    <a:pt x="64" y="168"/>
                    <a:pt x="32" y="296"/>
                  </a:cubicBezTo>
                  <a:cubicBezTo>
                    <a:pt x="0" y="424"/>
                    <a:pt x="97" y="536"/>
                    <a:pt x="200" y="516"/>
                  </a:cubicBezTo>
                  <a:cubicBezTo>
                    <a:pt x="303" y="495"/>
                    <a:pt x="381" y="531"/>
                    <a:pt x="461" y="548"/>
                  </a:cubicBezTo>
                  <a:cubicBezTo>
                    <a:pt x="541" y="565"/>
                    <a:pt x="714" y="518"/>
                    <a:pt x="727" y="360"/>
                  </a:cubicBezTo>
                  <a:cubicBezTo>
                    <a:pt x="740" y="201"/>
                    <a:pt x="601" y="153"/>
                    <a:pt x="601" y="1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2" name="Google Shape;2550;p12"/>
            <p:cNvSpPr/>
            <p:nvPr/>
          </p:nvSpPr>
          <p:spPr>
            <a:xfrm>
              <a:off x="4772" y="3398"/>
              <a:ext cx="410" cy="459"/>
            </a:xfrm>
            <a:custGeom>
              <a:avLst/>
              <a:gdLst/>
              <a:ahLst/>
              <a:cxnLst/>
              <a:rect l="l" t="t" r="r" b="b"/>
              <a:pathLst>
                <a:path w="165" h="185" extrusionOk="0">
                  <a:moveTo>
                    <a:pt x="60" y="23"/>
                  </a:moveTo>
                  <a:cubicBezTo>
                    <a:pt x="60" y="23"/>
                    <a:pt x="24" y="0"/>
                    <a:pt x="12" y="27"/>
                  </a:cubicBezTo>
                  <a:cubicBezTo>
                    <a:pt x="0" y="53"/>
                    <a:pt x="45" y="162"/>
                    <a:pt x="55" y="174"/>
                  </a:cubicBezTo>
                  <a:cubicBezTo>
                    <a:pt x="66" y="185"/>
                    <a:pt x="73" y="170"/>
                    <a:pt x="79" y="164"/>
                  </a:cubicBezTo>
                  <a:cubicBezTo>
                    <a:pt x="85" y="155"/>
                    <a:pt x="100" y="172"/>
                    <a:pt x="114" y="161"/>
                  </a:cubicBezTo>
                  <a:cubicBezTo>
                    <a:pt x="124" y="154"/>
                    <a:pt x="123" y="146"/>
                    <a:pt x="123" y="139"/>
                  </a:cubicBezTo>
                  <a:cubicBezTo>
                    <a:pt x="124" y="133"/>
                    <a:pt x="130" y="129"/>
                    <a:pt x="136" y="130"/>
                  </a:cubicBezTo>
                  <a:cubicBezTo>
                    <a:pt x="142" y="132"/>
                    <a:pt x="153" y="132"/>
                    <a:pt x="157" y="123"/>
                  </a:cubicBezTo>
                  <a:cubicBezTo>
                    <a:pt x="165" y="104"/>
                    <a:pt x="92" y="44"/>
                    <a:pt x="60" y="23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3" name="Google Shape;2551;p12"/>
            <p:cNvSpPr/>
            <p:nvPr/>
          </p:nvSpPr>
          <p:spPr>
            <a:xfrm>
              <a:off x="4827" y="3460"/>
              <a:ext cx="169" cy="206"/>
            </a:xfrm>
            <a:custGeom>
              <a:avLst/>
              <a:gdLst/>
              <a:ahLst/>
              <a:cxnLst/>
              <a:rect l="l" t="t" r="r" b="b"/>
              <a:pathLst>
                <a:path w="68" h="83" extrusionOk="0">
                  <a:moveTo>
                    <a:pt x="23" y="4"/>
                  </a:moveTo>
                  <a:cubicBezTo>
                    <a:pt x="17" y="0"/>
                    <a:pt x="10" y="0"/>
                    <a:pt x="5" y="4"/>
                  </a:cubicBezTo>
                  <a:cubicBezTo>
                    <a:pt x="2" y="6"/>
                    <a:pt x="0" y="10"/>
                    <a:pt x="0" y="16"/>
                  </a:cubicBezTo>
                  <a:cubicBezTo>
                    <a:pt x="1" y="31"/>
                    <a:pt x="11" y="69"/>
                    <a:pt x="21" y="76"/>
                  </a:cubicBezTo>
                  <a:cubicBezTo>
                    <a:pt x="30" y="83"/>
                    <a:pt x="64" y="74"/>
                    <a:pt x="68" y="44"/>
                  </a:cubicBezTo>
                  <a:cubicBezTo>
                    <a:pt x="68" y="37"/>
                    <a:pt x="36" y="13"/>
                    <a:pt x="23" y="4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4" name="Google Shape;2552;p12"/>
            <p:cNvSpPr/>
            <p:nvPr/>
          </p:nvSpPr>
          <p:spPr>
            <a:xfrm>
              <a:off x="4849" y="3489"/>
              <a:ext cx="67" cy="82"/>
            </a:xfrm>
            <a:custGeom>
              <a:avLst/>
              <a:gdLst/>
              <a:ahLst/>
              <a:cxnLst/>
              <a:rect l="l" t="t" r="r" b="b"/>
              <a:pathLst>
                <a:path w="27" h="33" extrusionOk="0">
                  <a:moveTo>
                    <a:pt x="5" y="22"/>
                  </a:moveTo>
                  <a:cubicBezTo>
                    <a:pt x="0" y="14"/>
                    <a:pt x="0" y="6"/>
                    <a:pt x="4" y="3"/>
                  </a:cubicBezTo>
                  <a:cubicBezTo>
                    <a:pt x="9" y="0"/>
                    <a:pt x="17" y="3"/>
                    <a:pt x="22" y="11"/>
                  </a:cubicBezTo>
                  <a:cubicBezTo>
                    <a:pt x="26" y="18"/>
                    <a:pt x="27" y="26"/>
                    <a:pt x="22" y="29"/>
                  </a:cubicBezTo>
                  <a:cubicBezTo>
                    <a:pt x="17" y="33"/>
                    <a:pt x="9" y="29"/>
                    <a:pt x="5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5" name="Google Shape;2553;p12"/>
            <p:cNvSpPr/>
            <p:nvPr/>
          </p:nvSpPr>
          <p:spPr>
            <a:xfrm>
              <a:off x="4889" y="3236"/>
              <a:ext cx="457" cy="313"/>
            </a:xfrm>
            <a:custGeom>
              <a:avLst/>
              <a:gdLst/>
              <a:ahLst/>
              <a:cxnLst/>
              <a:rect l="l" t="t" r="r" b="b"/>
              <a:pathLst>
                <a:path w="184" h="126" extrusionOk="0">
                  <a:moveTo>
                    <a:pt x="43" y="7"/>
                  </a:moveTo>
                  <a:cubicBezTo>
                    <a:pt x="43" y="7"/>
                    <a:pt x="0" y="14"/>
                    <a:pt x="9" y="42"/>
                  </a:cubicBezTo>
                  <a:cubicBezTo>
                    <a:pt x="17" y="70"/>
                    <a:pt x="122" y="123"/>
                    <a:pt x="137" y="125"/>
                  </a:cubicBezTo>
                  <a:cubicBezTo>
                    <a:pt x="153" y="126"/>
                    <a:pt x="149" y="111"/>
                    <a:pt x="148" y="102"/>
                  </a:cubicBezTo>
                  <a:cubicBezTo>
                    <a:pt x="148" y="91"/>
                    <a:pt x="170" y="94"/>
                    <a:pt x="174" y="76"/>
                  </a:cubicBezTo>
                  <a:cubicBezTo>
                    <a:pt x="176" y="65"/>
                    <a:pt x="171" y="59"/>
                    <a:pt x="167" y="54"/>
                  </a:cubicBezTo>
                  <a:cubicBezTo>
                    <a:pt x="163" y="49"/>
                    <a:pt x="165" y="42"/>
                    <a:pt x="170" y="39"/>
                  </a:cubicBezTo>
                  <a:cubicBezTo>
                    <a:pt x="176" y="36"/>
                    <a:pt x="184" y="29"/>
                    <a:pt x="181" y="20"/>
                  </a:cubicBezTo>
                  <a:cubicBezTo>
                    <a:pt x="175" y="0"/>
                    <a:pt x="80" y="3"/>
                    <a:pt x="43" y="7"/>
                  </a:cubicBezTo>
                  <a:close/>
                </a:path>
              </a:pathLst>
            </a:custGeom>
            <a:solidFill>
              <a:srgbClr val="4971D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6" name="Google Shape;2554;p12"/>
            <p:cNvSpPr/>
            <p:nvPr/>
          </p:nvSpPr>
          <p:spPr>
            <a:xfrm>
              <a:off x="4941" y="3279"/>
              <a:ext cx="226" cy="153"/>
            </a:xfrm>
            <a:custGeom>
              <a:avLst/>
              <a:gdLst/>
              <a:ahLst/>
              <a:cxnLst/>
              <a:rect l="l" t="t" r="r" b="b"/>
              <a:pathLst>
                <a:path w="91" h="62" extrusionOk="0">
                  <a:moveTo>
                    <a:pt x="14" y="5"/>
                  </a:moveTo>
                  <a:cubicBezTo>
                    <a:pt x="7" y="6"/>
                    <a:pt x="2" y="10"/>
                    <a:pt x="0" y="17"/>
                  </a:cubicBezTo>
                  <a:cubicBezTo>
                    <a:pt x="0" y="20"/>
                    <a:pt x="0" y="25"/>
                    <a:pt x="4" y="29"/>
                  </a:cubicBezTo>
                  <a:cubicBezTo>
                    <a:pt x="15" y="40"/>
                    <a:pt x="47" y="62"/>
                    <a:pt x="59" y="61"/>
                  </a:cubicBezTo>
                  <a:cubicBezTo>
                    <a:pt x="71" y="60"/>
                    <a:pt x="91" y="31"/>
                    <a:pt x="75" y="6"/>
                  </a:cubicBezTo>
                  <a:cubicBezTo>
                    <a:pt x="70" y="0"/>
                    <a:pt x="30" y="3"/>
                    <a:pt x="14" y="5"/>
                  </a:cubicBezTo>
                  <a:close/>
                </a:path>
              </a:pathLst>
            </a:cu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7" name="Google Shape;2555;p12"/>
            <p:cNvSpPr/>
            <p:nvPr/>
          </p:nvSpPr>
          <p:spPr>
            <a:xfrm>
              <a:off x="4971" y="3308"/>
              <a:ext cx="85" cy="60"/>
            </a:xfrm>
            <a:custGeom>
              <a:avLst/>
              <a:gdLst/>
              <a:ahLst/>
              <a:cxnLst/>
              <a:rect l="l" t="t" r="r" b="b"/>
              <a:pathLst>
                <a:path w="34" h="24" extrusionOk="0">
                  <a:moveTo>
                    <a:pt x="14" y="22"/>
                  </a:moveTo>
                  <a:cubicBezTo>
                    <a:pt x="6" y="19"/>
                    <a:pt x="0" y="13"/>
                    <a:pt x="2" y="7"/>
                  </a:cubicBezTo>
                  <a:cubicBezTo>
                    <a:pt x="3" y="2"/>
                    <a:pt x="11" y="0"/>
                    <a:pt x="20" y="2"/>
                  </a:cubicBezTo>
                  <a:cubicBezTo>
                    <a:pt x="28" y="4"/>
                    <a:pt x="34" y="11"/>
                    <a:pt x="32" y="16"/>
                  </a:cubicBezTo>
                  <a:cubicBezTo>
                    <a:pt x="31" y="22"/>
                    <a:pt x="23" y="24"/>
                    <a:pt x="14" y="22"/>
                  </a:cubicBezTo>
                  <a:close/>
                </a:path>
              </a:pathLst>
            </a:custGeom>
            <a:solidFill>
              <a:srgbClr val="47474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8" name="Google Shape;2556;p12"/>
            <p:cNvSpPr/>
            <p:nvPr/>
          </p:nvSpPr>
          <p:spPr>
            <a:xfrm>
              <a:off x="4752" y="2524"/>
              <a:ext cx="169" cy="16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39" name="Google Shape;2557;p12"/>
            <p:cNvSpPr/>
            <p:nvPr/>
          </p:nvSpPr>
          <p:spPr>
            <a:xfrm>
              <a:off x="3813" y="3829"/>
              <a:ext cx="107" cy="109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0" name="Google Shape;2558;p12"/>
            <p:cNvSpPr/>
            <p:nvPr/>
          </p:nvSpPr>
          <p:spPr>
            <a:xfrm>
              <a:off x="3699" y="3172"/>
              <a:ext cx="64" cy="6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1" name="Google Shape;2559;p12"/>
            <p:cNvSpPr/>
            <p:nvPr/>
          </p:nvSpPr>
          <p:spPr>
            <a:xfrm>
              <a:off x="4367" y="2710"/>
              <a:ext cx="75" cy="75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2" name="Google Shape;2560;p12"/>
            <p:cNvSpPr/>
            <p:nvPr/>
          </p:nvSpPr>
          <p:spPr>
            <a:xfrm>
              <a:off x="5033" y="3088"/>
              <a:ext cx="55" cy="54"/>
            </a:xfrm>
            <a:prstGeom prst="ellipse">
              <a:avLst/>
            </a:prstGeom>
            <a:solidFill>
              <a:srgbClr val="FBE66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3" name="Google Shape;2561;p12"/>
            <p:cNvSpPr/>
            <p:nvPr/>
          </p:nvSpPr>
          <p:spPr>
            <a:xfrm>
              <a:off x="3589" y="3400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4" y="8"/>
                    <a:pt x="0" y="18"/>
                    <a:pt x="6" y="26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29" y="60"/>
                  </a:cubicBezTo>
                  <a:cubicBezTo>
                    <a:pt x="35" y="69"/>
                    <a:pt x="49" y="59"/>
                    <a:pt x="55" y="67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4" name="Google Shape;2562;p12"/>
            <p:cNvSpPr/>
            <p:nvPr/>
          </p:nvSpPr>
          <p:spPr>
            <a:xfrm>
              <a:off x="3619" y="3378"/>
              <a:ext cx="152" cy="233"/>
            </a:xfrm>
            <a:custGeom>
              <a:avLst/>
              <a:gdLst/>
              <a:ahLst/>
              <a:cxnLst/>
              <a:rect l="l" t="t" r="r" b="b"/>
              <a:pathLst>
                <a:path w="61" h="94" extrusionOk="0">
                  <a:moveTo>
                    <a:pt x="9" y="0"/>
                  </a:moveTo>
                  <a:cubicBezTo>
                    <a:pt x="15" y="8"/>
                    <a:pt x="0" y="18"/>
                    <a:pt x="6" y="27"/>
                  </a:cubicBezTo>
                  <a:cubicBezTo>
                    <a:pt x="12" y="35"/>
                    <a:pt x="26" y="25"/>
                    <a:pt x="32" y="34"/>
                  </a:cubicBezTo>
                  <a:cubicBezTo>
                    <a:pt x="38" y="42"/>
                    <a:pt x="24" y="52"/>
                    <a:pt x="30" y="60"/>
                  </a:cubicBezTo>
                  <a:cubicBezTo>
                    <a:pt x="35" y="69"/>
                    <a:pt x="50" y="59"/>
                    <a:pt x="55" y="68"/>
                  </a:cubicBezTo>
                  <a:cubicBezTo>
                    <a:pt x="61" y="76"/>
                    <a:pt x="47" y="86"/>
                    <a:pt x="53" y="94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5" name="Google Shape;2563;p12"/>
            <p:cNvSpPr/>
            <p:nvPr/>
          </p:nvSpPr>
          <p:spPr>
            <a:xfrm>
              <a:off x="4738" y="2869"/>
              <a:ext cx="211" cy="152"/>
            </a:xfrm>
            <a:custGeom>
              <a:avLst/>
              <a:gdLst/>
              <a:ahLst/>
              <a:cxnLst/>
              <a:rect l="l" t="t" r="r" b="b"/>
              <a:pathLst>
                <a:path w="85" h="61" extrusionOk="0">
                  <a:moveTo>
                    <a:pt x="0" y="0"/>
                  </a:moveTo>
                  <a:cubicBezTo>
                    <a:pt x="10" y="4"/>
                    <a:pt x="2" y="20"/>
                    <a:pt x="11" y="24"/>
                  </a:cubicBezTo>
                  <a:cubicBezTo>
                    <a:pt x="20" y="29"/>
                    <a:pt x="28" y="14"/>
                    <a:pt x="37" y="18"/>
                  </a:cubicBezTo>
                  <a:cubicBezTo>
                    <a:pt x="47" y="23"/>
                    <a:pt x="39" y="38"/>
                    <a:pt x="48" y="43"/>
                  </a:cubicBezTo>
                  <a:cubicBezTo>
                    <a:pt x="57" y="47"/>
                    <a:pt x="65" y="32"/>
                    <a:pt x="74" y="36"/>
                  </a:cubicBezTo>
                  <a:cubicBezTo>
                    <a:pt x="83" y="41"/>
                    <a:pt x="76" y="56"/>
                    <a:pt x="85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46" name="Google Shape;2564;p12"/>
            <p:cNvSpPr/>
            <p:nvPr/>
          </p:nvSpPr>
          <p:spPr>
            <a:xfrm>
              <a:off x="4755" y="2834"/>
              <a:ext cx="209" cy="152"/>
            </a:xfrm>
            <a:custGeom>
              <a:avLst/>
              <a:gdLst/>
              <a:ahLst/>
              <a:cxnLst/>
              <a:rect l="l" t="t" r="r" b="b"/>
              <a:pathLst>
                <a:path w="84" h="61" extrusionOk="0">
                  <a:moveTo>
                    <a:pt x="0" y="0"/>
                  </a:moveTo>
                  <a:cubicBezTo>
                    <a:pt x="9" y="5"/>
                    <a:pt x="1" y="20"/>
                    <a:pt x="11" y="25"/>
                  </a:cubicBezTo>
                  <a:cubicBezTo>
                    <a:pt x="20" y="29"/>
                    <a:pt x="27" y="14"/>
                    <a:pt x="37" y="19"/>
                  </a:cubicBezTo>
                  <a:cubicBezTo>
                    <a:pt x="46" y="23"/>
                    <a:pt x="38" y="39"/>
                    <a:pt x="47" y="43"/>
                  </a:cubicBezTo>
                  <a:cubicBezTo>
                    <a:pt x="57" y="48"/>
                    <a:pt x="64" y="32"/>
                    <a:pt x="74" y="37"/>
                  </a:cubicBezTo>
                  <a:cubicBezTo>
                    <a:pt x="83" y="41"/>
                    <a:pt x="75" y="57"/>
                    <a:pt x="84" y="61"/>
                  </a:cubicBezTo>
                </a:path>
              </a:pathLst>
            </a:custGeom>
            <a:noFill/>
            <a:ln w="158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620527" y="1434379"/>
            <a:ext cx="2347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908349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223815" y="840209"/>
            <a:ext cx="6323751" cy="5042123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16941" y="2493070"/>
            <a:ext cx="4349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bạn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+mn-cs"/>
              </a:rPr>
              <a:t>!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VF Slim Tony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73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10">
              <a:buClr>
                <a:srgbClr val="000000"/>
              </a:buClr>
              <a:defRPr/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1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55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55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7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10785" y="540327"/>
            <a:ext cx="10916200" cy="6121730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50334" y="769167"/>
            <a:ext cx="5036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2D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eagull" panose="02040603050506020204" pitchFamily="18" charset="0"/>
              </a:rPr>
              <a:t>YÊU CẦU CẦN ĐẠT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4093" y="1876647"/>
            <a:ext cx="101055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lang="en-US" sz="32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thức, kĩ năng:</a:t>
            </a:r>
            <a:endParaRPr lang="en-US" sz="320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Tập, củng cố kiến thức về phép trừ (có nhớ) số có hai chữ số cho số có hai chữ số; đồng thời ôn tập về thực hiện tính toán trường hợp có hai dấu phép tính. Vận dụng vào giảỉ các bài toán thực tế.</a:t>
            </a:r>
          </a:p>
          <a:p>
            <a:pPr algn="just"/>
            <a:r>
              <a:rPr lang="en-US" sz="32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*Phát triển năng lực và phẩm chất:</a:t>
            </a:r>
            <a:endParaRPr lang="en-US" sz="320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năng lực tính toán, kĩ năng so sánh số.</a:t>
            </a:r>
          </a:p>
          <a:p>
            <a:pPr algn="just"/>
            <a:r>
              <a:rPr lang="en-US" sz="320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Phát triển kĩ năng hợp tác, rèn tính cẩn thận.</a:t>
            </a:r>
          </a:p>
        </p:txBody>
      </p:sp>
      <p:pic>
        <p:nvPicPr>
          <p:cNvPr id="7" name="Google Shape;2068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9616" y="-95639"/>
            <a:ext cx="1360125" cy="1336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83" y="5643154"/>
            <a:ext cx="1505783" cy="150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28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000" y1="17371" x2="4333" y2="39437"/>
                        <a14:foregroundMark x1="87667" y1="61972" x2="93667" y2="83099"/>
                        <a14:foregroundMark x1="62333" y1="68545" x2="76333" y2="77934"/>
                        <a14:foregroundMark x1="63000" y1="76056" x2="68333" y2="81221"/>
                        <a14:foregroundMark x1="19667" y1="64319" x2="29000" y2="70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4520" y="2978376"/>
            <a:ext cx="4124052" cy="2928077"/>
          </a:xfrm>
          <a:prstGeom prst="rect">
            <a:avLst/>
          </a:prstGeom>
        </p:spPr>
      </p:pic>
      <p:pic>
        <p:nvPicPr>
          <p:cNvPr id="8" name="Google Shape;119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5737" y="4652682"/>
            <a:ext cx="991240" cy="84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201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2825378" y="1205306"/>
            <a:ext cx="1046250" cy="57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9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85345" y="840209"/>
            <a:ext cx="1499625" cy="109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62" y="3681422"/>
            <a:ext cx="2225031" cy="2225031"/>
          </a:xfrm>
          <a:prstGeom prst="rect">
            <a:avLst/>
          </a:prstGeom>
        </p:spPr>
      </p:pic>
      <p:grpSp>
        <p:nvGrpSpPr>
          <p:cNvPr id="14" name="Google Shape;2442;p12"/>
          <p:cNvGrpSpPr/>
          <p:nvPr/>
        </p:nvGrpSpPr>
        <p:grpSpPr>
          <a:xfrm>
            <a:off x="5158498" y="34141"/>
            <a:ext cx="7294759" cy="6366659"/>
            <a:chOff x="3317" y="-1457"/>
            <a:chExt cx="5418" cy="4550"/>
          </a:xfrm>
        </p:grpSpPr>
        <p:sp>
          <p:nvSpPr>
            <p:cNvPr id="17" name="Google Shape;2443;p12"/>
            <p:cNvSpPr/>
            <p:nvPr/>
          </p:nvSpPr>
          <p:spPr>
            <a:xfrm>
              <a:off x="3479" y="-1440"/>
              <a:ext cx="4726" cy="43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  <p:sp>
          <p:nvSpPr>
            <p:cNvPr id="18" name="Google Shape;2444;p12"/>
            <p:cNvSpPr/>
            <p:nvPr/>
          </p:nvSpPr>
          <p:spPr>
            <a:xfrm>
              <a:off x="3317" y="-1457"/>
              <a:ext cx="5418" cy="4550"/>
            </a:xfrm>
            <a:custGeom>
              <a:avLst/>
              <a:gdLst/>
              <a:ahLst/>
              <a:cxnLst/>
              <a:rect l="l" t="t" r="r" b="b"/>
              <a:pathLst>
                <a:path w="5193" h="4370" extrusionOk="0">
                  <a:moveTo>
                    <a:pt x="388" y="2071"/>
                  </a:moveTo>
                  <a:cubicBezTo>
                    <a:pt x="388" y="2071"/>
                    <a:pt x="0" y="1572"/>
                    <a:pt x="397" y="1102"/>
                  </a:cubicBezTo>
                  <a:cubicBezTo>
                    <a:pt x="634" y="820"/>
                    <a:pt x="907" y="785"/>
                    <a:pt x="1066" y="856"/>
                  </a:cubicBezTo>
                  <a:cubicBezTo>
                    <a:pt x="1066" y="856"/>
                    <a:pt x="1202" y="353"/>
                    <a:pt x="2060" y="177"/>
                  </a:cubicBezTo>
                  <a:cubicBezTo>
                    <a:pt x="2919" y="0"/>
                    <a:pt x="3374" y="379"/>
                    <a:pt x="3538" y="821"/>
                  </a:cubicBezTo>
                  <a:cubicBezTo>
                    <a:pt x="4195" y="644"/>
                    <a:pt x="5193" y="1869"/>
                    <a:pt x="4384" y="2639"/>
                  </a:cubicBezTo>
                  <a:cubicBezTo>
                    <a:pt x="4649" y="3119"/>
                    <a:pt x="3980" y="4269"/>
                    <a:pt x="3071" y="3839"/>
                  </a:cubicBezTo>
                  <a:cubicBezTo>
                    <a:pt x="2768" y="4370"/>
                    <a:pt x="1284" y="4212"/>
                    <a:pt x="1126" y="3656"/>
                  </a:cubicBezTo>
                  <a:cubicBezTo>
                    <a:pt x="1126" y="3656"/>
                    <a:pt x="374" y="3593"/>
                    <a:pt x="210" y="2987"/>
                  </a:cubicBezTo>
                  <a:cubicBezTo>
                    <a:pt x="46" y="2381"/>
                    <a:pt x="287" y="2128"/>
                    <a:pt x="388" y="20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Oi"/>
                <a:ea typeface="Oi"/>
                <a:cs typeface="Oi"/>
                <a:sym typeface="Oi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786587" y="893720"/>
            <a:ext cx="52865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Chào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tớ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là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Nemo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đây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!</a:t>
            </a:r>
          </a:p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Hôm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nay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tớ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sẽ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đến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thăm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nhà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bạn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của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tớ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.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cùng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đi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tớ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để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xem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chúng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mình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đến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thăm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ai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nhé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UVF Penna Regular" panose="02000505000000020002" pitchFamily="50" charset="0"/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13236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48" y="803366"/>
            <a:ext cx="4038600" cy="5715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04" y="2932610"/>
            <a:ext cx="4093029" cy="3069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468" y="174450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solidFill>
                  <a:schemeClr val="bg1"/>
                </a:solidFill>
                <a:latin typeface="UVF Slim Tony" panose="02000000000000000000" pitchFamily="2" charset="0"/>
              </a:rPr>
              <a:t>Destiny’s house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1" b="94000" l="2242" r="957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08" y="4291147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81481E-6 L 5E-6 -0.07222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1" y="0"/>
            <a:ext cx="2272938" cy="2272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2269" y="613249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51166" y="626312"/>
            <a:ext cx="378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Đặt tính rồi tính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9" b="99556" l="4717" r="996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52" y="4872446"/>
            <a:ext cx="1403125" cy="1985554"/>
          </a:xfrm>
          <a:prstGeom prst="rect">
            <a:avLst/>
          </a:prstGeom>
        </p:spPr>
      </p:pic>
      <p:sp>
        <p:nvSpPr>
          <p:cNvPr id="58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1099077" y="2082101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54 - 27</a:t>
            </a:r>
          </a:p>
        </p:txBody>
      </p:sp>
      <p:sp>
        <p:nvSpPr>
          <p:cNvPr id="59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3798908" y="2061695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72 - 36</a:t>
            </a:r>
          </a:p>
        </p:txBody>
      </p:sp>
      <p:sp>
        <p:nvSpPr>
          <p:cNvPr id="63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6436441" y="2054391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50 - 25</a:t>
            </a:r>
          </a:p>
        </p:txBody>
      </p:sp>
      <p:sp>
        <p:nvSpPr>
          <p:cNvPr id="6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9008596" y="2048454"/>
            <a:ext cx="2212328" cy="69751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030A0"/>
                </a:solidFill>
                <a:latin typeface="UTM Avo" panose="02040603050506020204" pitchFamily="18" charset="0"/>
              </a:rPr>
              <a:t>95 - 48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88409" y="3144982"/>
            <a:ext cx="1072986" cy="1322515"/>
            <a:chOff x="1788409" y="3144982"/>
            <a:chExt cx="1072986" cy="1322515"/>
          </a:xfrm>
        </p:grpSpPr>
        <p:sp>
          <p:nvSpPr>
            <p:cNvPr id="8" name="TextBox 7"/>
            <p:cNvSpPr txBox="1"/>
            <p:nvPr/>
          </p:nvSpPr>
          <p:spPr>
            <a:xfrm>
              <a:off x="2027730" y="3144982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54</a:t>
              </a:r>
              <a:endParaRPr lang="en-US" sz="40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7730" y="3759611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27</a:t>
              </a:r>
              <a:endParaRPr lang="en-US" sz="40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88409" y="3405668"/>
              <a:ext cx="462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-</a:t>
              </a:r>
              <a:endParaRPr lang="en-US" sz="4000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916891" y="4439787"/>
              <a:ext cx="9144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143684" y="3131122"/>
            <a:ext cx="1072986" cy="1322515"/>
            <a:chOff x="1788409" y="3144982"/>
            <a:chExt cx="1072986" cy="1322515"/>
          </a:xfrm>
        </p:grpSpPr>
        <p:sp>
          <p:nvSpPr>
            <p:cNvPr id="28" name="TextBox 27"/>
            <p:cNvSpPr txBox="1"/>
            <p:nvPr/>
          </p:nvSpPr>
          <p:spPr>
            <a:xfrm>
              <a:off x="2027730" y="3144982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72</a:t>
              </a:r>
              <a:endParaRPr lang="en-US" sz="400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27730" y="3759611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36</a:t>
              </a:r>
              <a:endParaRPr lang="en-US" sz="40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788409" y="3405668"/>
              <a:ext cx="462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-</a:t>
              </a:r>
              <a:endParaRPr lang="en-US" sz="400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916891" y="4439787"/>
              <a:ext cx="9144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983862" y="3075702"/>
            <a:ext cx="1072986" cy="1322515"/>
            <a:chOff x="1788409" y="3144982"/>
            <a:chExt cx="1072986" cy="1322515"/>
          </a:xfrm>
        </p:grpSpPr>
        <p:sp>
          <p:nvSpPr>
            <p:cNvPr id="33" name="TextBox 32"/>
            <p:cNvSpPr txBox="1"/>
            <p:nvPr/>
          </p:nvSpPr>
          <p:spPr>
            <a:xfrm>
              <a:off x="2027730" y="3144982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50</a:t>
              </a:r>
              <a:endParaRPr lang="en-US" sz="40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27730" y="3759611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25</a:t>
              </a:r>
              <a:endParaRPr lang="en-US" sz="400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788409" y="3405668"/>
              <a:ext cx="462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-</a:t>
              </a:r>
              <a:endParaRPr lang="en-US" sz="4000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916891" y="4439787"/>
              <a:ext cx="9144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9436104" y="3047992"/>
            <a:ext cx="1072986" cy="1322515"/>
            <a:chOff x="1788409" y="3144982"/>
            <a:chExt cx="1072986" cy="1322515"/>
          </a:xfrm>
        </p:grpSpPr>
        <p:sp>
          <p:nvSpPr>
            <p:cNvPr id="38" name="TextBox 37"/>
            <p:cNvSpPr txBox="1"/>
            <p:nvPr/>
          </p:nvSpPr>
          <p:spPr>
            <a:xfrm>
              <a:off x="2027730" y="3144982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95</a:t>
              </a:r>
              <a:endParaRPr lang="en-US" sz="40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027730" y="3759611"/>
              <a:ext cx="8336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48</a:t>
              </a:r>
              <a:endParaRPr lang="en-US" sz="40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88409" y="3405668"/>
              <a:ext cx="4627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7030A0"/>
                  </a:solidFill>
                  <a:latin typeface="UTM Avo" panose="02040603050506020204" pitchFamily="18" charset="0"/>
                </a:rPr>
                <a:t>-</a:t>
              </a:r>
              <a:endParaRPr lang="en-US" sz="4000"/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1916891" y="4439787"/>
              <a:ext cx="9144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986163" y="4433462"/>
            <a:ext cx="833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27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96848" y="4405747"/>
            <a:ext cx="833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36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223178" y="4378037"/>
            <a:ext cx="833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25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703136" y="4308765"/>
            <a:ext cx="8336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47</a:t>
            </a:r>
            <a:endParaRPr lang="en-US" sz="4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 animBg="1"/>
      <p:bldP spid="64" grpId="0" animBg="1"/>
      <p:bldP spid="42" grpId="0"/>
      <p:bldP spid="43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82" y="2829815"/>
            <a:ext cx="4509349" cy="33820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6277" y="1555845"/>
            <a:ext cx="9352283" cy="56024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9625" y="721490"/>
            <a:ext cx="3866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4468" y="174450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 dirty="0">
                <a:solidFill>
                  <a:srgbClr val="FFFF00"/>
                </a:solidFill>
                <a:latin typeface="UVF Slim Tony" panose="02000000000000000000" pitchFamily="2" charset="0"/>
              </a:rPr>
              <a:t>Hank’s house</a:t>
            </a:r>
          </a:p>
        </p:txBody>
      </p:sp>
    </p:spTree>
    <p:extLst>
      <p:ext uri="{BB962C8B-B14F-4D97-AF65-F5344CB8AC3E}">
        <p14:creationId xmlns:p14="http://schemas.microsoft.com/office/powerpoint/2010/main" val="306777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81481E-6 L 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31073" y="339634"/>
            <a:ext cx="11312435" cy="632242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10" b="89935" l="9984" r="89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" y="0"/>
            <a:ext cx="2272938" cy="2272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1232" y="4770282"/>
            <a:ext cx="3724965" cy="22314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2269" y="613249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2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1165" y="626312"/>
            <a:ext cx="6047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Tìm chữ số thích hợp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02262" y="2106589"/>
            <a:ext cx="1716793" cy="2870194"/>
            <a:chOff x="1802262" y="2106589"/>
            <a:chExt cx="1716793" cy="2870194"/>
          </a:xfrm>
        </p:grpSpPr>
        <p:grpSp>
          <p:nvGrpSpPr>
            <p:cNvPr id="13" name="Group 12"/>
            <p:cNvGrpSpPr/>
            <p:nvPr/>
          </p:nvGrpSpPr>
          <p:grpSpPr>
            <a:xfrm>
              <a:off x="1802262" y="2106589"/>
              <a:ext cx="1716793" cy="1875994"/>
              <a:chOff x="1788408" y="2882448"/>
              <a:chExt cx="1072987" cy="1875994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019788" y="2882448"/>
                <a:ext cx="8336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4 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027730" y="3759611"/>
                <a:ext cx="8336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1 7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788408" y="3233303"/>
                <a:ext cx="46275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1920391" y="4758442"/>
                <a:ext cx="800094" cy="0"/>
              </a:xfrm>
              <a:prstGeom prst="line">
                <a:avLst/>
              </a:prstGeom>
              <a:ln w="571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2093814" y="4053453"/>
              <a:ext cx="13338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2060"/>
                  </a:solidFill>
                  <a:latin typeface="UTM Avo" panose="02040603050506020204" pitchFamily="18" charset="0"/>
                </a:rPr>
                <a:t>2 4</a:t>
              </a:r>
              <a:endParaRPr lang="en-US" sz="5400">
                <a:solidFill>
                  <a:srgbClr val="002060"/>
                </a:solidFill>
              </a:endParaRPr>
            </a:p>
          </p:txBody>
        </p:sp>
        <p:sp>
          <p:nvSpPr>
            <p:cNvPr id="19" name="Rectangle: Rounded Corners 66">
              <a:extLst>
                <a:ext uri="{FF2B5EF4-FFF2-40B4-BE49-F238E27FC236}">
                  <a16:creationId xmlns:a16="http://schemas.microsoft.com/office/drawing/2014/main" id="{66917E43-1DB4-4138-BF9D-1B099129339C}"/>
                </a:ext>
              </a:extLst>
            </p:cNvPr>
            <p:cNvSpPr/>
            <p:nvPr/>
          </p:nvSpPr>
          <p:spPr>
            <a:xfrm>
              <a:off x="2839410" y="2256851"/>
              <a:ext cx="547861" cy="5430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?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8" name="Rectangle: Rounded Corners 66">
            <a:extLst>
              <a:ext uri="{FF2B5EF4-FFF2-40B4-BE49-F238E27FC236}">
                <a16:creationId xmlns:a16="http://schemas.microsoft.com/office/drawing/2014/main" id="{66917E43-1DB4-4138-BF9D-1B099129339C}"/>
              </a:ext>
            </a:extLst>
          </p:cNvPr>
          <p:cNvSpPr/>
          <p:nvPr/>
        </p:nvSpPr>
        <p:spPr>
          <a:xfrm>
            <a:off x="2778500" y="2137833"/>
            <a:ext cx="607011" cy="8394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5050"/>
                </a:solidFill>
                <a:latin typeface="UTM Avo" panose="02040603050506020204" pitchFamily="18" charset="0"/>
              </a:rPr>
              <a:t>1</a:t>
            </a:r>
            <a:endParaRPr lang="en-US" sz="5400">
              <a:solidFill>
                <a:srgbClr val="FF505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877967" y="1940329"/>
            <a:ext cx="1716793" cy="2870194"/>
            <a:chOff x="4877967" y="1940329"/>
            <a:chExt cx="1716793" cy="2870194"/>
          </a:xfrm>
        </p:grpSpPr>
        <p:grpSp>
          <p:nvGrpSpPr>
            <p:cNvPr id="20" name="Group 19"/>
            <p:cNvGrpSpPr/>
            <p:nvPr/>
          </p:nvGrpSpPr>
          <p:grpSpPr>
            <a:xfrm>
              <a:off x="4877967" y="1940329"/>
              <a:ext cx="1716793" cy="1875994"/>
              <a:chOff x="1788408" y="2882448"/>
              <a:chExt cx="1072987" cy="187599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019788" y="2882448"/>
                <a:ext cx="8336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8 3 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027730" y="3759611"/>
                <a:ext cx="8336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 9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788408" y="3233303"/>
                <a:ext cx="46275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1920391" y="4758442"/>
                <a:ext cx="800094" cy="0"/>
              </a:xfrm>
              <a:prstGeom prst="line">
                <a:avLst/>
              </a:prstGeom>
              <a:ln w="571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5169519" y="3887193"/>
              <a:ext cx="13338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2060"/>
                  </a:solidFill>
                  <a:latin typeface="UTM Avo" panose="02040603050506020204" pitchFamily="18" charset="0"/>
                </a:rPr>
                <a:t>2 </a:t>
              </a:r>
              <a:endParaRPr lang="en-US" sz="5400">
                <a:solidFill>
                  <a:srgbClr val="002060"/>
                </a:solidFill>
              </a:endParaRPr>
            </a:p>
          </p:txBody>
        </p:sp>
        <p:sp>
          <p:nvSpPr>
            <p:cNvPr id="26" name="Rectangle: Rounded Corners 66">
              <a:extLst>
                <a:ext uri="{FF2B5EF4-FFF2-40B4-BE49-F238E27FC236}">
                  <a16:creationId xmlns:a16="http://schemas.microsoft.com/office/drawing/2014/main" id="{66917E43-1DB4-4138-BF9D-1B099129339C}"/>
                </a:ext>
              </a:extLst>
            </p:cNvPr>
            <p:cNvSpPr/>
            <p:nvPr/>
          </p:nvSpPr>
          <p:spPr>
            <a:xfrm>
              <a:off x="5247749" y="2960644"/>
              <a:ext cx="517050" cy="6142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?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: Rounded Corners 66">
              <a:extLst>
                <a:ext uri="{FF2B5EF4-FFF2-40B4-BE49-F238E27FC236}">
                  <a16:creationId xmlns:a16="http://schemas.microsoft.com/office/drawing/2014/main" id="{66917E43-1DB4-4138-BF9D-1B099129339C}"/>
                </a:ext>
              </a:extLst>
            </p:cNvPr>
            <p:cNvSpPr/>
            <p:nvPr/>
          </p:nvSpPr>
          <p:spPr>
            <a:xfrm>
              <a:off x="5846424" y="3979678"/>
              <a:ext cx="599346" cy="6142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?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704298" y="1968038"/>
            <a:ext cx="1716793" cy="2870194"/>
            <a:chOff x="7704298" y="1968038"/>
            <a:chExt cx="1716793" cy="2870194"/>
          </a:xfrm>
        </p:grpSpPr>
        <p:grpSp>
          <p:nvGrpSpPr>
            <p:cNvPr id="30" name="Group 29"/>
            <p:cNvGrpSpPr/>
            <p:nvPr/>
          </p:nvGrpSpPr>
          <p:grpSpPr>
            <a:xfrm>
              <a:off x="7704298" y="1968038"/>
              <a:ext cx="1716793" cy="1875994"/>
              <a:chOff x="1788408" y="2882448"/>
              <a:chExt cx="1072987" cy="1875994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019788" y="2882448"/>
                <a:ext cx="8336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  1 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2027730" y="3759611"/>
                <a:ext cx="83366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2 5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788408" y="3233303"/>
                <a:ext cx="46275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-</a:t>
                </a:r>
                <a:endParaRPr lang="en-US" sz="5400">
                  <a:solidFill>
                    <a:srgbClr val="002060"/>
                  </a:solidFill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1920391" y="4758442"/>
                <a:ext cx="800094" cy="0"/>
              </a:xfrm>
              <a:prstGeom prst="line">
                <a:avLst/>
              </a:prstGeom>
              <a:ln w="5715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/>
            <p:nvPr/>
          </p:nvSpPr>
          <p:spPr>
            <a:xfrm>
              <a:off x="7995850" y="3914902"/>
              <a:ext cx="13338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rgbClr val="002060"/>
                  </a:solidFill>
                  <a:latin typeface="UTM Avo" panose="02040603050506020204" pitchFamily="18" charset="0"/>
                </a:rPr>
                <a:t>4 </a:t>
              </a:r>
              <a:endParaRPr lang="en-US" sz="5400">
                <a:solidFill>
                  <a:srgbClr val="002060"/>
                </a:solidFill>
              </a:endParaRPr>
            </a:p>
          </p:txBody>
        </p:sp>
        <p:sp>
          <p:nvSpPr>
            <p:cNvPr id="36" name="Rectangle: Rounded Corners 66">
              <a:extLst>
                <a:ext uri="{FF2B5EF4-FFF2-40B4-BE49-F238E27FC236}">
                  <a16:creationId xmlns:a16="http://schemas.microsoft.com/office/drawing/2014/main" id="{66917E43-1DB4-4138-BF9D-1B099129339C}"/>
                </a:ext>
              </a:extLst>
            </p:cNvPr>
            <p:cNvSpPr/>
            <p:nvPr/>
          </p:nvSpPr>
          <p:spPr>
            <a:xfrm>
              <a:off x="8087216" y="2141099"/>
              <a:ext cx="538972" cy="6142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?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Rectangle: Rounded Corners 66">
              <a:extLst>
                <a:ext uri="{FF2B5EF4-FFF2-40B4-BE49-F238E27FC236}">
                  <a16:creationId xmlns:a16="http://schemas.microsoft.com/office/drawing/2014/main" id="{66917E43-1DB4-4138-BF9D-1B099129339C}"/>
                </a:ext>
              </a:extLst>
            </p:cNvPr>
            <p:cNvSpPr/>
            <p:nvPr/>
          </p:nvSpPr>
          <p:spPr>
            <a:xfrm>
              <a:off x="8672755" y="4007387"/>
              <a:ext cx="599346" cy="61422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</a:rPr>
                <a:t>?</a:t>
              </a:r>
              <a:endParaRPr lang="vi-VN" sz="4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Rectangle: Rounded Corners 66">
            <a:extLst>
              <a:ext uri="{FF2B5EF4-FFF2-40B4-BE49-F238E27FC236}">
                <a16:creationId xmlns:a16="http://schemas.microsoft.com/office/drawing/2014/main" id="{66917E43-1DB4-4138-BF9D-1B099129339C}"/>
              </a:ext>
            </a:extLst>
          </p:cNvPr>
          <p:cNvSpPr/>
          <p:nvPr/>
        </p:nvSpPr>
        <p:spPr>
          <a:xfrm>
            <a:off x="5786535" y="3928354"/>
            <a:ext cx="659235" cy="8394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5050"/>
                </a:solidFill>
                <a:latin typeface="UTM Avo" panose="02040603050506020204" pitchFamily="18" charset="0"/>
              </a:rPr>
              <a:t>4</a:t>
            </a:r>
            <a:endParaRPr lang="en-US" sz="5400">
              <a:solidFill>
                <a:srgbClr val="FF5050"/>
              </a:solidFill>
            </a:endParaRPr>
          </a:p>
        </p:txBody>
      </p:sp>
      <p:sp>
        <p:nvSpPr>
          <p:cNvPr id="41" name="Rectangle: Rounded Corners 66">
            <a:extLst>
              <a:ext uri="{FF2B5EF4-FFF2-40B4-BE49-F238E27FC236}">
                <a16:creationId xmlns:a16="http://schemas.microsoft.com/office/drawing/2014/main" id="{66917E43-1DB4-4138-BF9D-1B099129339C}"/>
              </a:ext>
            </a:extLst>
          </p:cNvPr>
          <p:cNvSpPr/>
          <p:nvPr/>
        </p:nvSpPr>
        <p:spPr>
          <a:xfrm>
            <a:off x="5205688" y="2829672"/>
            <a:ext cx="601500" cy="8394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5050"/>
                </a:solidFill>
                <a:latin typeface="UTM Avo" panose="02040603050506020204" pitchFamily="18" charset="0"/>
              </a:rPr>
              <a:t>5</a:t>
            </a:r>
            <a:endParaRPr lang="en-US" sz="5400">
              <a:solidFill>
                <a:srgbClr val="FF5050"/>
              </a:solidFill>
            </a:endParaRPr>
          </a:p>
        </p:txBody>
      </p:sp>
      <p:sp>
        <p:nvSpPr>
          <p:cNvPr id="42" name="Rectangle: Rounded Corners 66">
            <a:extLst>
              <a:ext uri="{FF2B5EF4-FFF2-40B4-BE49-F238E27FC236}">
                <a16:creationId xmlns:a16="http://schemas.microsoft.com/office/drawing/2014/main" id="{66917E43-1DB4-4138-BF9D-1B099129339C}"/>
              </a:ext>
            </a:extLst>
          </p:cNvPr>
          <p:cNvSpPr/>
          <p:nvPr/>
        </p:nvSpPr>
        <p:spPr>
          <a:xfrm>
            <a:off x="8626188" y="3924525"/>
            <a:ext cx="645913" cy="8394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5400" b="1" dirty="0">
                <a:solidFill>
                  <a:srgbClr val="FF5050"/>
                </a:solidFill>
                <a:latin typeface="UTM Avo" panose="02040603050506020204" pitchFamily="18" charset="0"/>
              </a:rPr>
              <a:t>6</a:t>
            </a:r>
            <a:endParaRPr lang="en-US" sz="5400" dirty="0">
              <a:solidFill>
                <a:srgbClr val="FF5050"/>
              </a:solidFill>
            </a:endParaRPr>
          </a:p>
        </p:txBody>
      </p:sp>
      <p:sp>
        <p:nvSpPr>
          <p:cNvPr id="43" name="Rectangle: Rounded Corners 66">
            <a:extLst>
              <a:ext uri="{FF2B5EF4-FFF2-40B4-BE49-F238E27FC236}">
                <a16:creationId xmlns:a16="http://schemas.microsoft.com/office/drawing/2014/main" id="{66917E43-1DB4-4138-BF9D-1B099129339C}"/>
              </a:ext>
            </a:extLst>
          </p:cNvPr>
          <p:cNvSpPr/>
          <p:nvPr/>
        </p:nvSpPr>
        <p:spPr>
          <a:xfrm>
            <a:off x="8060820" y="1960461"/>
            <a:ext cx="572780" cy="8394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FF5050"/>
                </a:solidFill>
                <a:latin typeface="UTM Avo" panose="02040603050506020204" pitchFamily="18" charset="0"/>
              </a:rPr>
              <a:t>7</a:t>
            </a:r>
            <a:endParaRPr lang="en-US" sz="54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6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777" l="48843" r="99050">
                        <a14:foregroundMark x1="60413" y1="25432" x2="61942" y2="30230"/>
                        <a14:foregroundMark x1="56446" y1="83493" x2="89752" y2="83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2829815"/>
            <a:ext cx="9811137" cy="43328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2167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82" y="2377266"/>
            <a:ext cx="4509349" cy="3382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9625" y="721490"/>
            <a:ext cx="3866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Welcome to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4468" y="1744503"/>
            <a:ext cx="5730239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5400">
                <a:solidFill>
                  <a:srgbClr val="FFFF00"/>
                </a:solidFill>
                <a:latin typeface="UVF Slim Tony" panose="02000000000000000000" pitchFamily="2" charset="0"/>
              </a:rPr>
              <a:t>Poly </a:t>
            </a:r>
            <a:r>
              <a:rPr lang="en-US" sz="5400" dirty="0">
                <a:solidFill>
                  <a:srgbClr val="FFFF00"/>
                </a:solidFill>
                <a:latin typeface="UVF Slim Tony" panose="02000000000000000000" pitchFamily="2" charset="0"/>
              </a:rPr>
              <a:t>house</a:t>
            </a:r>
          </a:p>
        </p:txBody>
      </p:sp>
    </p:spTree>
    <p:extLst>
      <p:ext uri="{BB962C8B-B14F-4D97-AF65-F5344CB8AC3E}">
        <p14:creationId xmlns:p14="http://schemas.microsoft.com/office/powerpoint/2010/main" val="76861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-4.81481E-6 L 5E-6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563628" y="323850"/>
            <a:ext cx="11342622" cy="6343649"/>
          </a:xfrm>
          <a:prstGeom prst="round2Diag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5777" l="48843" r="99050">
                        <a14:foregroundMark x1="60413" y1="25432" x2="61942" y2="30230"/>
                        <a14:foregroundMark x1="56446" y1="83493" x2="89752" y2="83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150" y="4572000"/>
            <a:ext cx="6211286" cy="274306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CA97A69-1254-4634-A88C-92E0A5D1EFA1}"/>
              </a:ext>
            </a:extLst>
          </p:cNvPr>
          <p:cNvGrpSpPr/>
          <p:nvPr/>
        </p:nvGrpSpPr>
        <p:grpSpPr>
          <a:xfrm>
            <a:off x="330102" y="2058088"/>
            <a:ext cx="5117249" cy="4568379"/>
            <a:chOff x="978751" y="1413327"/>
            <a:chExt cx="5117249" cy="4568379"/>
          </a:xfrm>
        </p:grpSpPr>
        <p:sp>
          <p:nvSpPr>
            <p:cNvPr id="9" name="Oval 2">
              <a:extLst>
                <a:ext uri="{FF2B5EF4-FFF2-40B4-BE49-F238E27FC236}">
                  <a16:creationId xmlns:a16="http://schemas.microsoft.com/office/drawing/2014/main" id="{866CA66B-03E3-4CC3-986E-966B3F2F4851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pic>
          <p:nvPicPr>
            <p:cNvPr id="10" name="Picture 6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1303DFD-BD2F-4383-B34B-B2F449C6A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9EDA50-2BDF-4B89-80EC-8CBE9323BE5F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5E31831-DB07-4606-A570-F29FA85B7FA1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9B5C4A0-A2F4-4D29-B0ED-CEB148945EA1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07A177-72D0-4618-9AFC-B60CF4344CFA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15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F37ED800-0FB3-4DED-9479-D39F6D074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876B446-ED43-408F-97C4-46828BB6D10D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D79CB77-5F87-48E0-9306-2E8E148868F0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6AE9B31-C24F-4CFB-A12A-C965D72CFE93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B950E0-B974-4DE9-95EF-18D2F45D00D0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0A5563B-49B3-4712-BCD4-814D39235A2E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CB4BD4-B2A8-488E-93BA-7E9BCF64285E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226A2EB-7DEF-4B1D-BB95-E525734E6D47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F6BDE7-F366-4297-A1E3-51202933929D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7C9C19E-5D40-4169-99BA-C6EC4685E29A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1C251C-AB29-4FBD-A601-7752FB4A7DA8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DCF6144-487B-48BE-8F0A-A12B7E200C4D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E6260B-4C91-4055-9182-C91D5D2C322A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59A153C-A0D8-469E-B667-9F9854BE3576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54EAA0-CAA3-4C2C-B601-E84C20F649F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EB045EA-AE2C-4C10-B2A0-075CB851D440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044812-FFB0-406D-9B3B-AD4A7B136ADB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33D83F-9CDB-40FD-874F-0B2755EA972A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89EBEF2-E74F-4DDA-BA33-3C5DD33731A7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792B96-8842-4ACE-97BC-BCC6F4F20CE0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AF5B46D-1D03-4D95-AAD5-6C3AC599177F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9E9BD02-F581-47A2-88CE-6ED3D82C84A9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2F40DA-1C03-4C01-B3AF-EF23FD1D83BC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681E352-E4CB-4854-968A-ABC55934C30A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58C6F7-0384-4A4F-9EB0-5D6AD20D0825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5A283D-9C85-4260-8EB6-F08563B90BD2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5EB9E3-8340-4D99-B0CA-BE7C4D6B5C62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04BD2D6-EE4C-450A-9F73-E99C8D91FE57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417A1D-366B-45F5-AA22-E58A65985AA1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B8B79F8-BCC6-44EB-AAFC-3073FC8D3879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7F50E10-0EE2-4531-AE1A-FF43690725C1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A92139-6682-4A39-BB80-05ABB6C460C9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7F781E6-188C-43FD-8AC8-80564C6C632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E76D632-150C-4F59-AFB0-00053829E432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7019706-C7EB-4801-9A30-174F07DA3286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F45145F-B54A-46D3-80C7-73E9850CA4F1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33D5B1-6661-4A43-9C78-7B3E1AF8F37D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386F737-118B-474D-A662-C0A015B33B93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1777767-BD64-4FEA-8F37-071DF284EE51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F6D50C1-0F66-485F-9FFA-72F1FE14A0B7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037D252-5F10-4CD2-B82D-072B51261A58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97EAC9C-5FD4-4DBA-85A5-5E4A790D25FF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9367567-633B-4C07-A1A1-0653D0282CBA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3AF6072-D1B3-41BD-A2CF-F59EBAAAC06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877BCD-0F9E-4204-A13C-6EA1AD1286DB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A9F12E-F74C-40D0-A0DE-14CF9F6CD3CC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48368303-A3E2-4F3B-8D2B-91F45E426A4C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F3AA08E-2766-4102-B01E-DBFCBF20DE12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0C7C396-516F-4DAB-A8EE-CAA2DA2F340F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21DCDB1-B104-4475-9406-575306C03BA2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B2E374E-E2FB-4893-9909-9124FA1A19C3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5D2CF6B-E11D-4962-B61D-DB9864CFAC4B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CDDAF50-FBF4-4E69-852A-8E9612433109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391981D-0E60-4FBD-A1A1-52C1486323C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9C05133-04BE-4F21-81DF-D0C9DE493792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6AA8DA9-BB9C-4E0D-87CE-7A76BEBAA7F2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8A6C1A4-72B3-42A3-83BD-01CD5C3DA0D2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DCA1893-BC80-477A-A172-983C63E60637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E811F3E-345F-46B5-9623-BA258C7CF8BA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9939B16-5AE4-42A9-AF10-8BADDE062AA0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3B481AF-3843-4532-8F47-1C0162956C9C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00A2ADD-87C6-43ED-A55A-B55518CAAD27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77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5555B3E-A2FC-49C9-A15A-F7DAF982C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TextBox 77"/>
          <p:cNvSpPr txBox="1"/>
          <p:nvPr/>
        </p:nvSpPr>
        <p:spPr>
          <a:xfrm>
            <a:off x="4667789" y="1782601"/>
            <a:ext cx="69744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Tòa nhà có 60 phòng. Có 35 căn phòng đã bật đèn. Hỏi còn bao nhiêu căn phòng chưa bật đèn?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320360" y="1303622"/>
            <a:ext cx="160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err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 3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303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568</Words>
  <Application>Microsoft Office PowerPoint</Application>
  <PresentationFormat>Widescreen</PresentationFormat>
  <Paragraphs>116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Calibri Light</vt:lpstr>
      <vt:lpstr>UTM ViceroyJF</vt:lpstr>
      <vt:lpstr>UTM Arruba KT</vt:lpstr>
      <vt:lpstr>Archivo</vt:lpstr>
      <vt:lpstr>Cambria</vt:lpstr>
      <vt:lpstr>UTM A&amp;S Graceland</vt:lpstr>
      <vt:lpstr>UTM Showcard</vt:lpstr>
      <vt:lpstr>Oi</vt:lpstr>
      <vt:lpstr>#9Slide07 HoneyCream</vt:lpstr>
      <vt:lpstr>Calibri</vt:lpstr>
      <vt:lpstr>Arial</vt:lpstr>
      <vt:lpstr>SVN-Dancing Script</vt:lpstr>
      <vt:lpstr>SVN-Newton</vt:lpstr>
      <vt:lpstr>Times New Roman</vt:lpstr>
      <vt:lpstr>UVF Slim Tony</vt:lpstr>
      <vt:lpstr>UVF Penna Regular</vt:lpstr>
      <vt:lpstr>UTM Avo</vt:lpstr>
      <vt:lpstr>UTM Seagull</vt:lpstr>
      <vt:lpstr>UTM Wedding K&amp;T</vt:lpstr>
      <vt:lpstr>UTM Bustamalaka</vt:lpstr>
      <vt:lpstr>#9Slide03 Arima Madurai Black</vt:lpstr>
      <vt:lpstr>Office Theme</vt:lpstr>
      <vt:lpstr>2_Custom Design</vt:lpstr>
      <vt:lpstr>Custom Design</vt:lpstr>
      <vt:lpstr>1_Custom Design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LuyentapTr128-129</dc:title>
  <dc:subject>Toán</dc:subject>
  <dc:creator>BICHTRAN</dc:creator>
  <cp:keywords>MĂNGNONTEAMS</cp:keywords>
  <cp:lastModifiedBy>nhung dinh</cp:lastModifiedBy>
  <cp:revision>64</cp:revision>
  <dcterms:created xsi:type="dcterms:W3CDTF">2022-02-12T18:45:23Z</dcterms:created>
  <dcterms:modified xsi:type="dcterms:W3CDTF">2024-12-04T06:39:55Z</dcterms:modified>
</cp:coreProperties>
</file>