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8" r:id="rId2"/>
    <p:sldMasterId id="2147483672" r:id="rId3"/>
  </p:sldMasterIdLst>
  <p:notesMasterIdLst>
    <p:notesMasterId r:id="rId24"/>
  </p:notesMasterIdLst>
  <p:sldIdLst>
    <p:sldId id="347" r:id="rId4"/>
    <p:sldId id="348" r:id="rId5"/>
    <p:sldId id="349" r:id="rId6"/>
    <p:sldId id="337" r:id="rId7"/>
    <p:sldId id="350" r:id="rId8"/>
    <p:sldId id="351" r:id="rId9"/>
    <p:sldId id="352" r:id="rId10"/>
    <p:sldId id="353" r:id="rId11"/>
    <p:sldId id="354" r:id="rId12"/>
    <p:sldId id="355" r:id="rId13"/>
    <p:sldId id="356" r:id="rId14"/>
    <p:sldId id="358" r:id="rId15"/>
    <p:sldId id="359" r:id="rId16"/>
    <p:sldId id="361" r:id="rId17"/>
    <p:sldId id="335" r:id="rId18"/>
    <p:sldId id="345" r:id="rId19"/>
    <p:sldId id="346" r:id="rId20"/>
    <p:sldId id="360" r:id="rId21"/>
    <p:sldId id="284" r:id="rId22"/>
    <p:sldId id="319" r:id="rId23"/>
  </p:sldIdLst>
  <p:sldSz cx="12192000" cy="6858000"/>
  <p:notesSz cx="6858000" cy="9144000"/>
  <p:embeddedFontLst>
    <p:embeddedFont>
      <p:font typeface="等线" panose="02010600030101010101" pitchFamily="2" charset="-122"/>
      <p:regular r:id="rId25"/>
    </p:embeddedFont>
    <p:embeddedFont>
      <p:font typeface="#9Slide03 IcielNovecento sans E" panose="00000900000000000000" pitchFamily="2" charset="0"/>
      <p:bold r:id="rId26"/>
    </p:embeddedFont>
    <p:embeddedFont>
      <p:font typeface="#9Slide03 SVNEvery Movie Every " panose="02000500000000000000" pitchFamily="2" charset="0"/>
      <p:regular r:id="rId27"/>
    </p:embeddedFont>
    <p:embeddedFont>
      <p:font typeface="#9Slide03 SVNHarabaras" panose="02040603050506020204" pitchFamily="18" charset="0"/>
      <p:regular r:id="rId28"/>
    </p:embeddedFont>
    <p:embeddedFont>
      <p:font typeface="#9Slide04 Yeseva One" panose="00000500000000000000" pitchFamily="2" charset="0"/>
      <p:regular r:id="rId29"/>
    </p:embeddedFont>
    <p:embeddedFont>
      <p:font typeface="#9Slide05 SVNKitten" pitchFamily="2" charset="0"/>
      <p:regular r:id="rId30"/>
    </p:embeddedFont>
    <p:embeddedFont>
      <p:font typeface="#9SLIDE07 ICIELKONI BLACK" pitchFamily="2" charset="0"/>
      <p:bold r:id="rId31"/>
    </p:embeddedFont>
    <p:embeddedFont>
      <p:font typeface="#9Slide07 SVNDessert Menu Scrip" panose="00000500000000000000" pitchFamily="2" charset="0"/>
      <p:regular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Cambria" panose="02040503050406030204" pitchFamily="18" charset="0"/>
      <p:regular r:id="rId39"/>
      <p:bold r:id="rId40"/>
      <p:italic r:id="rId41"/>
      <p:boldItalic r:id="rId42"/>
    </p:embeddedFont>
  </p:embeddedFontLst>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753E"/>
    <a:srgbClr val="EF3C37"/>
    <a:srgbClr val="F5D5D8"/>
    <a:srgbClr val="E2B88E"/>
    <a:srgbClr val="E2ACDB"/>
    <a:srgbClr val="484F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51"/>
    <p:restoredTop sz="94649"/>
  </p:normalViewPr>
  <p:slideViewPr>
    <p:cSldViewPr snapToGrid="0">
      <p:cViewPr varScale="1">
        <p:scale>
          <a:sx n="70" d="100"/>
          <a:sy n="70" d="100"/>
        </p:scale>
        <p:origin x="48" y="1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8.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ags" Target="tags/tag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8DA250-400C-4CDF-BA11-B6FDACEC7B34}" type="datetimeFigureOut">
              <a:rPr lang="zh-CN" altLang="en-US" smtClean="0"/>
              <a:t>2022/11/16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8E6484-A376-4B3A-B564-05CBE19FDD1F}" type="slidenum">
              <a:rPr lang="zh-CN" altLang="en-US" smtClean="0"/>
              <a:t>‹#›</a:t>
            </a:fld>
            <a:endParaRPr lang="zh-CN" altLang="en-US"/>
          </a:p>
        </p:txBody>
      </p:sp>
    </p:spTree>
    <p:extLst>
      <p:ext uri="{BB962C8B-B14F-4D97-AF65-F5344CB8AC3E}">
        <p14:creationId xmlns:p14="http://schemas.microsoft.com/office/powerpoint/2010/main" val="3303247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1141aa6e17f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1141aa6e17f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4944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1141aa6e17f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1141aa6e17f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0891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1141aa6e17f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1141aa6e17f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9546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4"/>
        <p:cNvGrpSpPr/>
        <p:nvPr/>
      </p:nvGrpSpPr>
      <p:grpSpPr>
        <a:xfrm>
          <a:off x="0" y="0"/>
          <a:ext cx="0" cy="0"/>
          <a:chOff x="0" y="0"/>
          <a:chExt cx="0" cy="0"/>
        </a:xfrm>
      </p:grpSpPr>
      <p:sp>
        <p:nvSpPr>
          <p:cNvPr id="3795" name="Google Shape;3795;g11837281d00_0_3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6" name="Google Shape;3796;g11837281d00_0_3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4122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4676A94-0DA1-4457-82A7-6A3BA6308306}" type="datetimeFigureOut">
              <a:rPr lang="zh-CN" altLang="en-US" smtClean="0"/>
              <a:t>2022/11/16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27296164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4676A94-0DA1-4457-82A7-6A3BA6308306}" type="datetimeFigureOut">
              <a:rPr lang="zh-CN" altLang="en-US" smtClean="0"/>
              <a:t>2022/11/16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62375535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4676A94-0DA1-4457-82A7-6A3BA6308306}" type="datetimeFigureOut">
              <a:rPr lang="zh-CN" altLang="en-US" smtClean="0"/>
              <a:t>2022/11/16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324359939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4676A94-0DA1-4457-82A7-6A3BA6308306}" type="datetimeFigureOut">
              <a:rPr lang="zh-CN" altLang="en-US" smtClean="0"/>
              <a:t>2022/11/16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89642179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52"/>
        <p:cNvGrpSpPr/>
        <p:nvPr/>
      </p:nvGrpSpPr>
      <p:grpSpPr>
        <a:xfrm>
          <a:off x="0" y="0"/>
          <a:ext cx="0" cy="0"/>
          <a:chOff x="0" y="0"/>
          <a:chExt cx="0" cy="0"/>
        </a:xfrm>
      </p:grpSpPr>
      <p:sp>
        <p:nvSpPr>
          <p:cNvPr id="453" name="Google Shape;453;p24"/>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4" name="Google Shape;454;p24"/>
          <p:cNvGrpSpPr/>
          <p:nvPr/>
        </p:nvGrpSpPr>
        <p:grpSpPr>
          <a:xfrm rot="1518416" flipH="1">
            <a:off x="11329001"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7" name="Google Shape;457;p24"/>
          <p:cNvGrpSpPr/>
          <p:nvPr/>
        </p:nvGrpSpPr>
        <p:grpSpPr>
          <a:xfrm flipH="1">
            <a:off x="357633"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60" name="Google Shape;460;p24"/>
          <p:cNvSpPr/>
          <p:nvPr/>
        </p:nvSpPr>
        <p:spPr>
          <a:xfrm rot="3610759">
            <a:off x="11412997" y="5972120"/>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61" name="Google Shape;461;p24"/>
          <p:cNvGrpSpPr/>
          <p:nvPr/>
        </p:nvGrpSpPr>
        <p:grpSpPr>
          <a:xfrm rot="-1203302">
            <a:off x="314433" y="5856350"/>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65" name="Google Shape;465;p24"/>
          <p:cNvSpPr/>
          <p:nvPr/>
        </p:nvSpPr>
        <p:spPr>
          <a:xfrm rot="3763356">
            <a:off x="5612910" y="64109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4"/>
          <p:cNvSpPr/>
          <p:nvPr/>
        </p:nvSpPr>
        <p:spPr>
          <a:xfrm rot="-384016">
            <a:off x="256941" y="2508857"/>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67" name="Google Shape;467;p24"/>
          <p:cNvGrpSpPr/>
          <p:nvPr/>
        </p:nvGrpSpPr>
        <p:grpSpPr>
          <a:xfrm rot="-9636935">
            <a:off x="11595847" y="1927198"/>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70" name="Google Shape;470;p24"/>
          <p:cNvSpPr/>
          <p:nvPr/>
        </p:nvSpPr>
        <p:spPr>
          <a:xfrm rot="3763356">
            <a:off x="8242577" y="1553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4636353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54981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987127848"/>
      </p:ext>
    </p:extLst>
  </p:cSld>
  <p:clrMapOvr>
    <a:masterClrMapping/>
  </p:clrMapOvr>
  <p:transition spd="slow" advTm="3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202066"/>
      </p:ext>
    </p:extLst>
  </p:cSld>
  <p:clrMapOvr>
    <a:masterClrMapping/>
  </p:clrMapOvr>
  <p:transition spd="slow" advTm="3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58FB04F-0751-4F8C-94B7-2662C1EF0A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DCAC48-0A5A-4EDF-9CE6-0B1433331A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5154DF89-F0EE-4205-B5FB-C4F14E5B611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21CA53A5-9751-49E5-99FD-C1176E5175B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10DA4-DA18-4FFE-8702-E7A9B549F83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6881027"/>
      </p:ext>
    </p:extLst>
  </p:cSld>
  <p:clrMapOvr>
    <a:masterClrMapping/>
  </p:clrMapOvr>
  <p:transition spd="slow" advTm="3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58FB04F-0751-4F8C-94B7-2662C1EF0A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DCAC48-0A5A-4EDF-9CE6-0B1433331A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5154DF89-F0EE-4205-B5FB-C4F14E5B611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21CA53A5-9751-49E5-99FD-C1176E5175B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10DA4-DA18-4FFE-8702-E7A9B549F83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2077993"/>
      </p:ext>
    </p:extLst>
  </p:cSld>
  <p:clrMapOvr>
    <a:masterClrMapping/>
  </p:clrMapOvr>
  <p:transition spd="slow" advTm="3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2022/11/16</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369984449"/>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4676A94-0DA1-4457-82A7-6A3BA6308306}" type="datetimeFigureOut">
              <a:rPr lang="zh-CN" altLang="en-US" smtClean="0"/>
              <a:t>2022/11/16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41330195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2022/11/16</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537000816"/>
      </p:ext>
    </p:extLst>
  </p:cSld>
  <p:clrMapOvr>
    <a:masterClrMapping/>
  </p:clrMapOvr>
  <p:transition spd="slow" advTm="3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2022/11/16</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4202929331"/>
      </p:ext>
    </p:extLst>
  </p:cSld>
  <p:clrMapOvr>
    <a:masterClrMapping/>
  </p:clrMapOvr>
  <p:transition spd="slow" advTm="3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2022/11/16</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110997847"/>
      </p:ext>
    </p:extLst>
  </p:cSld>
  <p:clrMapOvr>
    <a:masterClrMapping/>
  </p:clrMapOvr>
  <p:transition spd="slow" advTm="3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2022/11/16</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686287477"/>
      </p:ext>
    </p:extLst>
  </p:cSld>
  <p:clrMapOvr>
    <a:masterClrMapping/>
  </p:clrMapOvr>
  <p:transition spd="slow" advTm="3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785120"/>
      </p:ext>
    </p:extLst>
  </p:cSld>
  <p:clrMapOvr>
    <a:masterClrMapping/>
  </p:clrMapOvr>
  <p:transition spd="slow" advTm="3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58FB04F-0751-4F8C-94B7-2662C1EF0A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DCAC48-0A5A-4EDF-9CE6-0B1433331A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5154DF89-F0EE-4205-B5FB-C4F14E5B611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21CA53A5-9751-49E5-99FD-C1176E5175B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10DA4-DA18-4FFE-8702-E7A9B549F83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8865920"/>
      </p:ext>
    </p:extLst>
  </p:cSld>
  <p:clrMapOvr>
    <a:masterClrMapping/>
  </p:clrMapOvr>
  <p:transition spd="slow" advTm="3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4676A94-0DA1-4457-82A7-6A3BA6308306}" type="datetimeFigureOut">
              <a:rPr lang="zh-CN" altLang="en-US" smtClean="0"/>
              <a:t>2022/11/16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110339299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4676A94-0DA1-4457-82A7-6A3BA6308306}" type="datetimeFigureOut">
              <a:rPr lang="zh-CN" altLang="en-US" smtClean="0"/>
              <a:t>2022/11/16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3394939819"/>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4676A94-0DA1-4457-82A7-6A3BA6308306}" type="datetimeFigureOut">
              <a:rPr lang="zh-CN" altLang="en-US" smtClean="0"/>
              <a:t>2022/11/16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240354284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4676A94-0DA1-4457-82A7-6A3BA6308306}" type="datetimeFigureOut">
              <a:rPr lang="zh-CN" altLang="en-US" smtClean="0"/>
              <a:t>2022/11/16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123281953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4676A94-0DA1-4457-82A7-6A3BA6308306}" type="datetimeFigureOut">
              <a:rPr lang="zh-CN" altLang="en-US" smtClean="0"/>
              <a:t>2022/11/16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264922447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4676A94-0DA1-4457-82A7-6A3BA6308306}" type="datetimeFigureOut">
              <a:rPr lang="zh-CN" altLang="en-US" smtClean="0"/>
              <a:t>2022/11/16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15201003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4676A94-0DA1-4457-82A7-6A3BA6308306}" type="datetimeFigureOut">
              <a:rPr lang="zh-CN" altLang="en-US" smtClean="0"/>
              <a:t>2022/11/16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1246460001"/>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676A94-0DA1-4457-82A7-6A3BA6308306}" type="datetimeFigureOut">
              <a:rPr lang="zh-CN" altLang="en-US" smtClean="0"/>
              <a:t>2022/11/16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2176934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9" r:id="rId8"/>
    <p:sldLayoutId id="2147483656" r:id="rId9"/>
    <p:sldLayoutId id="2147483657" r:id="rId10"/>
    <p:sldLayoutId id="2147483658" r:id="rId11"/>
    <p:sldLayoutId id="2147483659" r:id="rId12"/>
    <p:sldLayoutId id="2147483665" r:id="rId13"/>
    <p:sldLayoutId id="2147483667" r:id="rId14"/>
  </p:sldLayoutIdLst>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6"/>
          <a:srcRect l="7629"/>
          <a:stretch/>
        </p:blipFill>
        <p:spPr>
          <a:xfrm>
            <a:off x="0" y="-6394"/>
            <a:ext cx="12195576" cy="6870787"/>
          </a:xfrm>
          <a:prstGeom prst="rect">
            <a:avLst/>
          </a:prstGeom>
        </p:spPr>
      </p:pic>
      <p:sp>
        <p:nvSpPr>
          <p:cNvPr id="8" name="圆角矩形 7"/>
          <p:cNvSpPr/>
          <p:nvPr userDrawn="1"/>
        </p:nvSpPr>
        <p:spPr>
          <a:xfrm>
            <a:off x="696686" y="580571"/>
            <a:ext cx="10697028" cy="58202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9" name="圆角矩形 8"/>
          <p:cNvSpPr/>
          <p:nvPr userDrawn="1"/>
        </p:nvSpPr>
        <p:spPr>
          <a:xfrm>
            <a:off x="841829" y="725714"/>
            <a:ext cx="10435771" cy="5558972"/>
          </a:xfrm>
          <a:prstGeom prst="roundRect">
            <a:avLst/>
          </a:prstGeom>
          <a:solidFill>
            <a:schemeClr val="bg1"/>
          </a:solidFill>
          <a:ln w="28575">
            <a:solidFill>
              <a:srgbClr val="756DF9"/>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Tree>
    <p:extLst>
      <p:ext uri="{BB962C8B-B14F-4D97-AF65-F5344CB8AC3E}">
        <p14:creationId xmlns:p14="http://schemas.microsoft.com/office/powerpoint/2010/main" val="224456650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8" r:id="rId4"/>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9"/>
          <a:srcRect l="7629"/>
          <a:stretch/>
        </p:blipFill>
        <p:spPr>
          <a:xfrm>
            <a:off x="0" y="-6394"/>
            <a:ext cx="12195576" cy="6870787"/>
          </a:xfrm>
          <a:prstGeom prst="rect">
            <a:avLst/>
          </a:prstGeom>
        </p:spPr>
      </p:pic>
      <p:sp>
        <p:nvSpPr>
          <p:cNvPr id="8" name="圆角矩形 7"/>
          <p:cNvSpPr/>
          <p:nvPr userDrawn="1"/>
        </p:nvSpPr>
        <p:spPr>
          <a:xfrm>
            <a:off x="696686" y="580571"/>
            <a:ext cx="10697028" cy="58202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9" name="圆角矩形 8"/>
          <p:cNvSpPr/>
          <p:nvPr userDrawn="1"/>
        </p:nvSpPr>
        <p:spPr>
          <a:xfrm>
            <a:off x="841829" y="725714"/>
            <a:ext cx="10435771" cy="5558972"/>
          </a:xfrm>
          <a:prstGeom prst="roundRect">
            <a:avLst/>
          </a:prstGeom>
          <a:solidFill>
            <a:schemeClr val="bg1"/>
          </a:solidFill>
          <a:ln w="28575">
            <a:solidFill>
              <a:srgbClr val="756DF9"/>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Tree>
    <p:extLst>
      <p:ext uri="{BB962C8B-B14F-4D97-AF65-F5344CB8AC3E}">
        <p14:creationId xmlns:p14="http://schemas.microsoft.com/office/powerpoint/2010/main" val="312011718"/>
      </p:ext>
    </p:extLst>
  </p:cSld>
  <p:clrMap bg1="lt1" tx1="dk1" bg2="lt2" tx2="dk2" accent1="accent1" accent2="accent2" accent3="accent3" accent4="accent4" accent5="accent5" accent6="accent6" hlink="hlink" folHlink="folHlink"/>
  <p:sldLayoutIdLst>
    <p:sldLayoutId id="2147483673" r:id="rId1"/>
    <p:sldLayoutId id="2147483681" r:id="rId2"/>
    <p:sldLayoutId id="2147483680" r:id="rId3"/>
    <p:sldLayoutId id="2147483677" r:id="rId4"/>
    <p:sldLayoutId id="2147483676" r:id="rId5"/>
    <p:sldLayoutId id="2147483674" r:id="rId6"/>
    <p:sldLayoutId id="2147483675" r:id="rId7"/>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5.xml"/><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894790" flipH="1" flipV="1">
            <a:off x="7434959" y="-943515"/>
            <a:ext cx="3633237" cy="2972604"/>
          </a:xfrm>
          <a:custGeom>
            <a:avLst/>
            <a:gdLst>
              <a:gd name="connsiteX0" fmla="*/ 3984379 w 4434987"/>
              <a:gd name="connsiteY0" fmla="*/ 52131 h 3628572"/>
              <a:gd name="connsiteX1" fmla="*/ 3990367 w 4434987"/>
              <a:gd name="connsiteY1" fmla="*/ 53726 h 3628572"/>
              <a:gd name="connsiteX2" fmla="*/ 3985164 w 4434987"/>
              <a:gd name="connsiteY2" fmla="*/ 52365 h 3628572"/>
              <a:gd name="connsiteX3" fmla="*/ 3984379 w 4434987"/>
              <a:gd name="connsiteY3" fmla="*/ 52131 h 3628572"/>
              <a:gd name="connsiteX4" fmla="*/ 3222171 w 4434987"/>
              <a:gd name="connsiteY4" fmla="*/ 0 h 3628572"/>
              <a:gd name="connsiteX5" fmla="*/ 3773714 w 4434987"/>
              <a:gd name="connsiteY5" fmla="*/ 14515 h 3628572"/>
              <a:gd name="connsiteX6" fmla="*/ 3860800 w 4434987"/>
              <a:gd name="connsiteY6" fmla="*/ 43543 h 3628572"/>
              <a:gd name="connsiteX7" fmla="*/ 3991301 w 4434987"/>
              <a:gd name="connsiteY7" fmla="*/ 53974 h 3628572"/>
              <a:gd name="connsiteX8" fmla="*/ 3990367 w 4434987"/>
              <a:gd name="connsiteY8" fmla="*/ 53726 h 3628572"/>
              <a:gd name="connsiteX9" fmla="*/ 3996490 w 4434987"/>
              <a:gd name="connsiteY9" fmla="*/ 55327 h 3628572"/>
              <a:gd name="connsiteX10" fmla="*/ 4122057 w 4434987"/>
              <a:gd name="connsiteY10" fmla="*/ 87086 h 3628572"/>
              <a:gd name="connsiteX11" fmla="*/ 4339771 w 4434987"/>
              <a:gd name="connsiteY11" fmla="*/ 101600 h 3628572"/>
              <a:gd name="connsiteX12" fmla="*/ 4397828 w 4434987"/>
              <a:gd name="connsiteY12" fmla="*/ 145143 h 3628572"/>
              <a:gd name="connsiteX13" fmla="*/ 4431677 w 4434987"/>
              <a:gd name="connsiteY13" fmla="*/ 176230 h 3628572"/>
              <a:gd name="connsiteX14" fmla="*/ 4434987 w 4434987"/>
              <a:gd name="connsiteY14" fmla="*/ 180889 h 3628572"/>
              <a:gd name="connsiteX15" fmla="*/ 4434987 w 4434987"/>
              <a:gd name="connsiteY15" fmla="*/ 963747 h 3628572"/>
              <a:gd name="connsiteX16" fmla="*/ 4412343 w 4434987"/>
              <a:gd name="connsiteY16" fmla="*/ 1001486 h 3628572"/>
              <a:gd name="connsiteX17" fmla="*/ 4368800 w 4434987"/>
              <a:gd name="connsiteY17" fmla="*/ 1059543 h 3628572"/>
              <a:gd name="connsiteX18" fmla="*/ 4310743 w 4434987"/>
              <a:gd name="connsiteY18" fmla="*/ 1190172 h 3628572"/>
              <a:gd name="connsiteX19" fmla="*/ 4238171 w 4434987"/>
              <a:gd name="connsiteY19" fmla="*/ 1277257 h 3628572"/>
              <a:gd name="connsiteX20" fmla="*/ 4194628 w 4434987"/>
              <a:gd name="connsiteY20" fmla="*/ 1364343 h 3628572"/>
              <a:gd name="connsiteX21" fmla="*/ 4136571 w 4434987"/>
              <a:gd name="connsiteY21" fmla="*/ 1451429 h 3628572"/>
              <a:gd name="connsiteX22" fmla="*/ 4107543 w 4434987"/>
              <a:gd name="connsiteY22" fmla="*/ 1494972 h 3628572"/>
              <a:gd name="connsiteX23" fmla="*/ 3976914 w 4434987"/>
              <a:gd name="connsiteY23" fmla="*/ 1669143 h 3628572"/>
              <a:gd name="connsiteX24" fmla="*/ 3875314 w 4434987"/>
              <a:gd name="connsiteY24" fmla="*/ 1828800 h 3628572"/>
              <a:gd name="connsiteX25" fmla="*/ 3788228 w 4434987"/>
              <a:gd name="connsiteY25" fmla="*/ 1915886 h 3628572"/>
              <a:gd name="connsiteX26" fmla="*/ 3672114 w 4434987"/>
              <a:gd name="connsiteY26" fmla="*/ 2002972 h 3628572"/>
              <a:gd name="connsiteX27" fmla="*/ 3614057 w 4434987"/>
              <a:gd name="connsiteY27" fmla="*/ 2061029 h 3628572"/>
              <a:gd name="connsiteX28" fmla="*/ 3526971 w 4434987"/>
              <a:gd name="connsiteY28" fmla="*/ 2104572 h 3628572"/>
              <a:gd name="connsiteX29" fmla="*/ 3483428 w 4434987"/>
              <a:gd name="connsiteY29" fmla="*/ 2133600 h 3628572"/>
              <a:gd name="connsiteX30" fmla="*/ 3439886 w 4434987"/>
              <a:gd name="connsiteY30" fmla="*/ 2148115 h 3628572"/>
              <a:gd name="connsiteX31" fmla="*/ 3396343 w 4434987"/>
              <a:gd name="connsiteY31" fmla="*/ 2177143 h 3628572"/>
              <a:gd name="connsiteX32" fmla="*/ 3354526 w 4434987"/>
              <a:gd name="connsiteY32" fmla="*/ 2190252 h 3628572"/>
              <a:gd name="connsiteX33" fmla="*/ 3358037 w 4434987"/>
              <a:gd name="connsiteY33" fmla="*/ 2187630 h 3628572"/>
              <a:gd name="connsiteX34" fmla="*/ 3358606 w 4434987"/>
              <a:gd name="connsiteY34" fmla="*/ 2187238 h 3628572"/>
              <a:gd name="connsiteX35" fmla="*/ 3359959 w 4434987"/>
              <a:gd name="connsiteY35" fmla="*/ 2186195 h 3628572"/>
              <a:gd name="connsiteX36" fmla="*/ 3358037 w 4434987"/>
              <a:gd name="connsiteY36" fmla="*/ 2187630 h 3628572"/>
              <a:gd name="connsiteX37" fmla="*/ 3343895 w 4434987"/>
              <a:gd name="connsiteY37" fmla="*/ 2197396 h 3628572"/>
              <a:gd name="connsiteX38" fmla="*/ 3309257 w 4434987"/>
              <a:gd name="connsiteY38" fmla="*/ 2220686 h 3628572"/>
              <a:gd name="connsiteX39" fmla="*/ 3222171 w 4434987"/>
              <a:gd name="connsiteY39" fmla="*/ 2235200 h 3628572"/>
              <a:gd name="connsiteX40" fmla="*/ 3178628 w 4434987"/>
              <a:gd name="connsiteY40" fmla="*/ 2264229 h 3628572"/>
              <a:gd name="connsiteX41" fmla="*/ 3136813 w 4434987"/>
              <a:gd name="connsiteY41" fmla="*/ 2277337 h 3628572"/>
              <a:gd name="connsiteX42" fmla="*/ 3140325 w 4434987"/>
              <a:gd name="connsiteY42" fmla="*/ 2274715 h 3628572"/>
              <a:gd name="connsiteX43" fmla="*/ 3140895 w 4434987"/>
              <a:gd name="connsiteY43" fmla="*/ 2274321 h 3628572"/>
              <a:gd name="connsiteX44" fmla="*/ 3142248 w 4434987"/>
              <a:gd name="connsiteY44" fmla="*/ 2273279 h 3628572"/>
              <a:gd name="connsiteX45" fmla="*/ 3140325 w 4434987"/>
              <a:gd name="connsiteY45" fmla="*/ 2274715 h 3628572"/>
              <a:gd name="connsiteX46" fmla="*/ 3126184 w 4434987"/>
              <a:gd name="connsiteY46" fmla="*/ 2284480 h 3628572"/>
              <a:gd name="connsiteX47" fmla="*/ 3091543 w 4434987"/>
              <a:gd name="connsiteY47" fmla="*/ 2307772 h 3628572"/>
              <a:gd name="connsiteX48" fmla="*/ 3004457 w 4434987"/>
              <a:gd name="connsiteY48" fmla="*/ 2322286 h 3628572"/>
              <a:gd name="connsiteX49" fmla="*/ 2960914 w 4434987"/>
              <a:gd name="connsiteY49" fmla="*/ 2351315 h 3628572"/>
              <a:gd name="connsiteX50" fmla="*/ 1785257 w 4434987"/>
              <a:gd name="connsiteY50" fmla="*/ 2365829 h 3628572"/>
              <a:gd name="connsiteX51" fmla="*/ 1750616 w 4434987"/>
              <a:gd name="connsiteY51" fmla="*/ 2342537 h 3628572"/>
              <a:gd name="connsiteX52" fmla="*/ 1736473 w 4434987"/>
              <a:gd name="connsiteY52" fmla="*/ 2332771 h 3628572"/>
              <a:gd name="connsiteX53" fmla="*/ 1734553 w 4434987"/>
              <a:gd name="connsiteY53" fmla="*/ 2331337 h 3628572"/>
              <a:gd name="connsiteX54" fmla="*/ 1735905 w 4434987"/>
              <a:gd name="connsiteY54" fmla="*/ 2332379 h 3628572"/>
              <a:gd name="connsiteX55" fmla="*/ 1736473 w 4434987"/>
              <a:gd name="connsiteY55" fmla="*/ 2332771 h 3628572"/>
              <a:gd name="connsiteX56" fmla="*/ 1739987 w 4434987"/>
              <a:gd name="connsiteY56" fmla="*/ 2335395 h 3628572"/>
              <a:gd name="connsiteX57" fmla="*/ 1698171 w 4434987"/>
              <a:gd name="connsiteY57" fmla="*/ 2322286 h 3628572"/>
              <a:gd name="connsiteX58" fmla="*/ 1654628 w 4434987"/>
              <a:gd name="connsiteY58" fmla="*/ 2293257 h 3628572"/>
              <a:gd name="connsiteX59" fmla="*/ 1567543 w 4434987"/>
              <a:gd name="connsiteY59" fmla="*/ 2235200 h 3628572"/>
              <a:gd name="connsiteX60" fmla="*/ 1524000 w 4434987"/>
              <a:gd name="connsiteY60" fmla="*/ 2206172 h 3628572"/>
              <a:gd name="connsiteX61" fmla="*/ 1480457 w 4434987"/>
              <a:gd name="connsiteY61" fmla="*/ 2162629 h 3628572"/>
              <a:gd name="connsiteX62" fmla="*/ 1262743 w 4434987"/>
              <a:gd name="connsiteY62" fmla="*/ 2148115 h 3628572"/>
              <a:gd name="connsiteX63" fmla="*/ 1175657 w 4434987"/>
              <a:gd name="connsiteY63" fmla="*/ 2191657 h 3628572"/>
              <a:gd name="connsiteX64" fmla="*/ 1132114 w 4434987"/>
              <a:gd name="connsiteY64" fmla="*/ 2235200 h 3628572"/>
              <a:gd name="connsiteX65" fmla="*/ 1088571 w 4434987"/>
              <a:gd name="connsiteY65" fmla="*/ 2278743 h 3628572"/>
              <a:gd name="connsiteX66" fmla="*/ 957943 w 4434987"/>
              <a:gd name="connsiteY66" fmla="*/ 2409372 h 3628572"/>
              <a:gd name="connsiteX67" fmla="*/ 914400 w 4434987"/>
              <a:gd name="connsiteY67" fmla="*/ 2481943 h 3628572"/>
              <a:gd name="connsiteX68" fmla="*/ 870857 w 4434987"/>
              <a:gd name="connsiteY68" fmla="*/ 2583543 h 3628572"/>
              <a:gd name="connsiteX69" fmla="*/ 827314 w 4434987"/>
              <a:gd name="connsiteY69" fmla="*/ 2714172 h 3628572"/>
              <a:gd name="connsiteX70" fmla="*/ 798286 w 4434987"/>
              <a:gd name="connsiteY70" fmla="*/ 2757715 h 3628572"/>
              <a:gd name="connsiteX71" fmla="*/ 783771 w 4434987"/>
              <a:gd name="connsiteY71" fmla="*/ 3367315 h 3628572"/>
              <a:gd name="connsiteX72" fmla="*/ 754743 w 4434987"/>
              <a:gd name="connsiteY72" fmla="*/ 3439886 h 3628572"/>
              <a:gd name="connsiteX73" fmla="*/ 740228 w 4434987"/>
              <a:gd name="connsiteY73" fmla="*/ 3483429 h 3628572"/>
              <a:gd name="connsiteX74" fmla="*/ 711200 w 4434987"/>
              <a:gd name="connsiteY74" fmla="*/ 3526972 h 3628572"/>
              <a:gd name="connsiteX75" fmla="*/ 667657 w 4434987"/>
              <a:gd name="connsiteY75" fmla="*/ 3614057 h 3628572"/>
              <a:gd name="connsiteX76" fmla="*/ 449943 w 4434987"/>
              <a:gd name="connsiteY76" fmla="*/ 3628572 h 3628572"/>
              <a:gd name="connsiteX77" fmla="*/ 406400 w 4434987"/>
              <a:gd name="connsiteY77" fmla="*/ 3599543 h 3628572"/>
              <a:gd name="connsiteX78" fmla="*/ 362857 w 4434987"/>
              <a:gd name="connsiteY78" fmla="*/ 3556000 h 3628572"/>
              <a:gd name="connsiteX79" fmla="*/ 319314 w 4434987"/>
              <a:gd name="connsiteY79" fmla="*/ 3541486 h 3628572"/>
              <a:gd name="connsiteX80" fmla="*/ 275771 w 4434987"/>
              <a:gd name="connsiteY80" fmla="*/ 3512457 h 3628572"/>
              <a:gd name="connsiteX81" fmla="*/ 217714 w 4434987"/>
              <a:gd name="connsiteY81" fmla="*/ 3497943 h 3628572"/>
              <a:gd name="connsiteX82" fmla="*/ 87086 w 4434987"/>
              <a:gd name="connsiteY82" fmla="*/ 3468915 h 3628572"/>
              <a:gd name="connsiteX83" fmla="*/ 14514 w 4434987"/>
              <a:gd name="connsiteY83" fmla="*/ 3381829 h 3628572"/>
              <a:gd name="connsiteX84" fmla="*/ 0 w 4434987"/>
              <a:gd name="connsiteY84" fmla="*/ 2540000 h 3628572"/>
              <a:gd name="connsiteX85" fmla="*/ 72571 w 4434987"/>
              <a:gd name="connsiteY85" fmla="*/ 2409372 h 3628572"/>
              <a:gd name="connsiteX86" fmla="*/ 130628 w 4434987"/>
              <a:gd name="connsiteY86" fmla="*/ 2162629 h 3628572"/>
              <a:gd name="connsiteX87" fmla="*/ 217714 w 4434987"/>
              <a:gd name="connsiteY87" fmla="*/ 2032000 h 3628572"/>
              <a:gd name="connsiteX88" fmla="*/ 261257 w 4434987"/>
              <a:gd name="connsiteY88" fmla="*/ 1857829 h 3628572"/>
              <a:gd name="connsiteX89" fmla="*/ 284547 w 4434987"/>
              <a:gd name="connsiteY89" fmla="*/ 1823191 h 3628572"/>
              <a:gd name="connsiteX90" fmla="*/ 294313 w 4434987"/>
              <a:gd name="connsiteY90" fmla="*/ 1809050 h 3628572"/>
              <a:gd name="connsiteX91" fmla="*/ 295748 w 4434987"/>
              <a:gd name="connsiteY91" fmla="*/ 1807127 h 3628572"/>
              <a:gd name="connsiteX92" fmla="*/ 294706 w 4434987"/>
              <a:gd name="connsiteY92" fmla="*/ 1808480 h 3628572"/>
              <a:gd name="connsiteX93" fmla="*/ 294313 w 4434987"/>
              <a:gd name="connsiteY93" fmla="*/ 1809050 h 3628572"/>
              <a:gd name="connsiteX94" fmla="*/ 291692 w 4434987"/>
              <a:gd name="connsiteY94" fmla="*/ 1812560 h 3628572"/>
              <a:gd name="connsiteX95" fmla="*/ 304800 w 4434987"/>
              <a:gd name="connsiteY95" fmla="*/ 1770743 h 3628572"/>
              <a:gd name="connsiteX96" fmla="*/ 333828 w 4434987"/>
              <a:gd name="connsiteY96" fmla="*/ 1727200 h 3628572"/>
              <a:gd name="connsiteX97" fmla="*/ 348343 w 4434987"/>
              <a:gd name="connsiteY97" fmla="*/ 1683657 h 3628572"/>
              <a:gd name="connsiteX98" fmla="*/ 391886 w 4434987"/>
              <a:gd name="connsiteY98" fmla="*/ 1582057 h 3628572"/>
              <a:gd name="connsiteX99" fmla="*/ 415178 w 4434987"/>
              <a:gd name="connsiteY99" fmla="*/ 1547417 h 3628572"/>
              <a:gd name="connsiteX100" fmla="*/ 424942 w 4434987"/>
              <a:gd name="connsiteY100" fmla="*/ 1533276 h 3628572"/>
              <a:gd name="connsiteX101" fmla="*/ 426377 w 4434987"/>
              <a:gd name="connsiteY101" fmla="*/ 1531354 h 3628572"/>
              <a:gd name="connsiteX102" fmla="*/ 425336 w 4434987"/>
              <a:gd name="connsiteY102" fmla="*/ 1532706 h 3628572"/>
              <a:gd name="connsiteX103" fmla="*/ 424942 w 4434987"/>
              <a:gd name="connsiteY103" fmla="*/ 1533276 h 3628572"/>
              <a:gd name="connsiteX104" fmla="*/ 422319 w 4434987"/>
              <a:gd name="connsiteY104" fmla="*/ 1536789 h 3628572"/>
              <a:gd name="connsiteX105" fmla="*/ 435428 w 4434987"/>
              <a:gd name="connsiteY105" fmla="*/ 1494972 h 3628572"/>
              <a:gd name="connsiteX106" fmla="*/ 478971 w 4434987"/>
              <a:gd name="connsiteY106" fmla="*/ 1407886 h 3628572"/>
              <a:gd name="connsiteX107" fmla="*/ 502263 w 4434987"/>
              <a:gd name="connsiteY107" fmla="*/ 1373245 h 3628572"/>
              <a:gd name="connsiteX108" fmla="*/ 512028 w 4434987"/>
              <a:gd name="connsiteY108" fmla="*/ 1359103 h 3628572"/>
              <a:gd name="connsiteX109" fmla="*/ 513463 w 4434987"/>
              <a:gd name="connsiteY109" fmla="*/ 1357182 h 3628572"/>
              <a:gd name="connsiteX110" fmla="*/ 512421 w 4434987"/>
              <a:gd name="connsiteY110" fmla="*/ 1358534 h 3628572"/>
              <a:gd name="connsiteX111" fmla="*/ 512028 w 4434987"/>
              <a:gd name="connsiteY111" fmla="*/ 1359103 h 3628572"/>
              <a:gd name="connsiteX112" fmla="*/ 509406 w 4434987"/>
              <a:gd name="connsiteY112" fmla="*/ 1362616 h 3628572"/>
              <a:gd name="connsiteX113" fmla="*/ 522514 w 4434987"/>
              <a:gd name="connsiteY113" fmla="*/ 1320800 h 3628572"/>
              <a:gd name="connsiteX114" fmla="*/ 566057 w 4434987"/>
              <a:gd name="connsiteY114" fmla="*/ 1233715 h 3628572"/>
              <a:gd name="connsiteX115" fmla="*/ 609600 w 4434987"/>
              <a:gd name="connsiteY115" fmla="*/ 1117600 h 3628572"/>
              <a:gd name="connsiteX116" fmla="*/ 638307 w 4434987"/>
              <a:gd name="connsiteY116" fmla="*/ 1062676 h 3628572"/>
              <a:gd name="connsiteX117" fmla="*/ 637444 w 4434987"/>
              <a:gd name="connsiteY117" fmla="*/ 1068627 h 3628572"/>
              <a:gd name="connsiteX118" fmla="*/ 637240 w 4434987"/>
              <a:gd name="connsiteY118" fmla="*/ 1069777 h 3628572"/>
              <a:gd name="connsiteX119" fmla="*/ 636930 w 4434987"/>
              <a:gd name="connsiteY119" fmla="*/ 1072170 h 3628572"/>
              <a:gd name="connsiteX120" fmla="*/ 637444 w 4434987"/>
              <a:gd name="connsiteY120" fmla="*/ 1068627 h 3628572"/>
              <a:gd name="connsiteX121" fmla="*/ 638826 w 4434987"/>
              <a:gd name="connsiteY121" fmla="*/ 1060814 h 3628572"/>
              <a:gd name="connsiteX122" fmla="*/ 653143 w 4434987"/>
              <a:gd name="connsiteY122" fmla="*/ 986972 h 3628572"/>
              <a:gd name="connsiteX123" fmla="*/ 682171 w 4434987"/>
              <a:gd name="connsiteY123" fmla="*/ 943429 h 3628572"/>
              <a:gd name="connsiteX124" fmla="*/ 725714 w 4434987"/>
              <a:gd name="connsiteY124" fmla="*/ 885372 h 3628572"/>
              <a:gd name="connsiteX125" fmla="*/ 740228 w 4434987"/>
              <a:gd name="connsiteY125" fmla="*/ 841829 h 3628572"/>
              <a:gd name="connsiteX126" fmla="*/ 783771 w 4434987"/>
              <a:gd name="connsiteY126" fmla="*/ 769257 h 3628572"/>
              <a:gd name="connsiteX127" fmla="*/ 856343 w 4434987"/>
              <a:gd name="connsiteY127" fmla="*/ 667657 h 3628572"/>
              <a:gd name="connsiteX128" fmla="*/ 899886 w 4434987"/>
              <a:gd name="connsiteY128" fmla="*/ 624115 h 3628572"/>
              <a:gd name="connsiteX129" fmla="*/ 943428 w 4434987"/>
              <a:gd name="connsiteY129" fmla="*/ 580572 h 3628572"/>
              <a:gd name="connsiteX130" fmla="*/ 1030514 w 4434987"/>
              <a:gd name="connsiteY130" fmla="*/ 493486 h 3628572"/>
              <a:gd name="connsiteX131" fmla="*/ 1045028 w 4434987"/>
              <a:gd name="connsiteY131" fmla="*/ 449943 h 3628572"/>
              <a:gd name="connsiteX132" fmla="*/ 1175657 w 4434987"/>
              <a:gd name="connsiteY132" fmla="*/ 348343 h 3628572"/>
              <a:gd name="connsiteX133" fmla="*/ 1306286 w 4434987"/>
              <a:gd name="connsiteY133" fmla="*/ 319315 h 3628572"/>
              <a:gd name="connsiteX134" fmla="*/ 1349828 w 4434987"/>
              <a:gd name="connsiteY134" fmla="*/ 275772 h 3628572"/>
              <a:gd name="connsiteX135" fmla="*/ 1436914 w 4434987"/>
              <a:gd name="connsiteY135" fmla="*/ 232229 h 3628572"/>
              <a:gd name="connsiteX136" fmla="*/ 1509486 w 4434987"/>
              <a:gd name="connsiteY136" fmla="*/ 203200 h 3628572"/>
              <a:gd name="connsiteX137" fmla="*/ 1553028 w 4434987"/>
              <a:gd name="connsiteY137" fmla="*/ 188686 h 3628572"/>
              <a:gd name="connsiteX138" fmla="*/ 1596571 w 4434987"/>
              <a:gd name="connsiteY138" fmla="*/ 159657 h 3628572"/>
              <a:gd name="connsiteX139" fmla="*/ 1654628 w 4434987"/>
              <a:gd name="connsiteY139" fmla="*/ 145143 h 3628572"/>
              <a:gd name="connsiteX140" fmla="*/ 1741714 w 4434987"/>
              <a:gd name="connsiteY140" fmla="*/ 101600 h 3628572"/>
              <a:gd name="connsiteX141" fmla="*/ 1872343 w 4434987"/>
              <a:gd name="connsiteY141" fmla="*/ 72572 h 3628572"/>
              <a:gd name="connsiteX142" fmla="*/ 1959428 w 4434987"/>
              <a:gd name="connsiteY142" fmla="*/ 58057 h 3628572"/>
              <a:gd name="connsiteX143" fmla="*/ 2133600 w 4434987"/>
              <a:gd name="connsiteY143" fmla="*/ 14515 h 362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434987" h="3628572">
                <a:moveTo>
                  <a:pt x="3984379" y="52131"/>
                </a:moveTo>
                <a:lnTo>
                  <a:pt x="3990367" y="53726"/>
                </a:lnTo>
                <a:lnTo>
                  <a:pt x="3985164" y="52365"/>
                </a:lnTo>
                <a:cubicBezTo>
                  <a:pt x="3983303" y="51868"/>
                  <a:pt x="3983199" y="51827"/>
                  <a:pt x="3984379" y="52131"/>
                </a:cubicBezTo>
                <a:close/>
                <a:moveTo>
                  <a:pt x="3222171" y="0"/>
                </a:moveTo>
                <a:cubicBezTo>
                  <a:pt x="3406019" y="4838"/>
                  <a:pt x="3590229" y="2005"/>
                  <a:pt x="3773714" y="14515"/>
                </a:cubicBezTo>
                <a:cubicBezTo>
                  <a:pt x="3804242" y="16596"/>
                  <a:pt x="3830725" y="37904"/>
                  <a:pt x="3860800" y="43543"/>
                </a:cubicBezTo>
                <a:cubicBezTo>
                  <a:pt x="4138036" y="95524"/>
                  <a:pt x="4024068" y="62859"/>
                  <a:pt x="3991301" y="53974"/>
                </a:cubicBezTo>
                <a:lnTo>
                  <a:pt x="3990367" y="53726"/>
                </a:lnTo>
                <a:lnTo>
                  <a:pt x="3996490" y="55327"/>
                </a:lnTo>
                <a:cubicBezTo>
                  <a:pt x="4014031" y="59870"/>
                  <a:pt x="4051635" y="69480"/>
                  <a:pt x="4122057" y="87086"/>
                </a:cubicBezTo>
                <a:cubicBezTo>
                  <a:pt x="4194628" y="91924"/>
                  <a:pt x="4268599" y="86616"/>
                  <a:pt x="4339771" y="101600"/>
                </a:cubicBezTo>
                <a:cubicBezTo>
                  <a:pt x="4363443" y="106583"/>
                  <a:pt x="4379461" y="129400"/>
                  <a:pt x="4397828" y="145143"/>
                </a:cubicBezTo>
                <a:cubicBezTo>
                  <a:pt x="4414865" y="159746"/>
                  <a:pt x="4425045" y="169106"/>
                  <a:pt x="4431677" y="176230"/>
                </a:cubicBezTo>
                <a:lnTo>
                  <a:pt x="4434987" y="180889"/>
                </a:lnTo>
                <a:lnTo>
                  <a:pt x="4434987" y="963747"/>
                </a:lnTo>
                <a:lnTo>
                  <a:pt x="4412343" y="1001486"/>
                </a:lnTo>
                <a:cubicBezTo>
                  <a:pt x="4398924" y="1021614"/>
                  <a:pt x="4381246" y="1038800"/>
                  <a:pt x="4368800" y="1059543"/>
                </a:cubicBezTo>
                <a:cubicBezTo>
                  <a:pt x="4331011" y="1122525"/>
                  <a:pt x="4329582" y="1133653"/>
                  <a:pt x="4310743" y="1190172"/>
                </a:cubicBezTo>
                <a:cubicBezTo>
                  <a:pt x="4286552" y="1219200"/>
                  <a:pt x="4259131" y="1245817"/>
                  <a:pt x="4238171" y="1277257"/>
                </a:cubicBezTo>
                <a:cubicBezTo>
                  <a:pt x="4220168" y="1304261"/>
                  <a:pt x="4209142" y="1335314"/>
                  <a:pt x="4194628" y="1364343"/>
                </a:cubicBezTo>
                <a:cubicBezTo>
                  <a:pt x="4179026" y="1395548"/>
                  <a:pt x="4155923" y="1422400"/>
                  <a:pt x="4136571" y="1451429"/>
                </a:cubicBezTo>
                <a:lnTo>
                  <a:pt x="4107543" y="1494972"/>
                </a:lnTo>
                <a:cubicBezTo>
                  <a:pt x="4009073" y="1642677"/>
                  <a:pt x="4057460" y="1588597"/>
                  <a:pt x="3976914" y="1669143"/>
                </a:cubicBezTo>
                <a:cubicBezTo>
                  <a:pt x="3932309" y="1713748"/>
                  <a:pt x="3909181" y="1775581"/>
                  <a:pt x="3875314" y="1828800"/>
                </a:cubicBezTo>
                <a:cubicBezTo>
                  <a:pt x="3795714" y="1855334"/>
                  <a:pt x="3856780" y="1824483"/>
                  <a:pt x="3788228" y="1915886"/>
                </a:cubicBezTo>
                <a:cubicBezTo>
                  <a:pt x="3741835" y="1977744"/>
                  <a:pt x="3738789" y="1951114"/>
                  <a:pt x="3672114" y="2002972"/>
                </a:cubicBezTo>
                <a:cubicBezTo>
                  <a:pt x="3650511" y="2019774"/>
                  <a:pt x="3634837" y="2043218"/>
                  <a:pt x="3614057" y="2061029"/>
                </a:cubicBezTo>
                <a:cubicBezTo>
                  <a:pt x="3555827" y="2110940"/>
                  <a:pt x="3588779" y="2073668"/>
                  <a:pt x="3526971" y="2104572"/>
                </a:cubicBezTo>
                <a:cubicBezTo>
                  <a:pt x="3511369" y="2112373"/>
                  <a:pt x="3499030" y="2125799"/>
                  <a:pt x="3483428" y="2133600"/>
                </a:cubicBezTo>
                <a:cubicBezTo>
                  <a:pt x="3469744" y="2140442"/>
                  <a:pt x="3453570" y="2141273"/>
                  <a:pt x="3439886" y="2148115"/>
                </a:cubicBezTo>
                <a:cubicBezTo>
                  <a:pt x="3424284" y="2155916"/>
                  <a:pt x="3411945" y="2169342"/>
                  <a:pt x="3396343" y="2177143"/>
                </a:cubicBezTo>
                <a:cubicBezTo>
                  <a:pt x="3336255" y="2207186"/>
                  <a:pt x="3345678" y="2197275"/>
                  <a:pt x="3354526" y="2190252"/>
                </a:cubicBezTo>
                <a:lnTo>
                  <a:pt x="3358037" y="2187630"/>
                </a:lnTo>
                <a:lnTo>
                  <a:pt x="3358606" y="2187238"/>
                </a:lnTo>
                <a:cubicBezTo>
                  <a:pt x="3360918" y="2185594"/>
                  <a:pt x="3361004" y="2185469"/>
                  <a:pt x="3359959" y="2186195"/>
                </a:cubicBezTo>
                <a:lnTo>
                  <a:pt x="3358037" y="2187630"/>
                </a:lnTo>
                <a:lnTo>
                  <a:pt x="3343895" y="2197396"/>
                </a:lnTo>
                <a:cubicBezTo>
                  <a:pt x="3336035" y="2202747"/>
                  <a:pt x="3324854" y="2210288"/>
                  <a:pt x="3309257" y="2220686"/>
                </a:cubicBezTo>
                <a:cubicBezTo>
                  <a:pt x="3280228" y="2225524"/>
                  <a:pt x="3250090" y="2225894"/>
                  <a:pt x="3222171" y="2235200"/>
                </a:cubicBezTo>
                <a:cubicBezTo>
                  <a:pt x="3205622" y="2240716"/>
                  <a:pt x="3194230" y="2256428"/>
                  <a:pt x="3178628" y="2264229"/>
                </a:cubicBezTo>
                <a:cubicBezTo>
                  <a:pt x="3118537" y="2294275"/>
                  <a:pt x="3127963" y="2284362"/>
                  <a:pt x="3136813" y="2277337"/>
                </a:cubicBezTo>
                <a:lnTo>
                  <a:pt x="3140325" y="2274715"/>
                </a:lnTo>
                <a:lnTo>
                  <a:pt x="3140895" y="2274321"/>
                </a:lnTo>
                <a:cubicBezTo>
                  <a:pt x="3143207" y="2272678"/>
                  <a:pt x="3143293" y="2272554"/>
                  <a:pt x="3142248" y="2273279"/>
                </a:cubicBezTo>
                <a:lnTo>
                  <a:pt x="3140325" y="2274715"/>
                </a:lnTo>
                <a:lnTo>
                  <a:pt x="3126184" y="2284480"/>
                </a:lnTo>
                <a:cubicBezTo>
                  <a:pt x="3118324" y="2289832"/>
                  <a:pt x="3107142" y="2297373"/>
                  <a:pt x="3091543" y="2307772"/>
                </a:cubicBezTo>
                <a:cubicBezTo>
                  <a:pt x="3062514" y="2312610"/>
                  <a:pt x="3032376" y="2312980"/>
                  <a:pt x="3004457" y="2322286"/>
                </a:cubicBezTo>
                <a:cubicBezTo>
                  <a:pt x="2987908" y="2327802"/>
                  <a:pt x="2978347" y="2350692"/>
                  <a:pt x="2960914" y="2351315"/>
                </a:cubicBezTo>
                <a:cubicBezTo>
                  <a:pt x="2569248" y="2365303"/>
                  <a:pt x="2177143" y="2360991"/>
                  <a:pt x="1785257" y="2365829"/>
                </a:cubicBezTo>
                <a:cubicBezTo>
                  <a:pt x="1769658" y="2355430"/>
                  <a:pt x="1758477" y="2347889"/>
                  <a:pt x="1750616" y="2342537"/>
                </a:cubicBezTo>
                <a:lnTo>
                  <a:pt x="1736473" y="2332771"/>
                </a:lnTo>
                <a:lnTo>
                  <a:pt x="1734553" y="2331337"/>
                </a:lnTo>
                <a:cubicBezTo>
                  <a:pt x="1733507" y="2330611"/>
                  <a:pt x="1733593" y="2330735"/>
                  <a:pt x="1735905" y="2332379"/>
                </a:cubicBezTo>
                <a:lnTo>
                  <a:pt x="1736473" y="2332771"/>
                </a:lnTo>
                <a:lnTo>
                  <a:pt x="1739987" y="2335395"/>
                </a:lnTo>
                <a:cubicBezTo>
                  <a:pt x="1748837" y="2342420"/>
                  <a:pt x="1758263" y="2352332"/>
                  <a:pt x="1698171" y="2322286"/>
                </a:cubicBezTo>
                <a:cubicBezTo>
                  <a:pt x="1682569" y="2314485"/>
                  <a:pt x="1669142" y="2302933"/>
                  <a:pt x="1654628" y="2293257"/>
                </a:cubicBezTo>
                <a:cubicBezTo>
                  <a:pt x="1578106" y="2267750"/>
                  <a:pt x="1640026" y="2295602"/>
                  <a:pt x="1567543" y="2235200"/>
                </a:cubicBezTo>
                <a:cubicBezTo>
                  <a:pt x="1554142" y="2224033"/>
                  <a:pt x="1537401" y="2217339"/>
                  <a:pt x="1524000" y="2206172"/>
                </a:cubicBezTo>
                <a:cubicBezTo>
                  <a:pt x="1508231" y="2193031"/>
                  <a:pt x="1500495" y="2167082"/>
                  <a:pt x="1480457" y="2162629"/>
                </a:cubicBezTo>
                <a:cubicBezTo>
                  <a:pt x="1409457" y="2146851"/>
                  <a:pt x="1335314" y="2152953"/>
                  <a:pt x="1262743" y="2148115"/>
                </a:cubicBezTo>
                <a:cubicBezTo>
                  <a:pt x="1206470" y="2185629"/>
                  <a:pt x="1235749" y="2171627"/>
                  <a:pt x="1175657" y="2191657"/>
                </a:cubicBezTo>
                <a:cubicBezTo>
                  <a:pt x="1156184" y="2198148"/>
                  <a:pt x="1146628" y="2220686"/>
                  <a:pt x="1132114" y="2235200"/>
                </a:cubicBezTo>
                <a:lnTo>
                  <a:pt x="1088571" y="2278743"/>
                </a:lnTo>
                <a:cubicBezTo>
                  <a:pt x="1066797" y="2300517"/>
                  <a:pt x="957948" y="2409366"/>
                  <a:pt x="957943" y="2409372"/>
                </a:cubicBezTo>
                <a:cubicBezTo>
                  <a:pt x="940079" y="2431206"/>
                  <a:pt x="928100" y="2457283"/>
                  <a:pt x="914400" y="2481943"/>
                </a:cubicBezTo>
                <a:cubicBezTo>
                  <a:pt x="884507" y="2535751"/>
                  <a:pt x="887986" y="2532155"/>
                  <a:pt x="870857" y="2583543"/>
                </a:cubicBezTo>
                <a:cubicBezTo>
                  <a:pt x="804898" y="2682480"/>
                  <a:pt x="879458" y="2557736"/>
                  <a:pt x="827314" y="2714172"/>
                </a:cubicBezTo>
                <a:cubicBezTo>
                  <a:pt x="821798" y="2730721"/>
                  <a:pt x="799446" y="2740310"/>
                  <a:pt x="798286" y="2757715"/>
                </a:cubicBezTo>
                <a:cubicBezTo>
                  <a:pt x="784765" y="2960522"/>
                  <a:pt x="788609" y="3164115"/>
                  <a:pt x="783771" y="3367315"/>
                </a:cubicBezTo>
                <a:cubicBezTo>
                  <a:pt x="774095" y="3391505"/>
                  <a:pt x="763891" y="3415491"/>
                  <a:pt x="754743" y="3439886"/>
                </a:cubicBezTo>
                <a:cubicBezTo>
                  <a:pt x="749371" y="3454211"/>
                  <a:pt x="747070" y="3469745"/>
                  <a:pt x="740228" y="3483429"/>
                </a:cubicBezTo>
                <a:cubicBezTo>
                  <a:pt x="732427" y="3499031"/>
                  <a:pt x="719001" y="3511370"/>
                  <a:pt x="711200" y="3526972"/>
                </a:cubicBezTo>
                <a:cubicBezTo>
                  <a:pt x="703399" y="3542574"/>
                  <a:pt x="691230" y="3608511"/>
                  <a:pt x="667657" y="3614057"/>
                </a:cubicBezTo>
                <a:cubicBezTo>
                  <a:pt x="596858" y="3630716"/>
                  <a:pt x="522514" y="3623734"/>
                  <a:pt x="449943" y="3628572"/>
                </a:cubicBezTo>
                <a:cubicBezTo>
                  <a:pt x="435429" y="3618896"/>
                  <a:pt x="419801" y="3610710"/>
                  <a:pt x="406400" y="3599543"/>
                </a:cubicBezTo>
                <a:cubicBezTo>
                  <a:pt x="390631" y="3586402"/>
                  <a:pt x="379936" y="3567386"/>
                  <a:pt x="362857" y="3556000"/>
                </a:cubicBezTo>
                <a:cubicBezTo>
                  <a:pt x="350127" y="3547513"/>
                  <a:pt x="332998" y="3548328"/>
                  <a:pt x="319314" y="3541486"/>
                </a:cubicBezTo>
                <a:cubicBezTo>
                  <a:pt x="303712" y="3533685"/>
                  <a:pt x="290285" y="3522133"/>
                  <a:pt x="275771" y="3512457"/>
                </a:cubicBezTo>
                <a:cubicBezTo>
                  <a:pt x="256419" y="3507619"/>
                  <a:pt x="237151" y="3502428"/>
                  <a:pt x="217714" y="3497943"/>
                </a:cubicBezTo>
                <a:cubicBezTo>
                  <a:pt x="174251" y="3487913"/>
                  <a:pt x="128260" y="3486071"/>
                  <a:pt x="87086" y="3468915"/>
                </a:cubicBezTo>
                <a:cubicBezTo>
                  <a:pt x="77814" y="3465052"/>
                  <a:pt x="15321" y="3398247"/>
                  <a:pt x="14514" y="3381829"/>
                </a:cubicBezTo>
                <a:cubicBezTo>
                  <a:pt x="728" y="3101516"/>
                  <a:pt x="4838" y="2820610"/>
                  <a:pt x="0" y="2540000"/>
                </a:cubicBezTo>
                <a:cubicBezTo>
                  <a:pt x="38012" y="2444969"/>
                  <a:pt x="13396" y="2488272"/>
                  <a:pt x="72571" y="2409372"/>
                </a:cubicBezTo>
                <a:cubicBezTo>
                  <a:pt x="114480" y="2353494"/>
                  <a:pt x="122293" y="2229314"/>
                  <a:pt x="130628" y="2162629"/>
                </a:cubicBezTo>
                <a:cubicBezTo>
                  <a:pt x="161554" y="2121394"/>
                  <a:pt x="196179" y="2079378"/>
                  <a:pt x="217714" y="2032000"/>
                </a:cubicBezTo>
                <a:cubicBezTo>
                  <a:pt x="247980" y="1965416"/>
                  <a:pt x="249474" y="1928528"/>
                  <a:pt x="261257" y="1857829"/>
                </a:cubicBezTo>
                <a:cubicBezTo>
                  <a:pt x="271656" y="1842232"/>
                  <a:pt x="279196" y="1831051"/>
                  <a:pt x="284547" y="1823191"/>
                </a:cubicBezTo>
                <a:lnTo>
                  <a:pt x="294313" y="1809050"/>
                </a:lnTo>
                <a:lnTo>
                  <a:pt x="295748" y="1807127"/>
                </a:lnTo>
                <a:cubicBezTo>
                  <a:pt x="296474" y="1806082"/>
                  <a:pt x="296349" y="1806168"/>
                  <a:pt x="294706" y="1808480"/>
                </a:cubicBezTo>
                <a:lnTo>
                  <a:pt x="294313" y="1809050"/>
                </a:lnTo>
                <a:lnTo>
                  <a:pt x="291692" y="1812560"/>
                </a:lnTo>
                <a:cubicBezTo>
                  <a:pt x="284668" y="1821408"/>
                  <a:pt x="274757" y="1830831"/>
                  <a:pt x="304800" y="1770743"/>
                </a:cubicBezTo>
                <a:cubicBezTo>
                  <a:pt x="312601" y="1755141"/>
                  <a:pt x="326027" y="1742802"/>
                  <a:pt x="333828" y="1727200"/>
                </a:cubicBezTo>
                <a:cubicBezTo>
                  <a:pt x="340670" y="1713516"/>
                  <a:pt x="341501" y="1697341"/>
                  <a:pt x="348343" y="1683657"/>
                </a:cubicBezTo>
                <a:cubicBezTo>
                  <a:pt x="398460" y="1583425"/>
                  <a:pt x="361677" y="1702887"/>
                  <a:pt x="391886" y="1582057"/>
                </a:cubicBezTo>
                <a:cubicBezTo>
                  <a:pt x="402285" y="1566458"/>
                  <a:pt x="409826" y="1555277"/>
                  <a:pt x="415178" y="1547417"/>
                </a:cubicBezTo>
                <a:lnTo>
                  <a:pt x="424942" y="1533276"/>
                </a:lnTo>
                <a:lnTo>
                  <a:pt x="426377" y="1531354"/>
                </a:lnTo>
                <a:cubicBezTo>
                  <a:pt x="427103" y="1530308"/>
                  <a:pt x="426979" y="1530394"/>
                  <a:pt x="425336" y="1532706"/>
                </a:cubicBezTo>
                <a:lnTo>
                  <a:pt x="424942" y="1533276"/>
                </a:lnTo>
                <a:lnTo>
                  <a:pt x="422319" y="1536789"/>
                </a:lnTo>
                <a:cubicBezTo>
                  <a:pt x="415294" y="1545639"/>
                  <a:pt x="405382" y="1555065"/>
                  <a:pt x="435428" y="1494972"/>
                </a:cubicBezTo>
                <a:cubicBezTo>
                  <a:pt x="491701" y="1382426"/>
                  <a:pt x="442490" y="1517332"/>
                  <a:pt x="478971" y="1407886"/>
                </a:cubicBezTo>
                <a:cubicBezTo>
                  <a:pt x="489370" y="1392287"/>
                  <a:pt x="496911" y="1381106"/>
                  <a:pt x="502263" y="1373245"/>
                </a:cubicBezTo>
                <a:lnTo>
                  <a:pt x="512028" y="1359103"/>
                </a:lnTo>
                <a:lnTo>
                  <a:pt x="513463" y="1357182"/>
                </a:lnTo>
                <a:cubicBezTo>
                  <a:pt x="514189" y="1356136"/>
                  <a:pt x="514065" y="1356222"/>
                  <a:pt x="512421" y="1358534"/>
                </a:cubicBezTo>
                <a:lnTo>
                  <a:pt x="512028" y="1359103"/>
                </a:lnTo>
                <a:lnTo>
                  <a:pt x="509406" y="1362616"/>
                </a:lnTo>
                <a:cubicBezTo>
                  <a:pt x="502381" y="1371466"/>
                  <a:pt x="492468" y="1380892"/>
                  <a:pt x="522514" y="1320800"/>
                </a:cubicBezTo>
                <a:cubicBezTo>
                  <a:pt x="578788" y="1208252"/>
                  <a:pt x="529575" y="1343161"/>
                  <a:pt x="566057" y="1233715"/>
                </a:cubicBezTo>
                <a:cubicBezTo>
                  <a:pt x="625679" y="1144283"/>
                  <a:pt x="567752" y="1243146"/>
                  <a:pt x="609600" y="1117600"/>
                </a:cubicBezTo>
                <a:cubicBezTo>
                  <a:pt x="639648" y="1027456"/>
                  <a:pt x="640133" y="1046798"/>
                  <a:pt x="638307" y="1062676"/>
                </a:cubicBezTo>
                <a:lnTo>
                  <a:pt x="637444" y="1068627"/>
                </a:lnTo>
                <a:lnTo>
                  <a:pt x="637240" y="1069777"/>
                </a:lnTo>
                <a:cubicBezTo>
                  <a:pt x="636571" y="1073733"/>
                  <a:pt x="636610" y="1073942"/>
                  <a:pt x="636930" y="1072170"/>
                </a:cubicBezTo>
                <a:lnTo>
                  <a:pt x="637444" y="1068627"/>
                </a:lnTo>
                <a:lnTo>
                  <a:pt x="638826" y="1060814"/>
                </a:lnTo>
                <a:cubicBezTo>
                  <a:pt x="641050" y="1048599"/>
                  <a:pt x="645343" y="1025971"/>
                  <a:pt x="653143" y="986972"/>
                </a:cubicBezTo>
                <a:cubicBezTo>
                  <a:pt x="662819" y="972458"/>
                  <a:pt x="672032" y="957624"/>
                  <a:pt x="682171" y="943429"/>
                </a:cubicBezTo>
                <a:cubicBezTo>
                  <a:pt x="696231" y="923744"/>
                  <a:pt x="713712" y="906375"/>
                  <a:pt x="725714" y="885372"/>
                </a:cubicBezTo>
                <a:cubicBezTo>
                  <a:pt x="733305" y="872088"/>
                  <a:pt x="733386" y="855513"/>
                  <a:pt x="740228" y="841829"/>
                </a:cubicBezTo>
                <a:cubicBezTo>
                  <a:pt x="752844" y="816596"/>
                  <a:pt x="768819" y="793180"/>
                  <a:pt x="783771" y="769257"/>
                </a:cubicBezTo>
                <a:cubicBezTo>
                  <a:pt x="810293" y="726822"/>
                  <a:pt x="824419" y="710223"/>
                  <a:pt x="856343" y="667657"/>
                </a:cubicBezTo>
                <a:cubicBezTo>
                  <a:pt x="868659" y="651236"/>
                  <a:pt x="885372" y="638629"/>
                  <a:pt x="899886" y="624115"/>
                </a:cubicBezTo>
                <a:lnTo>
                  <a:pt x="943428" y="580572"/>
                </a:lnTo>
                <a:cubicBezTo>
                  <a:pt x="972457" y="551543"/>
                  <a:pt x="1005310" y="525891"/>
                  <a:pt x="1030514" y="493486"/>
                </a:cubicBezTo>
                <a:cubicBezTo>
                  <a:pt x="1039907" y="481409"/>
                  <a:pt x="1036541" y="462673"/>
                  <a:pt x="1045028" y="449943"/>
                </a:cubicBezTo>
                <a:cubicBezTo>
                  <a:pt x="1072313" y="409015"/>
                  <a:pt x="1132114" y="370114"/>
                  <a:pt x="1175657" y="348343"/>
                </a:cubicBezTo>
                <a:cubicBezTo>
                  <a:pt x="1219200" y="326572"/>
                  <a:pt x="1279393" y="331267"/>
                  <a:pt x="1306286" y="319315"/>
                </a:cubicBezTo>
                <a:cubicBezTo>
                  <a:pt x="1325043" y="310979"/>
                  <a:pt x="1335314" y="290286"/>
                  <a:pt x="1349828" y="275772"/>
                </a:cubicBezTo>
                <a:cubicBezTo>
                  <a:pt x="1378857" y="261258"/>
                  <a:pt x="1407368" y="245659"/>
                  <a:pt x="1436914" y="232229"/>
                </a:cubicBezTo>
                <a:cubicBezTo>
                  <a:pt x="1460633" y="221448"/>
                  <a:pt x="1485091" y="212348"/>
                  <a:pt x="1509486" y="203200"/>
                </a:cubicBezTo>
                <a:cubicBezTo>
                  <a:pt x="1523811" y="197828"/>
                  <a:pt x="1539344" y="195528"/>
                  <a:pt x="1553028" y="188686"/>
                </a:cubicBezTo>
                <a:cubicBezTo>
                  <a:pt x="1568630" y="180885"/>
                  <a:pt x="1582057" y="169333"/>
                  <a:pt x="1596571" y="159657"/>
                </a:cubicBezTo>
                <a:cubicBezTo>
                  <a:pt x="1615923" y="154819"/>
                  <a:pt x="1636293" y="153001"/>
                  <a:pt x="1654628" y="145143"/>
                </a:cubicBezTo>
                <a:cubicBezTo>
                  <a:pt x="1753952" y="102576"/>
                  <a:pt x="1643863" y="126063"/>
                  <a:pt x="1741714" y="101600"/>
                </a:cubicBezTo>
                <a:cubicBezTo>
                  <a:pt x="1784987" y="90782"/>
                  <a:pt x="1828604" y="81320"/>
                  <a:pt x="1872343" y="72572"/>
                </a:cubicBezTo>
                <a:cubicBezTo>
                  <a:pt x="1901200" y="66801"/>
                  <a:pt x="1930878" y="65195"/>
                  <a:pt x="1959428" y="58057"/>
                </a:cubicBezTo>
                <a:cubicBezTo>
                  <a:pt x="2040134" y="37880"/>
                  <a:pt x="2049319" y="16596"/>
                  <a:pt x="2133600" y="14515"/>
                </a:cubicBezTo>
                <a:close/>
              </a:path>
            </a:pathLst>
          </a:cu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2063" y="471095"/>
            <a:ext cx="2750232" cy="2125226"/>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2270" y="2679020"/>
            <a:ext cx="2318141" cy="3412261"/>
          </a:xfrm>
          <a:prstGeom prst="rect">
            <a:avLst/>
          </a:prstGeom>
        </p:spPr>
      </p:pic>
      <p:pic>
        <p:nvPicPr>
          <p:cNvPr id="16" name="图片 15"/>
          <p:cNvPicPr>
            <a:picLocks noChangeAspect="1"/>
          </p:cNvPicPr>
          <p:nvPr/>
        </p:nvPicPr>
        <p:blipFill rotWithShape="1">
          <a:blip r:embed="rId6"/>
          <a:srcRect l="20429" t="11817" r="19821" b="17124"/>
          <a:stretch/>
        </p:blipFill>
        <p:spPr>
          <a:xfrm>
            <a:off x="8357788" y="1875582"/>
            <a:ext cx="3945465" cy="469559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4DA46328-5A6A-6F43-9995-128C5DE4017F}"/>
              </a:ext>
            </a:extLst>
          </p:cNvPr>
          <p:cNvSpPr txBox="1"/>
          <p:nvPr/>
        </p:nvSpPr>
        <p:spPr>
          <a:xfrm>
            <a:off x="1727179" y="1434328"/>
            <a:ext cx="7224894" cy="255454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8000" b="0" i="0" u="none" strike="noStrike" kern="1200" cap="none" spc="0" normalizeH="0" baseline="0" noProof="0" dirty="0">
                <a:ln w="279400">
                  <a:solidFill>
                    <a:prstClr val="white">
                      <a:alpha val="96000"/>
                    </a:prstClr>
                  </a:solidFill>
                </a:ln>
                <a:blipFill>
                  <a:blip r:embed="rId7"/>
                  <a:stretch>
                    <a:fillRect/>
                  </a:stretch>
                </a:blipFill>
                <a:effectLst/>
                <a:uLnTx/>
                <a:uFillTx/>
                <a:latin typeface="#9SLIDE07 ICIELKONI BLACK" pitchFamily="2" charset="77"/>
                <a:ea typeface="思源黑体 CN"/>
                <a:cs typeface="+mn-cs"/>
              </a:rPr>
              <a:t>Luyện tập chung</a:t>
            </a:r>
          </a:p>
        </p:txBody>
      </p:sp>
      <p:sp>
        <p:nvSpPr>
          <p:cNvPr id="13" name="TextBox 12">
            <a:extLst>
              <a:ext uri="{FF2B5EF4-FFF2-40B4-BE49-F238E27FC236}">
                <a16:creationId xmlns:a16="http://schemas.microsoft.com/office/drawing/2014/main" id="{24618F51-A6BA-BB49-A4A2-6B073C206DCC}"/>
              </a:ext>
            </a:extLst>
          </p:cNvPr>
          <p:cNvSpPr txBox="1"/>
          <p:nvPr/>
        </p:nvSpPr>
        <p:spPr>
          <a:xfrm>
            <a:off x="3742411" y="714837"/>
            <a:ext cx="3139440" cy="70788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9Slide03 SVNEvery Movie Every " panose="02000500000000000000" pitchFamily="2" charset="0"/>
                <a:ea typeface="思源黑体 CN"/>
                <a:cs typeface="+mn-cs"/>
              </a:rPr>
              <a:t>TOÁN 2</a:t>
            </a:r>
            <a:endParaRPr kumimoji="0" lang="en-VN" sz="4000" b="1" i="0" u="none" strike="noStrike" kern="1200" cap="none" spc="0" normalizeH="0" baseline="0" noProof="0" dirty="0">
              <a:ln>
                <a:noFill/>
              </a:ln>
              <a:solidFill>
                <a:prstClr val="white"/>
              </a:solidFill>
              <a:effectLst/>
              <a:uLnTx/>
              <a:uFillTx/>
              <a:latin typeface="#9Slide03 SVNEvery Movie Every " panose="02000500000000000000" pitchFamily="2" charset="0"/>
              <a:ea typeface="思源黑体 CN"/>
              <a:cs typeface="+mn-cs"/>
            </a:endParaRPr>
          </a:p>
        </p:txBody>
      </p:sp>
      <p:sp>
        <p:nvSpPr>
          <p:cNvPr id="14" name="TextBox 13">
            <a:extLst>
              <a:ext uri="{FF2B5EF4-FFF2-40B4-BE49-F238E27FC236}">
                <a16:creationId xmlns:a16="http://schemas.microsoft.com/office/drawing/2014/main" id="{CBD54801-CF96-B948-BF68-2CAD78E831B5}"/>
              </a:ext>
            </a:extLst>
          </p:cNvPr>
          <p:cNvSpPr txBox="1"/>
          <p:nvPr/>
        </p:nvSpPr>
        <p:spPr>
          <a:xfrm>
            <a:off x="4938444" y="3939067"/>
            <a:ext cx="38868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0" i="1" u="none" strike="noStrike" kern="1200" cap="none" spc="0" normalizeH="0" baseline="0" noProof="0" dirty="0">
                <a:ln>
                  <a:noFill/>
                </a:ln>
                <a:solidFill>
                  <a:prstClr val="white"/>
                </a:solidFill>
                <a:effectLst/>
                <a:uLnTx/>
                <a:uFillTx/>
                <a:latin typeface="#9Slide03 SVNHarabaras" panose="02040603050506020204" pitchFamily="18" charset="0"/>
                <a:ea typeface="思源黑体 CN"/>
                <a:cs typeface="+mn-cs"/>
              </a:rPr>
              <a:t>Trang</a:t>
            </a:r>
            <a:r>
              <a:rPr kumimoji="0" lang="en-US" sz="3600" b="0" i="1" u="none" strike="noStrike" kern="1200" cap="none" spc="0" normalizeH="0" baseline="0" noProof="0" dirty="0">
                <a:ln>
                  <a:noFill/>
                </a:ln>
                <a:solidFill>
                  <a:prstClr val="white"/>
                </a:solidFill>
                <a:effectLst/>
                <a:uLnTx/>
                <a:uFillTx/>
                <a:latin typeface="#9Slide03 SVNHarabaras" panose="02040603050506020204" pitchFamily="18" charset="0"/>
                <a:ea typeface="思源黑体 CN"/>
                <a:cs typeface="+mn-cs"/>
              </a:rPr>
              <a:t> </a:t>
            </a:r>
            <a:r>
              <a:rPr kumimoji="0" lang="en-VN" sz="3600" b="0" i="1" u="none" strike="noStrike" kern="1200" cap="none" spc="0" normalizeH="0" baseline="0" noProof="0" dirty="0">
                <a:ln>
                  <a:noFill/>
                </a:ln>
                <a:solidFill>
                  <a:prstClr val="white"/>
                </a:solidFill>
                <a:effectLst/>
                <a:uLnTx/>
                <a:uFillTx/>
                <a:latin typeface="#9Slide03 SVNHarabaras" panose="02040603050506020204" pitchFamily="18" charset="0"/>
                <a:ea typeface="思源黑体 CN"/>
                <a:cs typeface="+mn-cs"/>
              </a:rPr>
              <a:t>95</a:t>
            </a:r>
            <a:r>
              <a:rPr kumimoji="0" lang="en-US" sz="3600" b="0" i="1" u="none" strike="noStrike" kern="1200" cap="none" spc="0" normalizeH="0" baseline="0" noProof="0" dirty="0">
                <a:ln>
                  <a:noFill/>
                </a:ln>
                <a:solidFill>
                  <a:prstClr val="white"/>
                </a:solidFill>
                <a:effectLst/>
                <a:uLnTx/>
                <a:uFillTx/>
                <a:latin typeface="#9Slide03 SVNHarabaras" panose="02040603050506020204" pitchFamily="18" charset="0"/>
                <a:ea typeface="思源黑体 CN"/>
                <a:cs typeface="+mn-cs"/>
              </a:rPr>
              <a:t>,</a:t>
            </a:r>
            <a:r>
              <a:rPr kumimoji="0" lang="en-VN" sz="3600" b="0" i="1" u="none" strike="noStrike" kern="1200" cap="none" spc="0" normalizeH="0" baseline="0" noProof="0" dirty="0">
                <a:ln>
                  <a:noFill/>
                </a:ln>
                <a:solidFill>
                  <a:prstClr val="white"/>
                </a:solidFill>
                <a:effectLst/>
                <a:uLnTx/>
                <a:uFillTx/>
                <a:latin typeface="#9Slide03 SVNHarabaras" panose="02040603050506020204" pitchFamily="18" charset="0"/>
                <a:ea typeface="思源黑体 CN"/>
                <a:cs typeface="+mn-cs"/>
              </a:rPr>
              <a:t> 96</a:t>
            </a:r>
          </a:p>
        </p:txBody>
      </p:sp>
      <p:sp>
        <p:nvSpPr>
          <p:cNvPr id="15" name="TextBox 14">
            <a:extLst>
              <a:ext uri="{FF2B5EF4-FFF2-40B4-BE49-F238E27FC236}">
                <a16:creationId xmlns:a16="http://schemas.microsoft.com/office/drawing/2014/main" id="{4DA46328-5A6A-6F43-9995-128C5DE4017F}"/>
              </a:ext>
            </a:extLst>
          </p:cNvPr>
          <p:cNvSpPr txBox="1"/>
          <p:nvPr/>
        </p:nvSpPr>
        <p:spPr>
          <a:xfrm>
            <a:off x="1727179" y="1445933"/>
            <a:ext cx="7224894" cy="255454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8000" b="0" i="0" u="none" strike="noStrike" kern="1200" cap="none" spc="0" normalizeH="0" baseline="0" noProof="0" dirty="0">
                <a:ln>
                  <a:solidFill>
                    <a:prstClr val="black">
                      <a:lumMod val="95000"/>
                      <a:lumOff val="5000"/>
                    </a:prstClr>
                  </a:solidFill>
                </a:ln>
                <a:blipFill>
                  <a:blip r:embed="rId7"/>
                  <a:stretch>
                    <a:fillRect/>
                  </a:stretch>
                </a:blipFill>
                <a:effectLst/>
                <a:uLnTx/>
                <a:uFillTx/>
                <a:latin typeface="#9SLIDE07 ICIELKONI BLACK" pitchFamily="2" charset="77"/>
                <a:ea typeface="思源黑体 CN"/>
                <a:cs typeface="+mn-cs"/>
              </a:rPr>
              <a:t>Luyện tập chung</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32" y="4385150"/>
            <a:ext cx="1341236" cy="2280102"/>
          </a:xfrm>
          <a:prstGeom prst="rect">
            <a:avLst/>
          </a:prstGeom>
        </p:spPr>
      </p:pic>
    </p:spTree>
    <p:extLst>
      <p:ext uri="{BB962C8B-B14F-4D97-AF65-F5344CB8AC3E}">
        <p14:creationId xmlns:p14="http://schemas.microsoft.com/office/powerpoint/2010/main" val="143069907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268579" y="298997"/>
            <a:ext cx="10014399" cy="1937912"/>
          </a:xfrm>
          <a:prstGeom prst="roundRect">
            <a:avLst/>
          </a:prstGeom>
          <a:solidFill>
            <a:srgbClr val="00B050"/>
          </a:solidFill>
          <a:ln w="28575">
            <a:solidFill>
              <a:schemeClr val="tx1"/>
            </a:solidFill>
            <a:prstDash val="lg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3600" dirty="0" err="1">
                <a:solidFill>
                  <a:schemeClr val="bg1"/>
                </a:solidFill>
                <a:latin typeface="Cambria" panose="02040503050406030204" pitchFamily="18" charset="0"/>
                <a:ea typeface="Cambria" panose="02040503050406030204" pitchFamily="18" charset="0"/>
              </a:rPr>
              <a:t>Cầu</a:t>
            </a:r>
            <a:r>
              <a:rPr lang="en-US" sz="3600" dirty="0">
                <a:solidFill>
                  <a:schemeClr val="bg1"/>
                </a:solidFill>
                <a:latin typeface="Cambria" panose="02040503050406030204" pitchFamily="18" charset="0"/>
                <a:ea typeface="Cambria" panose="02040503050406030204" pitchFamily="18" charset="0"/>
              </a:rPr>
              <a:t> thang </a:t>
            </a:r>
            <a:r>
              <a:rPr lang="en-US" sz="3600" dirty="0" err="1">
                <a:solidFill>
                  <a:schemeClr val="bg1"/>
                </a:solidFill>
                <a:latin typeface="Cambria" panose="02040503050406030204" pitchFamily="18" charset="0"/>
                <a:ea typeface="Cambria" panose="02040503050406030204" pitchFamily="18" charset="0"/>
              </a:rPr>
              <a:t>lên</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nhà</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sóc</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có</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tất</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cả</a:t>
            </a:r>
            <a:r>
              <a:rPr lang="en-US" sz="3600" dirty="0">
                <a:solidFill>
                  <a:schemeClr val="bg1"/>
                </a:solidFill>
                <a:latin typeface="Cambria" panose="02040503050406030204" pitchFamily="18" charset="0"/>
                <a:ea typeface="Cambria" panose="02040503050406030204" pitchFamily="18" charset="0"/>
              </a:rPr>
              <a:t> 32 </a:t>
            </a:r>
            <a:r>
              <a:rPr lang="en-US" sz="3600" dirty="0" err="1">
                <a:solidFill>
                  <a:schemeClr val="bg1"/>
                </a:solidFill>
                <a:latin typeface="Cambria" panose="02040503050406030204" pitchFamily="18" charset="0"/>
                <a:ea typeface="Cambria" panose="02040503050406030204" pitchFamily="18" charset="0"/>
              </a:rPr>
              <a:t>bậc</a:t>
            </a:r>
            <a:r>
              <a:rPr lang="en-US" sz="3600" dirty="0">
                <a:solidFill>
                  <a:schemeClr val="bg1"/>
                </a:solidFill>
                <a:latin typeface="Cambria" panose="02040503050406030204" pitchFamily="18" charset="0"/>
                <a:ea typeface="Cambria" panose="02040503050406030204" pitchFamily="18" charset="0"/>
              </a:rPr>
              <a:t> thang. </a:t>
            </a:r>
            <a:r>
              <a:rPr lang="en-US" sz="3600" dirty="0" err="1">
                <a:solidFill>
                  <a:schemeClr val="bg1"/>
                </a:solidFill>
                <a:latin typeface="Cambria" panose="02040503050406030204" pitchFamily="18" charset="0"/>
                <a:ea typeface="Cambria" panose="02040503050406030204" pitchFamily="18" charset="0"/>
              </a:rPr>
              <a:t>Sóc</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đã</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leo</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được</a:t>
            </a:r>
            <a:r>
              <a:rPr lang="en-US" sz="3600" dirty="0">
                <a:solidFill>
                  <a:schemeClr val="bg1"/>
                </a:solidFill>
                <a:latin typeface="Cambria" panose="02040503050406030204" pitchFamily="18" charset="0"/>
                <a:ea typeface="Cambria" panose="02040503050406030204" pitchFamily="18" charset="0"/>
              </a:rPr>
              <a:t> 9 </a:t>
            </a:r>
            <a:r>
              <a:rPr lang="en-US" sz="3600" dirty="0" err="1">
                <a:solidFill>
                  <a:schemeClr val="bg1"/>
                </a:solidFill>
                <a:latin typeface="Cambria" panose="02040503050406030204" pitchFamily="18" charset="0"/>
                <a:ea typeface="Cambria" panose="02040503050406030204" pitchFamily="18" charset="0"/>
              </a:rPr>
              <a:t>bậc</a:t>
            </a:r>
            <a:r>
              <a:rPr lang="en-US" sz="3600" dirty="0">
                <a:solidFill>
                  <a:schemeClr val="bg1"/>
                </a:solidFill>
                <a:latin typeface="Cambria" panose="02040503050406030204" pitchFamily="18" charset="0"/>
                <a:ea typeface="Cambria" panose="02040503050406030204" pitchFamily="18" charset="0"/>
              </a:rPr>
              <a:t> thang. </a:t>
            </a:r>
            <a:r>
              <a:rPr lang="en-US" sz="3600" dirty="0" err="1">
                <a:solidFill>
                  <a:schemeClr val="bg1"/>
                </a:solidFill>
                <a:latin typeface="Cambria" panose="02040503050406030204" pitchFamily="18" charset="0"/>
                <a:ea typeface="Cambria" panose="02040503050406030204" pitchFamily="18" charset="0"/>
              </a:rPr>
              <a:t>Hỏi</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sóc</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cần</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leo</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thêm</a:t>
            </a:r>
            <a:r>
              <a:rPr lang="en-US" sz="3600" dirty="0">
                <a:solidFill>
                  <a:schemeClr val="bg1"/>
                </a:solidFill>
                <a:latin typeface="Cambria" panose="02040503050406030204" pitchFamily="18" charset="0"/>
                <a:ea typeface="Cambria" panose="02040503050406030204" pitchFamily="18" charset="0"/>
              </a:rPr>
              <a:t> bao </a:t>
            </a:r>
            <a:r>
              <a:rPr lang="en-US" sz="3600" dirty="0" err="1">
                <a:solidFill>
                  <a:schemeClr val="bg1"/>
                </a:solidFill>
                <a:latin typeface="Cambria" panose="02040503050406030204" pitchFamily="18" charset="0"/>
                <a:ea typeface="Cambria" panose="02040503050406030204" pitchFamily="18" charset="0"/>
              </a:rPr>
              <a:t>nhiêu</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bậc</a:t>
            </a:r>
            <a:r>
              <a:rPr lang="en-US" sz="3600" dirty="0">
                <a:solidFill>
                  <a:schemeClr val="bg1"/>
                </a:solidFill>
                <a:latin typeface="Cambria" panose="02040503050406030204" pitchFamily="18" charset="0"/>
                <a:ea typeface="Cambria" panose="02040503050406030204" pitchFamily="18" charset="0"/>
              </a:rPr>
              <a:t> thang </a:t>
            </a:r>
            <a:r>
              <a:rPr lang="en-US" sz="3600" dirty="0" err="1">
                <a:solidFill>
                  <a:schemeClr val="bg1"/>
                </a:solidFill>
                <a:latin typeface="Cambria" panose="02040503050406030204" pitchFamily="18" charset="0"/>
                <a:ea typeface="Cambria" panose="02040503050406030204" pitchFamily="18" charset="0"/>
              </a:rPr>
              <a:t>nữa</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để</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vào</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nhà</a:t>
            </a:r>
            <a:r>
              <a:rPr lang="en-US" sz="3600" dirty="0">
                <a:solidFill>
                  <a:schemeClr val="bg1"/>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3A228B93-BBB1-3140-B004-9BE32A67E758}"/>
              </a:ext>
            </a:extLst>
          </p:cNvPr>
          <p:cNvSpPr txBox="1"/>
          <p:nvPr/>
        </p:nvSpPr>
        <p:spPr>
          <a:xfrm>
            <a:off x="345966" y="306204"/>
            <a:ext cx="1005840" cy="995422"/>
          </a:xfrm>
          <a:prstGeom prst="ellipse">
            <a:avLst/>
          </a:prstGeom>
          <a:solidFill>
            <a:srgbClr val="FFFF00"/>
          </a:solidFill>
          <a:ln w="38100">
            <a:solidFill>
              <a:schemeClr val="tx1"/>
            </a:solidFill>
            <a:prstDash val="dashDot"/>
          </a:ln>
        </p:spPr>
        <p:txBody>
          <a:bodyPr wrap="square" rtlCol="0">
            <a:spAutoFit/>
          </a:bodyPr>
          <a:lstStyle/>
          <a:p>
            <a:pPr algn="ctr"/>
            <a:r>
              <a:rPr lang="en-US" sz="4000" dirty="0">
                <a:latin typeface="#9Slide07 SVNDessert Menu Scrip" panose="00000500000000000000" pitchFamily="2" charset="0"/>
              </a:rPr>
              <a:t>3</a:t>
            </a:r>
          </a:p>
        </p:txBody>
      </p:sp>
      <p:pic>
        <p:nvPicPr>
          <p:cNvPr id="11" name="Picture 10">
            <a:extLst>
              <a:ext uri="{FF2B5EF4-FFF2-40B4-BE49-F238E27FC236}">
                <a16:creationId xmlns:a16="http://schemas.microsoft.com/office/drawing/2014/main" id="{9CCDC27A-0DA3-674A-9CA6-BDE219F76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9386" y="2714736"/>
            <a:ext cx="4638394" cy="3333692"/>
          </a:xfrm>
          <a:prstGeom prst="rect">
            <a:avLst/>
          </a:prstGeom>
        </p:spPr>
      </p:pic>
      <p:sp>
        <p:nvSpPr>
          <p:cNvPr id="7" name="TextBox 6">
            <a:extLst>
              <a:ext uri="{FF2B5EF4-FFF2-40B4-BE49-F238E27FC236}">
                <a16:creationId xmlns:a16="http://schemas.microsoft.com/office/drawing/2014/main" id="{F0046399-5E95-CC46-AA51-637ABA79F684}"/>
              </a:ext>
            </a:extLst>
          </p:cNvPr>
          <p:cNvSpPr txBox="1"/>
          <p:nvPr/>
        </p:nvSpPr>
        <p:spPr>
          <a:xfrm>
            <a:off x="573948" y="3473269"/>
            <a:ext cx="6599675" cy="2217017"/>
          </a:xfrm>
          <a:prstGeom prst="rect">
            <a:avLst/>
          </a:prstGeom>
          <a:noFill/>
        </p:spPr>
        <p:txBody>
          <a:bodyPr wrap="square" rtlCol="0">
            <a:spAutoFit/>
          </a:bodyPr>
          <a:lstStyle/>
          <a:p>
            <a:pPr algn="ctr">
              <a:lnSpc>
                <a:spcPct val="150000"/>
              </a:lnSpc>
            </a:pPr>
            <a:r>
              <a:rPr lang="en-US" sz="3200" b="1" i="1" dirty="0" err="1">
                <a:solidFill>
                  <a:srgbClr val="0070C0"/>
                </a:solidFill>
                <a:latin typeface="Cambria" panose="02040503050406030204" pitchFamily="18" charset="0"/>
                <a:ea typeface="Cambria" panose="02040503050406030204" pitchFamily="18" charset="0"/>
              </a:rPr>
              <a:t>Số</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bậc</a:t>
            </a:r>
            <a:r>
              <a:rPr lang="en-US" sz="3200" b="1" i="1" dirty="0">
                <a:solidFill>
                  <a:srgbClr val="0070C0"/>
                </a:solidFill>
                <a:latin typeface="Cambria" panose="02040503050406030204" pitchFamily="18" charset="0"/>
                <a:ea typeface="Cambria" panose="02040503050406030204" pitchFamily="18" charset="0"/>
              </a:rPr>
              <a:t> thang </a:t>
            </a:r>
            <a:r>
              <a:rPr lang="en-US" sz="3200" b="1" i="1" dirty="0" err="1">
                <a:solidFill>
                  <a:srgbClr val="0070C0"/>
                </a:solidFill>
                <a:latin typeface="Cambria" panose="02040503050406030204" pitchFamily="18" charset="0"/>
                <a:ea typeface="Cambria" panose="02040503050406030204" pitchFamily="18" charset="0"/>
              </a:rPr>
              <a:t>sóc</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cần</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leo</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thêm</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là</a:t>
            </a:r>
            <a:r>
              <a:rPr lang="en-US" sz="3200" b="1" i="1" dirty="0">
                <a:solidFill>
                  <a:srgbClr val="0070C0"/>
                </a:solidFill>
                <a:latin typeface="Cambria" panose="02040503050406030204" pitchFamily="18" charset="0"/>
                <a:ea typeface="Cambria" panose="02040503050406030204" pitchFamily="18" charset="0"/>
              </a:rPr>
              <a:t>:</a:t>
            </a:r>
          </a:p>
          <a:p>
            <a:pPr algn="ctr">
              <a:lnSpc>
                <a:spcPct val="150000"/>
              </a:lnSpc>
            </a:pPr>
            <a:r>
              <a:rPr lang="en-US" sz="3200" b="1" i="1" dirty="0">
                <a:solidFill>
                  <a:srgbClr val="0070C0"/>
                </a:solidFill>
                <a:latin typeface="Cambria" panose="02040503050406030204" pitchFamily="18" charset="0"/>
                <a:ea typeface="Cambria" panose="02040503050406030204" pitchFamily="18" charset="0"/>
              </a:rPr>
              <a:t>32 – 9 = 23 (</a:t>
            </a:r>
            <a:r>
              <a:rPr lang="en-US" sz="3200" b="1" i="1" dirty="0" err="1">
                <a:solidFill>
                  <a:srgbClr val="0070C0"/>
                </a:solidFill>
                <a:latin typeface="Cambria" panose="02040503050406030204" pitchFamily="18" charset="0"/>
                <a:ea typeface="Cambria" panose="02040503050406030204" pitchFamily="18" charset="0"/>
              </a:rPr>
              <a:t>bậc</a:t>
            </a:r>
            <a:r>
              <a:rPr lang="en-US" sz="3200" b="1" i="1" dirty="0">
                <a:solidFill>
                  <a:srgbClr val="0070C0"/>
                </a:solidFill>
                <a:latin typeface="Cambria" panose="02040503050406030204" pitchFamily="18" charset="0"/>
                <a:ea typeface="Cambria" panose="02040503050406030204" pitchFamily="18" charset="0"/>
              </a:rPr>
              <a:t> thang)</a:t>
            </a:r>
          </a:p>
          <a:p>
            <a:pPr algn="ctr">
              <a:lnSpc>
                <a:spcPct val="150000"/>
              </a:lnSpc>
            </a:pPr>
            <a:r>
              <a:rPr lang="en-US" sz="3200" b="1" i="1" dirty="0" err="1">
                <a:solidFill>
                  <a:srgbClr val="0070C0"/>
                </a:solidFill>
                <a:latin typeface="Cambria" panose="02040503050406030204" pitchFamily="18" charset="0"/>
                <a:ea typeface="Cambria" panose="02040503050406030204" pitchFamily="18" charset="0"/>
              </a:rPr>
              <a:t>Đáp</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số</a:t>
            </a:r>
            <a:r>
              <a:rPr lang="en-US" sz="3200" b="1" i="1" dirty="0">
                <a:solidFill>
                  <a:srgbClr val="0070C0"/>
                </a:solidFill>
                <a:latin typeface="Cambria" panose="02040503050406030204" pitchFamily="18" charset="0"/>
                <a:ea typeface="Cambria" panose="02040503050406030204" pitchFamily="18" charset="0"/>
              </a:rPr>
              <a:t>: 23 </a:t>
            </a:r>
            <a:r>
              <a:rPr lang="en-US" sz="3200" b="1" i="1" dirty="0" err="1">
                <a:solidFill>
                  <a:srgbClr val="0070C0"/>
                </a:solidFill>
                <a:latin typeface="Cambria" panose="02040503050406030204" pitchFamily="18" charset="0"/>
                <a:ea typeface="Cambria" panose="02040503050406030204" pitchFamily="18" charset="0"/>
              </a:rPr>
              <a:t>bậc</a:t>
            </a:r>
            <a:r>
              <a:rPr lang="en-US" sz="3200" b="1" i="1" dirty="0">
                <a:solidFill>
                  <a:srgbClr val="0070C0"/>
                </a:solidFill>
                <a:latin typeface="Cambria" panose="02040503050406030204" pitchFamily="18" charset="0"/>
                <a:ea typeface="Cambria" panose="02040503050406030204" pitchFamily="18" charset="0"/>
              </a:rPr>
              <a:t> thang</a:t>
            </a:r>
          </a:p>
        </p:txBody>
      </p:sp>
      <p:sp>
        <p:nvSpPr>
          <p:cNvPr id="8" name="Rectangle 7">
            <a:extLst>
              <a:ext uri="{FF2B5EF4-FFF2-40B4-BE49-F238E27FC236}">
                <a16:creationId xmlns:a16="http://schemas.microsoft.com/office/drawing/2014/main" id="{D47E0860-98D9-8D48-8FC4-05520D8D39D3}"/>
              </a:ext>
            </a:extLst>
          </p:cNvPr>
          <p:cNvSpPr/>
          <p:nvPr/>
        </p:nvSpPr>
        <p:spPr>
          <a:xfrm>
            <a:off x="2489560" y="2866600"/>
            <a:ext cx="2149547" cy="606669"/>
          </a:xfrm>
          <a:prstGeom prst="rect">
            <a:avLst/>
          </a:prstGeom>
          <a:no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a:solidFill>
                  <a:srgbClr val="F5753E"/>
                </a:solidFill>
                <a:latin typeface="Cambria" panose="02040503050406030204" pitchFamily="18" charset="0"/>
                <a:ea typeface="Cambria" panose="02040503050406030204" pitchFamily="18" charset="0"/>
              </a:rPr>
              <a:t>Bài</a:t>
            </a:r>
            <a:r>
              <a:rPr lang="en-US" sz="4000" b="1" dirty="0">
                <a:solidFill>
                  <a:srgbClr val="F5753E"/>
                </a:solidFill>
                <a:latin typeface="Cambria" panose="02040503050406030204" pitchFamily="18" charset="0"/>
                <a:ea typeface="Cambria" panose="02040503050406030204" pitchFamily="18" charset="0"/>
              </a:rPr>
              <a:t> </a:t>
            </a:r>
            <a:r>
              <a:rPr lang="en-US" sz="4000" b="1" dirty="0" err="1">
                <a:solidFill>
                  <a:srgbClr val="F5753E"/>
                </a:solidFill>
                <a:latin typeface="Cambria" panose="02040503050406030204" pitchFamily="18" charset="0"/>
                <a:ea typeface="Cambria" panose="02040503050406030204" pitchFamily="18" charset="0"/>
              </a:rPr>
              <a:t>giải</a:t>
            </a:r>
            <a:r>
              <a:rPr lang="en-US" sz="4000" b="1" dirty="0">
                <a:solidFill>
                  <a:srgbClr val="F5753E"/>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2014681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down)">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1601" y="191385"/>
            <a:ext cx="1763546" cy="2204433"/>
          </a:xfrm>
          <a:prstGeom prst="rect">
            <a:avLst/>
          </a:prstGeom>
        </p:spPr>
      </p:pic>
      <p:sp>
        <p:nvSpPr>
          <p:cNvPr id="9" name="Rounded Rectangle 8"/>
          <p:cNvSpPr/>
          <p:nvPr/>
        </p:nvSpPr>
        <p:spPr>
          <a:xfrm>
            <a:off x="678764" y="828326"/>
            <a:ext cx="6743115" cy="641839"/>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r>
              <a:rPr lang="en-US" sz="4400" dirty="0" err="1">
                <a:solidFill>
                  <a:schemeClr val="tx1">
                    <a:lumMod val="50000"/>
                  </a:schemeClr>
                </a:solidFill>
                <a:latin typeface="#9Slide07 SVNDessert Menu Scrip" panose="00000500000000000000" pitchFamily="2" charset="0"/>
              </a:rPr>
              <a:t>Chọn</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câu</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trả</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lời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đúng</a:t>
            </a:r>
            <a:endParaRPr lang="en-US" sz="4400" dirty="0">
              <a:solidFill>
                <a:schemeClr val="tx1">
                  <a:lumMod val="50000"/>
                </a:schemeClr>
              </a:solidFill>
              <a:latin typeface="#9Slide07 SVNDessert Menu Scrip" panose="00000500000000000000" pitchFamily="2" charset="0"/>
            </a:endParaRPr>
          </a:p>
        </p:txBody>
      </p:sp>
      <p:sp>
        <p:nvSpPr>
          <p:cNvPr id="10" name="TextBox 9"/>
          <p:cNvSpPr txBox="1"/>
          <p:nvPr/>
        </p:nvSpPr>
        <p:spPr>
          <a:xfrm>
            <a:off x="175845" y="651534"/>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4</a:t>
            </a:r>
          </a:p>
        </p:txBody>
      </p:sp>
      <p:pic>
        <p:nvPicPr>
          <p:cNvPr id="11" name="Picture 10">
            <a:extLst>
              <a:ext uri="{FF2B5EF4-FFF2-40B4-BE49-F238E27FC236}">
                <a16:creationId xmlns:a16="http://schemas.microsoft.com/office/drawing/2014/main" id="{2463E904-07C0-AD4D-B197-691A5FF6C85F}"/>
              </a:ext>
            </a:extLst>
          </p:cNvPr>
          <p:cNvPicPr>
            <a:picLocks noChangeAspect="1"/>
          </p:cNvPicPr>
          <p:nvPr/>
        </p:nvPicPr>
        <p:blipFill rotWithShape="1">
          <a:blip r:embed="rId4">
            <a:extLst>
              <a:ext uri="{28A0092B-C50C-407E-A947-70E740481C1C}">
                <a14:useLocalDpi xmlns:a14="http://schemas.microsoft.com/office/drawing/2010/main" val="0"/>
              </a:ext>
            </a:extLst>
          </a:blip>
          <a:srcRect l="1957" r="1849"/>
          <a:stretch/>
        </p:blipFill>
        <p:spPr>
          <a:xfrm>
            <a:off x="3717919" y="2395818"/>
            <a:ext cx="8046720" cy="3612239"/>
          </a:xfrm>
          <a:prstGeom prst="rect">
            <a:avLst/>
          </a:prstGeom>
        </p:spPr>
      </p:pic>
      <p:sp>
        <p:nvSpPr>
          <p:cNvPr id="14" name="Rounded Rectangle 13">
            <a:extLst>
              <a:ext uri="{FF2B5EF4-FFF2-40B4-BE49-F238E27FC236}">
                <a16:creationId xmlns:a16="http://schemas.microsoft.com/office/drawing/2014/main" id="{776690EE-4A40-384F-A322-6A0D98E0323A}"/>
              </a:ext>
            </a:extLst>
          </p:cNvPr>
          <p:cNvSpPr/>
          <p:nvPr/>
        </p:nvSpPr>
        <p:spPr>
          <a:xfrm>
            <a:off x="812260" y="2298641"/>
            <a:ext cx="2674035" cy="975360"/>
          </a:xfrm>
          <a:prstGeom prst="roundRect">
            <a:avLst/>
          </a:prstGeom>
          <a:solidFill>
            <a:srgbClr val="F5D5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solidFill>
                  <a:schemeClr val="tx1"/>
                </a:solidFill>
                <a:latin typeface="#9Slide04 Yeseva One" pitchFamily="2" charset="77"/>
              </a:rPr>
              <a:t>A. 32 - 17</a:t>
            </a:r>
          </a:p>
        </p:txBody>
      </p:sp>
      <p:sp>
        <p:nvSpPr>
          <p:cNvPr id="15" name="Rounded Rectangle 14">
            <a:extLst>
              <a:ext uri="{FF2B5EF4-FFF2-40B4-BE49-F238E27FC236}">
                <a16:creationId xmlns:a16="http://schemas.microsoft.com/office/drawing/2014/main" id="{AE384FFB-B9B7-744B-B9BD-F7290B01C85D}"/>
              </a:ext>
            </a:extLst>
          </p:cNvPr>
          <p:cNvSpPr/>
          <p:nvPr/>
        </p:nvSpPr>
        <p:spPr>
          <a:xfrm>
            <a:off x="861644" y="3455329"/>
            <a:ext cx="2674035" cy="975360"/>
          </a:xfrm>
          <a:prstGeom prst="roundRect">
            <a:avLst/>
          </a:prstGeom>
          <a:solidFill>
            <a:srgbClr val="F5D5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solidFill>
                  <a:schemeClr val="tx1"/>
                </a:solidFill>
                <a:latin typeface="#9Slide04 Yeseva One" pitchFamily="2" charset="77"/>
              </a:rPr>
              <a:t>B. 62 - 42</a:t>
            </a:r>
          </a:p>
        </p:txBody>
      </p:sp>
      <p:sp>
        <p:nvSpPr>
          <p:cNvPr id="16" name="Rounded Rectangle 15">
            <a:extLst>
              <a:ext uri="{FF2B5EF4-FFF2-40B4-BE49-F238E27FC236}">
                <a16:creationId xmlns:a16="http://schemas.microsoft.com/office/drawing/2014/main" id="{C0BA30BF-A337-7F4A-883A-9E42CA0192FD}"/>
              </a:ext>
            </a:extLst>
          </p:cNvPr>
          <p:cNvSpPr/>
          <p:nvPr/>
        </p:nvSpPr>
        <p:spPr>
          <a:xfrm>
            <a:off x="861644" y="4725767"/>
            <a:ext cx="2674035" cy="975360"/>
          </a:xfrm>
          <a:prstGeom prst="roundRect">
            <a:avLst/>
          </a:prstGeom>
          <a:solidFill>
            <a:srgbClr val="F5D5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solidFill>
                  <a:schemeClr val="tx1"/>
                </a:solidFill>
                <a:latin typeface="#9Slide04 Yeseva One" pitchFamily="2" charset="77"/>
              </a:rPr>
              <a:t>C. 51 - 33</a:t>
            </a:r>
          </a:p>
        </p:txBody>
      </p:sp>
    </p:spTree>
    <p:extLst>
      <p:ext uri="{BB962C8B-B14F-4D97-AF65-F5344CB8AC3E}">
        <p14:creationId xmlns:p14="http://schemas.microsoft.com/office/powerpoint/2010/main" val="116595449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1" nodeType="clickEffect">
                                  <p:stCondLst>
                                    <p:cond delay="0"/>
                                  </p:stCondLst>
                                  <p:childTnLst>
                                    <p:animEffect transition="out" filter="blinds(horizontal)">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par>
                                <p:cTn id="43" presetID="3" presetClass="exit" presetSubtype="10" fill="hold" grpId="1" nodeType="withEffect">
                                  <p:stCondLst>
                                    <p:cond delay="0"/>
                                  </p:stCondLst>
                                  <p:childTnLst>
                                    <p:animEffect transition="out" filter="blinds(horizontal)">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par>
                                <p:cTn id="46" presetID="22" presetClass="emph" presetSubtype="0" fill="hold" grpId="1" nodeType="withEffect">
                                  <p:stCondLst>
                                    <p:cond delay="0"/>
                                  </p:stCondLst>
                                  <p:childTnLst>
                                    <p:animClr clrSpc="hsl" dir="cw">
                                      <p:cBhvr override="childStyle">
                                        <p:cTn id="47" dur="500" fill="hold"/>
                                        <p:tgtEl>
                                          <p:spTgt spid="16"/>
                                        </p:tgtEl>
                                        <p:attrNameLst>
                                          <p:attrName>style.color</p:attrName>
                                        </p:attrNameLst>
                                      </p:cBhvr>
                                      <p:by>
                                        <p:hsl h="-7200000" s="0" l="0"/>
                                      </p:by>
                                    </p:animClr>
                                    <p:animClr clrSpc="hsl" dir="cw">
                                      <p:cBhvr>
                                        <p:cTn id="48" dur="500" fill="hold"/>
                                        <p:tgtEl>
                                          <p:spTgt spid="16"/>
                                        </p:tgtEl>
                                        <p:attrNameLst>
                                          <p:attrName>fillcolor</p:attrName>
                                        </p:attrNameLst>
                                      </p:cBhvr>
                                      <p:by>
                                        <p:hsl h="-7200000" s="0" l="0"/>
                                      </p:by>
                                    </p:animClr>
                                    <p:animClr clrSpc="hsl" dir="cw">
                                      <p:cBhvr>
                                        <p:cTn id="49" dur="500" fill="hold"/>
                                        <p:tgtEl>
                                          <p:spTgt spid="16"/>
                                        </p:tgtEl>
                                        <p:attrNameLst>
                                          <p:attrName>stroke.color</p:attrName>
                                        </p:attrNameLst>
                                      </p:cBhvr>
                                      <p:by>
                                        <p:hsl h="-7200000" s="0" l="0"/>
                                      </p:by>
                                    </p:animClr>
                                    <p:set>
                                      <p:cBhvr>
                                        <p:cTn id="50" dur="5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P spid="14" grpId="1" animBg="1"/>
      <p:bldP spid="15" grpId="0" animBg="1"/>
      <p:bldP spid="15" grpId="1" animBg="1"/>
      <p:bldP spid="16" grpId="0" animBg="1"/>
      <p:bldP spid="1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4315" y="2717683"/>
            <a:ext cx="4710763" cy="4710763"/>
          </a:xfrm>
          <a:prstGeom prst="rect">
            <a:avLst/>
          </a:prstGeom>
        </p:spPr>
      </p:pic>
      <p:sp>
        <p:nvSpPr>
          <p:cNvPr id="7" name="TextBox 6">
            <a:extLst>
              <a:ext uri="{FF2B5EF4-FFF2-40B4-BE49-F238E27FC236}">
                <a16:creationId xmlns:a16="http://schemas.microsoft.com/office/drawing/2014/main" id="{8D3A2715-212D-E442-BA89-5280F8E17148}"/>
              </a:ext>
            </a:extLst>
          </p:cNvPr>
          <p:cNvSpPr txBox="1"/>
          <p:nvPr/>
        </p:nvSpPr>
        <p:spPr>
          <a:xfrm>
            <a:off x="1319909" y="824857"/>
            <a:ext cx="9737951" cy="1938992"/>
          </a:xfrm>
          <a:prstGeom prst="rect">
            <a:avLst/>
          </a:prstGeom>
          <a:noFill/>
          <a:ln w="28575">
            <a:noFill/>
            <a:prstDash val="dash"/>
          </a:ln>
        </p:spPr>
        <p:txBody>
          <a:bodyPr wrap="square" rtlCol="0">
            <a:spAutoFit/>
          </a:bodyPr>
          <a:lstStyle/>
          <a:p>
            <a:pPr algn="just"/>
            <a:r>
              <a:rPr lang="en-VN" sz="4000" dirty="0">
                <a:latin typeface="Cambria" panose="02040503050406030204" pitchFamily="18" charset="0"/>
                <a:ea typeface="Cambria" panose="02040503050406030204" pitchFamily="18" charset="0"/>
              </a:rPr>
              <a:t>Ghép hai trong ba thẻ số bên được các số có hai chữ số. Số bé nhất trong các số đó là số nào? Số lớn nhất trong các số đó là số nào?</a:t>
            </a:r>
          </a:p>
        </p:txBody>
      </p:sp>
      <p:sp>
        <p:nvSpPr>
          <p:cNvPr id="10" name="TextBox 9"/>
          <p:cNvSpPr txBox="1"/>
          <p:nvPr/>
        </p:nvSpPr>
        <p:spPr>
          <a:xfrm>
            <a:off x="314069" y="321924"/>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5</a:t>
            </a:r>
          </a:p>
        </p:txBody>
      </p:sp>
      <p:pic>
        <p:nvPicPr>
          <p:cNvPr id="12" name="Picture 11">
            <a:extLst>
              <a:ext uri="{FF2B5EF4-FFF2-40B4-BE49-F238E27FC236}">
                <a16:creationId xmlns:a16="http://schemas.microsoft.com/office/drawing/2014/main" id="{51E9A4B6-6EDA-E84E-9FAE-ADD7127BD706}"/>
              </a:ext>
            </a:extLst>
          </p:cNvPr>
          <p:cNvPicPr>
            <a:picLocks noChangeAspect="1"/>
          </p:cNvPicPr>
          <p:nvPr/>
        </p:nvPicPr>
        <p:blipFill rotWithShape="1">
          <a:blip r:embed="rId3">
            <a:extLst>
              <a:ext uri="{28A0092B-C50C-407E-A947-70E740481C1C}">
                <a14:useLocalDpi xmlns:a14="http://schemas.microsoft.com/office/drawing/2010/main" val="0"/>
              </a:ext>
            </a:extLst>
          </a:blip>
          <a:srcRect t="4977"/>
          <a:stretch/>
        </p:blipFill>
        <p:spPr>
          <a:xfrm>
            <a:off x="3615071" y="3097189"/>
            <a:ext cx="3390232" cy="28188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252048043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ssolv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par>
                                <p:cTn id="20" presetID="9"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4069" y="321924"/>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5</a:t>
            </a:r>
          </a:p>
        </p:txBody>
      </p:sp>
      <p:pic>
        <p:nvPicPr>
          <p:cNvPr id="6" name="Picture 5">
            <a:extLst>
              <a:ext uri="{FF2B5EF4-FFF2-40B4-BE49-F238E27FC236}">
                <a16:creationId xmlns:a16="http://schemas.microsoft.com/office/drawing/2014/main" id="{51E9A4B6-6EDA-E84E-9FAE-ADD7127BD706}"/>
              </a:ext>
            </a:extLst>
          </p:cNvPr>
          <p:cNvPicPr>
            <a:picLocks noChangeAspect="1"/>
          </p:cNvPicPr>
          <p:nvPr/>
        </p:nvPicPr>
        <p:blipFill rotWithShape="1">
          <a:blip r:embed="rId2">
            <a:extLst>
              <a:ext uri="{28A0092B-C50C-407E-A947-70E740481C1C}">
                <a14:useLocalDpi xmlns:a14="http://schemas.microsoft.com/office/drawing/2010/main" val="0"/>
              </a:ext>
            </a:extLst>
          </a:blip>
          <a:srcRect t="4977"/>
          <a:stretch/>
        </p:blipFill>
        <p:spPr>
          <a:xfrm>
            <a:off x="5709475" y="1002700"/>
            <a:ext cx="5144130" cy="4277088"/>
          </a:xfrm>
          <a:prstGeom prst="rect">
            <a:avLst/>
          </a:prstGeom>
        </p:spPr>
      </p:pic>
      <p:pic>
        <p:nvPicPr>
          <p:cNvPr id="8" name="图片 7">
            <a:extLst>
              <a:ext uri="{FF2B5EF4-FFF2-40B4-BE49-F238E27FC236}">
                <a16:creationId xmlns:a16="http://schemas.microsoft.com/office/drawing/2014/main" id="{2C6F2330-06EB-1D44-8B7E-1D8B928C512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317386" y="3409115"/>
            <a:ext cx="2196972" cy="3107653"/>
          </a:xfrm>
          <a:prstGeom prst="rect">
            <a:avLst/>
          </a:prstGeom>
        </p:spPr>
      </p:pic>
      <p:sp>
        <p:nvSpPr>
          <p:cNvPr id="9" name="Rounded Rectangle 8">
            <a:extLst>
              <a:ext uri="{FF2B5EF4-FFF2-40B4-BE49-F238E27FC236}">
                <a16:creationId xmlns:a16="http://schemas.microsoft.com/office/drawing/2014/main" id="{AC34CD7F-2CBC-CF4F-8BD1-39CB26815AA2}"/>
              </a:ext>
            </a:extLst>
          </p:cNvPr>
          <p:cNvSpPr/>
          <p:nvPr/>
        </p:nvSpPr>
        <p:spPr>
          <a:xfrm>
            <a:off x="1459870" y="1295253"/>
            <a:ext cx="3493008" cy="1177979"/>
          </a:xfrm>
          <a:prstGeom prst="roundRect">
            <a:avLst/>
          </a:prstGeom>
          <a:solidFill>
            <a:srgbClr val="002060"/>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VN" sz="4800" dirty="0">
                <a:solidFill>
                  <a:schemeClr val="bg1"/>
                </a:solidFill>
                <a:latin typeface="Cambria" panose="02040503050406030204" pitchFamily="18" charset="0"/>
                <a:ea typeface="Cambria" panose="02040503050406030204" pitchFamily="18" charset="0"/>
              </a:rPr>
              <a:t>Số bé nhất</a:t>
            </a:r>
          </a:p>
        </p:txBody>
      </p:sp>
      <p:sp>
        <p:nvSpPr>
          <p:cNvPr id="11" name="Rounded Rectangle 10">
            <a:extLst>
              <a:ext uri="{FF2B5EF4-FFF2-40B4-BE49-F238E27FC236}">
                <a16:creationId xmlns:a16="http://schemas.microsoft.com/office/drawing/2014/main" id="{A5034872-1A2F-E14B-AB89-5E5861DAAEC0}"/>
              </a:ext>
            </a:extLst>
          </p:cNvPr>
          <p:cNvSpPr/>
          <p:nvPr/>
        </p:nvSpPr>
        <p:spPr>
          <a:xfrm>
            <a:off x="1459870" y="3809256"/>
            <a:ext cx="3493008" cy="1177979"/>
          </a:xfrm>
          <a:prstGeom prst="roundRect">
            <a:avLst/>
          </a:prstGeom>
          <a:solidFill>
            <a:srgbClr val="FFC000"/>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VN" sz="4800" dirty="0">
                <a:solidFill>
                  <a:schemeClr val="bg1"/>
                </a:solidFill>
                <a:latin typeface="Cambria" panose="02040503050406030204" pitchFamily="18" charset="0"/>
                <a:ea typeface="Cambria" panose="02040503050406030204" pitchFamily="18" charset="0"/>
              </a:rPr>
              <a:t>Số lớn nhất</a:t>
            </a:r>
          </a:p>
        </p:txBody>
      </p:sp>
      <p:sp>
        <p:nvSpPr>
          <p:cNvPr id="13" name="TextBox 12">
            <a:extLst>
              <a:ext uri="{FF2B5EF4-FFF2-40B4-BE49-F238E27FC236}">
                <a16:creationId xmlns:a16="http://schemas.microsoft.com/office/drawing/2014/main" id="{5EEE7FF3-88BB-0444-8BCB-FF66101251BF}"/>
              </a:ext>
            </a:extLst>
          </p:cNvPr>
          <p:cNvSpPr txBox="1"/>
          <p:nvPr/>
        </p:nvSpPr>
        <p:spPr>
          <a:xfrm>
            <a:off x="2502286" y="2587246"/>
            <a:ext cx="1408176" cy="1107996"/>
          </a:xfrm>
          <a:prstGeom prst="rect">
            <a:avLst/>
          </a:prstGeom>
          <a:noFill/>
        </p:spPr>
        <p:txBody>
          <a:bodyPr wrap="square" rtlCol="0">
            <a:spAutoFit/>
          </a:bodyPr>
          <a:lstStyle/>
          <a:p>
            <a:pPr algn="ctr"/>
            <a:r>
              <a:rPr lang="en-VN" sz="6600" dirty="0">
                <a:solidFill>
                  <a:srgbClr val="C00000"/>
                </a:solidFill>
                <a:latin typeface="#9Slide04 Yeseva One" pitchFamily="2" charset="77"/>
              </a:rPr>
              <a:t>33</a:t>
            </a:r>
            <a:endParaRPr lang="en-VN" dirty="0">
              <a:solidFill>
                <a:srgbClr val="C00000"/>
              </a:solidFill>
              <a:latin typeface="#9Slide04 Yeseva One" pitchFamily="2" charset="77"/>
            </a:endParaRPr>
          </a:p>
        </p:txBody>
      </p:sp>
      <p:sp>
        <p:nvSpPr>
          <p:cNvPr id="14" name="TextBox 13">
            <a:extLst>
              <a:ext uri="{FF2B5EF4-FFF2-40B4-BE49-F238E27FC236}">
                <a16:creationId xmlns:a16="http://schemas.microsoft.com/office/drawing/2014/main" id="{8A407617-D4E1-8948-BC40-AFE301D56CCD}"/>
              </a:ext>
            </a:extLst>
          </p:cNvPr>
          <p:cNvSpPr txBox="1"/>
          <p:nvPr/>
        </p:nvSpPr>
        <p:spPr>
          <a:xfrm>
            <a:off x="2533213" y="5101249"/>
            <a:ext cx="1408176" cy="1107996"/>
          </a:xfrm>
          <a:prstGeom prst="rect">
            <a:avLst/>
          </a:prstGeom>
          <a:noFill/>
        </p:spPr>
        <p:txBody>
          <a:bodyPr wrap="square" rtlCol="0">
            <a:spAutoFit/>
          </a:bodyPr>
          <a:lstStyle/>
          <a:p>
            <a:pPr algn="ctr"/>
            <a:r>
              <a:rPr lang="en-VN" sz="6600" dirty="0">
                <a:solidFill>
                  <a:srgbClr val="C00000"/>
                </a:solidFill>
                <a:latin typeface="#9Slide04 Yeseva One" pitchFamily="2" charset="77"/>
              </a:rPr>
              <a:t>83</a:t>
            </a:r>
            <a:endParaRPr lang="en-VN" dirty="0">
              <a:solidFill>
                <a:srgbClr val="C00000"/>
              </a:solidFill>
              <a:latin typeface="#9Slide04 Yeseva One" pitchFamily="2" charset="77"/>
            </a:endParaRPr>
          </a:p>
        </p:txBody>
      </p:sp>
      <p:sp>
        <p:nvSpPr>
          <p:cNvPr id="16" name="TextBox 15">
            <a:extLst>
              <a:ext uri="{FF2B5EF4-FFF2-40B4-BE49-F238E27FC236}">
                <a16:creationId xmlns:a16="http://schemas.microsoft.com/office/drawing/2014/main" id="{2506FC86-DC1E-7D4B-A825-3807D578F3B2}"/>
              </a:ext>
            </a:extLst>
          </p:cNvPr>
          <p:cNvSpPr txBox="1"/>
          <p:nvPr/>
        </p:nvSpPr>
        <p:spPr>
          <a:xfrm>
            <a:off x="6062188" y="4974215"/>
            <a:ext cx="4438703" cy="1107996"/>
          </a:xfrm>
          <a:prstGeom prst="rect">
            <a:avLst/>
          </a:prstGeom>
          <a:noFill/>
        </p:spPr>
        <p:txBody>
          <a:bodyPr wrap="square" rtlCol="0">
            <a:spAutoFit/>
          </a:bodyPr>
          <a:lstStyle/>
          <a:p>
            <a:pPr algn="ctr"/>
            <a:r>
              <a:rPr lang="en-VN" sz="6600" dirty="0">
                <a:latin typeface="#9Slide04 Yeseva One" pitchFamily="2" charset="77"/>
              </a:rPr>
              <a:t>33, 38, 83</a:t>
            </a:r>
            <a:endParaRPr lang="en-VN" dirty="0">
              <a:latin typeface="#9Slide04 Yeseva One" pitchFamily="2" charset="77"/>
            </a:endParaRPr>
          </a:p>
        </p:txBody>
      </p:sp>
    </p:spTree>
    <p:extLst>
      <p:ext uri="{BB962C8B-B14F-4D97-AF65-F5344CB8AC3E}">
        <p14:creationId xmlns:p14="http://schemas.microsoft.com/office/powerpoint/2010/main" val="328185357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894790" flipH="1" flipV="1">
            <a:off x="7434959" y="-943515"/>
            <a:ext cx="3633237" cy="2972604"/>
          </a:xfrm>
          <a:custGeom>
            <a:avLst/>
            <a:gdLst>
              <a:gd name="connsiteX0" fmla="*/ 3984379 w 4434987"/>
              <a:gd name="connsiteY0" fmla="*/ 52131 h 3628572"/>
              <a:gd name="connsiteX1" fmla="*/ 3990367 w 4434987"/>
              <a:gd name="connsiteY1" fmla="*/ 53726 h 3628572"/>
              <a:gd name="connsiteX2" fmla="*/ 3985164 w 4434987"/>
              <a:gd name="connsiteY2" fmla="*/ 52365 h 3628572"/>
              <a:gd name="connsiteX3" fmla="*/ 3984379 w 4434987"/>
              <a:gd name="connsiteY3" fmla="*/ 52131 h 3628572"/>
              <a:gd name="connsiteX4" fmla="*/ 3222171 w 4434987"/>
              <a:gd name="connsiteY4" fmla="*/ 0 h 3628572"/>
              <a:gd name="connsiteX5" fmla="*/ 3773714 w 4434987"/>
              <a:gd name="connsiteY5" fmla="*/ 14515 h 3628572"/>
              <a:gd name="connsiteX6" fmla="*/ 3860800 w 4434987"/>
              <a:gd name="connsiteY6" fmla="*/ 43543 h 3628572"/>
              <a:gd name="connsiteX7" fmla="*/ 3991301 w 4434987"/>
              <a:gd name="connsiteY7" fmla="*/ 53974 h 3628572"/>
              <a:gd name="connsiteX8" fmla="*/ 3990367 w 4434987"/>
              <a:gd name="connsiteY8" fmla="*/ 53726 h 3628572"/>
              <a:gd name="connsiteX9" fmla="*/ 3996490 w 4434987"/>
              <a:gd name="connsiteY9" fmla="*/ 55327 h 3628572"/>
              <a:gd name="connsiteX10" fmla="*/ 4122057 w 4434987"/>
              <a:gd name="connsiteY10" fmla="*/ 87086 h 3628572"/>
              <a:gd name="connsiteX11" fmla="*/ 4339771 w 4434987"/>
              <a:gd name="connsiteY11" fmla="*/ 101600 h 3628572"/>
              <a:gd name="connsiteX12" fmla="*/ 4397828 w 4434987"/>
              <a:gd name="connsiteY12" fmla="*/ 145143 h 3628572"/>
              <a:gd name="connsiteX13" fmla="*/ 4431677 w 4434987"/>
              <a:gd name="connsiteY13" fmla="*/ 176230 h 3628572"/>
              <a:gd name="connsiteX14" fmla="*/ 4434987 w 4434987"/>
              <a:gd name="connsiteY14" fmla="*/ 180889 h 3628572"/>
              <a:gd name="connsiteX15" fmla="*/ 4434987 w 4434987"/>
              <a:gd name="connsiteY15" fmla="*/ 963747 h 3628572"/>
              <a:gd name="connsiteX16" fmla="*/ 4412343 w 4434987"/>
              <a:gd name="connsiteY16" fmla="*/ 1001486 h 3628572"/>
              <a:gd name="connsiteX17" fmla="*/ 4368800 w 4434987"/>
              <a:gd name="connsiteY17" fmla="*/ 1059543 h 3628572"/>
              <a:gd name="connsiteX18" fmla="*/ 4310743 w 4434987"/>
              <a:gd name="connsiteY18" fmla="*/ 1190172 h 3628572"/>
              <a:gd name="connsiteX19" fmla="*/ 4238171 w 4434987"/>
              <a:gd name="connsiteY19" fmla="*/ 1277257 h 3628572"/>
              <a:gd name="connsiteX20" fmla="*/ 4194628 w 4434987"/>
              <a:gd name="connsiteY20" fmla="*/ 1364343 h 3628572"/>
              <a:gd name="connsiteX21" fmla="*/ 4136571 w 4434987"/>
              <a:gd name="connsiteY21" fmla="*/ 1451429 h 3628572"/>
              <a:gd name="connsiteX22" fmla="*/ 4107543 w 4434987"/>
              <a:gd name="connsiteY22" fmla="*/ 1494972 h 3628572"/>
              <a:gd name="connsiteX23" fmla="*/ 3976914 w 4434987"/>
              <a:gd name="connsiteY23" fmla="*/ 1669143 h 3628572"/>
              <a:gd name="connsiteX24" fmla="*/ 3875314 w 4434987"/>
              <a:gd name="connsiteY24" fmla="*/ 1828800 h 3628572"/>
              <a:gd name="connsiteX25" fmla="*/ 3788228 w 4434987"/>
              <a:gd name="connsiteY25" fmla="*/ 1915886 h 3628572"/>
              <a:gd name="connsiteX26" fmla="*/ 3672114 w 4434987"/>
              <a:gd name="connsiteY26" fmla="*/ 2002972 h 3628572"/>
              <a:gd name="connsiteX27" fmla="*/ 3614057 w 4434987"/>
              <a:gd name="connsiteY27" fmla="*/ 2061029 h 3628572"/>
              <a:gd name="connsiteX28" fmla="*/ 3526971 w 4434987"/>
              <a:gd name="connsiteY28" fmla="*/ 2104572 h 3628572"/>
              <a:gd name="connsiteX29" fmla="*/ 3483428 w 4434987"/>
              <a:gd name="connsiteY29" fmla="*/ 2133600 h 3628572"/>
              <a:gd name="connsiteX30" fmla="*/ 3439886 w 4434987"/>
              <a:gd name="connsiteY30" fmla="*/ 2148115 h 3628572"/>
              <a:gd name="connsiteX31" fmla="*/ 3396343 w 4434987"/>
              <a:gd name="connsiteY31" fmla="*/ 2177143 h 3628572"/>
              <a:gd name="connsiteX32" fmla="*/ 3354526 w 4434987"/>
              <a:gd name="connsiteY32" fmla="*/ 2190252 h 3628572"/>
              <a:gd name="connsiteX33" fmla="*/ 3358037 w 4434987"/>
              <a:gd name="connsiteY33" fmla="*/ 2187630 h 3628572"/>
              <a:gd name="connsiteX34" fmla="*/ 3358606 w 4434987"/>
              <a:gd name="connsiteY34" fmla="*/ 2187238 h 3628572"/>
              <a:gd name="connsiteX35" fmla="*/ 3359959 w 4434987"/>
              <a:gd name="connsiteY35" fmla="*/ 2186195 h 3628572"/>
              <a:gd name="connsiteX36" fmla="*/ 3358037 w 4434987"/>
              <a:gd name="connsiteY36" fmla="*/ 2187630 h 3628572"/>
              <a:gd name="connsiteX37" fmla="*/ 3343895 w 4434987"/>
              <a:gd name="connsiteY37" fmla="*/ 2197396 h 3628572"/>
              <a:gd name="connsiteX38" fmla="*/ 3309257 w 4434987"/>
              <a:gd name="connsiteY38" fmla="*/ 2220686 h 3628572"/>
              <a:gd name="connsiteX39" fmla="*/ 3222171 w 4434987"/>
              <a:gd name="connsiteY39" fmla="*/ 2235200 h 3628572"/>
              <a:gd name="connsiteX40" fmla="*/ 3178628 w 4434987"/>
              <a:gd name="connsiteY40" fmla="*/ 2264229 h 3628572"/>
              <a:gd name="connsiteX41" fmla="*/ 3136813 w 4434987"/>
              <a:gd name="connsiteY41" fmla="*/ 2277337 h 3628572"/>
              <a:gd name="connsiteX42" fmla="*/ 3140325 w 4434987"/>
              <a:gd name="connsiteY42" fmla="*/ 2274715 h 3628572"/>
              <a:gd name="connsiteX43" fmla="*/ 3140895 w 4434987"/>
              <a:gd name="connsiteY43" fmla="*/ 2274321 h 3628572"/>
              <a:gd name="connsiteX44" fmla="*/ 3142248 w 4434987"/>
              <a:gd name="connsiteY44" fmla="*/ 2273279 h 3628572"/>
              <a:gd name="connsiteX45" fmla="*/ 3140325 w 4434987"/>
              <a:gd name="connsiteY45" fmla="*/ 2274715 h 3628572"/>
              <a:gd name="connsiteX46" fmla="*/ 3126184 w 4434987"/>
              <a:gd name="connsiteY46" fmla="*/ 2284480 h 3628572"/>
              <a:gd name="connsiteX47" fmla="*/ 3091543 w 4434987"/>
              <a:gd name="connsiteY47" fmla="*/ 2307772 h 3628572"/>
              <a:gd name="connsiteX48" fmla="*/ 3004457 w 4434987"/>
              <a:gd name="connsiteY48" fmla="*/ 2322286 h 3628572"/>
              <a:gd name="connsiteX49" fmla="*/ 2960914 w 4434987"/>
              <a:gd name="connsiteY49" fmla="*/ 2351315 h 3628572"/>
              <a:gd name="connsiteX50" fmla="*/ 1785257 w 4434987"/>
              <a:gd name="connsiteY50" fmla="*/ 2365829 h 3628572"/>
              <a:gd name="connsiteX51" fmla="*/ 1750616 w 4434987"/>
              <a:gd name="connsiteY51" fmla="*/ 2342537 h 3628572"/>
              <a:gd name="connsiteX52" fmla="*/ 1736473 w 4434987"/>
              <a:gd name="connsiteY52" fmla="*/ 2332771 h 3628572"/>
              <a:gd name="connsiteX53" fmla="*/ 1734553 w 4434987"/>
              <a:gd name="connsiteY53" fmla="*/ 2331337 h 3628572"/>
              <a:gd name="connsiteX54" fmla="*/ 1735905 w 4434987"/>
              <a:gd name="connsiteY54" fmla="*/ 2332379 h 3628572"/>
              <a:gd name="connsiteX55" fmla="*/ 1736473 w 4434987"/>
              <a:gd name="connsiteY55" fmla="*/ 2332771 h 3628572"/>
              <a:gd name="connsiteX56" fmla="*/ 1739987 w 4434987"/>
              <a:gd name="connsiteY56" fmla="*/ 2335395 h 3628572"/>
              <a:gd name="connsiteX57" fmla="*/ 1698171 w 4434987"/>
              <a:gd name="connsiteY57" fmla="*/ 2322286 h 3628572"/>
              <a:gd name="connsiteX58" fmla="*/ 1654628 w 4434987"/>
              <a:gd name="connsiteY58" fmla="*/ 2293257 h 3628572"/>
              <a:gd name="connsiteX59" fmla="*/ 1567543 w 4434987"/>
              <a:gd name="connsiteY59" fmla="*/ 2235200 h 3628572"/>
              <a:gd name="connsiteX60" fmla="*/ 1524000 w 4434987"/>
              <a:gd name="connsiteY60" fmla="*/ 2206172 h 3628572"/>
              <a:gd name="connsiteX61" fmla="*/ 1480457 w 4434987"/>
              <a:gd name="connsiteY61" fmla="*/ 2162629 h 3628572"/>
              <a:gd name="connsiteX62" fmla="*/ 1262743 w 4434987"/>
              <a:gd name="connsiteY62" fmla="*/ 2148115 h 3628572"/>
              <a:gd name="connsiteX63" fmla="*/ 1175657 w 4434987"/>
              <a:gd name="connsiteY63" fmla="*/ 2191657 h 3628572"/>
              <a:gd name="connsiteX64" fmla="*/ 1132114 w 4434987"/>
              <a:gd name="connsiteY64" fmla="*/ 2235200 h 3628572"/>
              <a:gd name="connsiteX65" fmla="*/ 1088571 w 4434987"/>
              <a:gd name="connsiteY65" fmla="*/ 2278743 h 3628572"/>
              <a:gd name="connsiteX66" fmla="*/ 957943 w 4434987"/>
              <a:gd name="connsiteY66" fmla="*/ 2409372 h 3628572"/>
              <a:gd name="connsiteX67" fmla="*/ 914400 w 4434987"/>
              <a:gd name="connsiteY67" fmla="*/ 2481943 h 3628572"/>
              <a:gd name="connsiteX68" fmla="*/ 870857 w 4434987"/>
              <a:gd name="connsiteY68" fmla="*/ 2583543 h 3628572"/>
              <a:gd name="connsiteX69" fmla="*/ 827314 w 4434987"/>
              <a:gd name="connsiteY69" fmla="*/ 2714172 h 3628572"/>
              <a:gd name="connsiteX70" fmla="*/ 798286 w 4434987"/>
              <a:gd name="connsiteY70" fmla="*/ 2757715 h 3628572"/>
              <a:gd name="connsiteX71" fmla="*/ 783771 w 4434987"/>
              <a:gd name="connsiteY71" fmla="*/ 3367315 h 3628572"/>
              <a:gd name="connsiteX72" fmla="*/ 754743 w 4434987"/>
              <a:gd name="connsiteY72" fmla="*/ 3439886 h 3628572"/>
              <a:gd name="connsiteX73" fmla="*/ 740228 w 4434987"/>
              <a:gd name="connsiteY73" fmla="*/ 3483429 h 3628572"/>
              <a:gd name="connsiteX74" fmla="*/ 711200 w 4434987"/>
              <a:gd name="connsiteY74" fmla="*/ 3526972 h 3628572"/>
              <a:gd name="connsiteX75" fmla="*/ 667657 w 4434987"/>
              <a:gd name="connsiteY75" fmla="*/ 3614057 h 3628572"/>
              <a:gd name="connsiteX76" fmla="*/ 449943 w 4434987"/>
              <a:gd name="connsiteY76" fmla="*/ 3628572 h 3628572"/>
              <a:gd name="connsiteX77" fmla="*/ 406400 w 4434987"/>
              <a:gd name="connsiteY77" fmla="*/ 3599543 h 3628572"/>
              <a:gd name="connsiteX78" fmla="*/ 362857 w 4434987"/>
              <a:gd name="connsiteY78" fmla="*/ 3556000 h 3628572"/>
              <a:gd name="connsiteX79" fmla="*/ 319314 w 4434987"/>
              <a:gd name="connsiteY79" fmla="*/ 3541486 h 3628572"/>
              <a:gd name="connsiteX80" fmla="*/ 275771 w 4434987"/>
              <a:gd name="connsiteY80" fmla="*/ 3512457 h 3628572"/>
              <a:gd name="connsiteX81" fmla="*/ 217714 w 4434987"/>
              <a:gd name="connsiteY81" fmla="*/ 3497943 h 3628572"/>
              <a:gd name="connsiteX82" fmla="*/ 87086 w 4434987"/>
              <a:gd name="connsiteY82" fmla="*/ 3468915 h 3628572"/>
              <a:gd name="connsiteX83" fmla="*/ 14514 w 4434987"/>
              <a:gd name="connsiteY83" fmla="*/ 3381829 h 3628572"/>
              <a:gd name="connsiteX84" fmla="*/ 0 w 4434987"/>
              <a:gd name="connsiteY84" fmla="*/ 2540000 h 3628572"/>
              <a:gd name="connsiteX85" fmla="*/ 72571 w 4434987"/>
              <a:gd name="connsiteY85" fmla="*/ 2409372 h 3628572"/>
              <a:gd name="connsiteX86" fmla="*/ 130628 w 4434987"/>
              <a:gd name="connsiteY86" fmla="*/ 2162629 h 3628572"/>
              <a:gd name="connsiteX87" fmla="*/ 217714 w 4434987"/>
              <a:gd name="connsiteY87" fmla="*/ 2032000 h 3628572"/>
              <a:gd name="connsiteX88" fmla="*/ 261257 w 4434987"/>
              <a:gd name="connsiteY88" fmla="*/ 1857829 h 3628572"/>
              <a:gd name="connsiteX89" fmla="*/ 284547 w 4434987"/>
              <a:gd name="connsiteY89" fmla="*/ 1823191 h 3628572"/>
              <a:gd name="connsiteX90" fmla="*/ 294313 w 4434987"/>
              <a:gd name="connsiteY90" fmla="*/ 1809050 h 3628572"/>
              <a:gd name="connsiteX91" fmla="*/ 295748 w 4434987"/>
              <a:gd name="connsiteY91" fmla="*/ 1807127 h 3628572"/>
              <a:gd name="connsiteX92" fmla="*/ 294706 w 4434987"/>
              <a:gd name="connsiteY92" fmla="*/ 1808480 h 3628572"/>
              <a:gd name="connsiteX93" fmla="*/ 294313 w 4434987"/>
              <a:gd name="connsiteY93" fmla="*/ 1809050 h 3628572"/>
              <a:gd name="connsiteX94" fmla="*/ 291692 w 4434987"/>
              <a:gd name="connsiteY94" fmla="*/ 1812560 h 3628572"/>
              <a:gd name="connsiteX95" fmla="*/ 304800 w 4434987"/>
              <a:gd name="connsiteY95" fmla="*/ 1770743 h 3628572"/>
              <a:gd name="connsiteX96" fmla="*/ 333828 w 4434987"/>
              <a:gd name="connsiteY96" fmla="*/ 1727200 h 3628572"/>
              <a:gd name="connsiteX97" fmla="*/ 348343 w 4434987"/>
              <a:gd name="connsiteY97" fmla="*/ 1683657 h 3628572"/>
              <a:gd name="connsiteX98" fmla="*/ 391886 w 4434987"/>
              <a:gd name="connsiteY98" fmla="*/ 1582057 h 3628572"/>
              <a:gd name="connsiteX99" fmla="*/ 415178 w 4434987"/>
              <a:gd name="connsiteY99" fmla="*/ 1547417 h 3628572"/>
              <a:gd name="connsiteX100" fmla="*/ 424942 w 4434987"/>
              <a:gd name="connsiteY100" fmla="*/ 1533276 h 3628572"/>
              <a:gd name="connsiteX101" fmla="*/ 426377 w 4434987"/>
              <a:gd name="connsiteY101" fmla="*/ 1531354 h 3628572"/>
              <a:gd name="connsiteX102" fmla="*/ 425336 w 4434987"/>
              <a:gd name="connsiteY102" fmla="*/ 1532706 h 3628572"/>
              <a:gd name="connsiteX103" fmla="*/ 424942 w 4434987"/>
              <a:gd name="connsiteY103" fmla="*/ 1533276 h 3628572"/>
              <a:gd name="connsiteX104" fmla="*/ 422319 w 4434987"/>
              <a:gd name="connsiteY104" fmla="*/ 1536789 h 3628572"/>
              <a:gd name="connsiteX105" fmla="*/ 435428 w 4434987"/>
              <a:gd name="connsiteY105" fmla="*/ 1494972 h 3628572"/>
              <a:gd name="connsiteX106" fmla="*/ 478971 w 4434987"/>
              <a:gd name="connsiteY106" fmla="*/ 1407886 h 3628572"/>
              <a:gd name="connsiteX107" fmla="*/ 502263 w 4434987"/>
              <a:gd name="connsiteY107" fmla="*/ 1373245 h 3628572"/>
              <a:gd name="connsiteX108" fmla="*/ 512028 w 4434987"/>
              <a:gd name="connsiteY108" fmla="*/ 1359103 h 3628572"/>
              <a:gd name="connsiteX109" fmla="*/ 513463 w 4434987"/>
              <a:gd name="connsiteY109" fmla="*/ 1357182 h 3628572"/>
              <a:gd name="connsiteX110" fmla="*/ 512421 w 4434987"/>
              <a:gd name="connsiteY110" fmla="*/ 1358534 h 3628572"/>
              <a:gd name="connsiteX111" fmla="*/ 512028 w 4434987"/>
              <a:gd name="connsiteY111" fmla="*/ 1359103 h 3628572"/>
              <a:gd name="connsiteX112" fmla="*/ 509406 w 4434987"/>
              <a:gd name="connsiteY112" fmla="*/ 1362616 h 3628572"/>
              <a:gd name="connsiteX113" fmla="*/ 522514 w 4434987"/>
              <a:gd name="connsiteY113" fmla="*/ 1320800 h 3628572"/>
              <a:gd name="connsiteX114" fmla="*/ 566057 w 4434987"/>
              <a:gd name="connsiteY114" fmla="*/ 1233715 h 3628572"/>
              <a:gd name="connsiteX115" fmla="*/ 609600 w 4434987"/>
              <a:gd name="connsiteY115" fmla="*/ 1117600 h 3628572"/>
              <a:gd name="connsiteX116" fmla="*/ 638307 w 4434987"/>
              <a:gd name="connsiteY116" fmla="*/ 1062676 h 3628572"/>
              <a:gd name="connsiteX117" fmla="*/ 637444 w 4434987"/>
              <a:gd name="connsiteY117" fmla="*/ 1068627 h 3628572"/>
              <a:gd name="connsiteX118" fmla="*/ 637240 w 4434987"/>
              <a:gd name="connsiteY118" fmla="*/ 1069777 h 3628572"/>
              <a:gd name="connsiteX119" fmla="*/ 636930 w 4434987"/>
              <a:gd name="connsiteY119" fmla="*/ 1072170 h 3628572"/>
              <a:gd name="connsiteX120" fmla="*/ 637444 w 4434987"/>
              <a:gd name="connsiteY120" fmla="*/ 1068627 h 3628572"/>
              <a:gd name="connsiteX121" fmla="*/ 638826 w 4434987"/>
              <a:gd name="connsiteY121" fmla="*/ 1060814 h 3628572"/>
              <a:gd name="connsiteX122" fmla="*/ 653143 w 4434987"/>
              <a:gd name="connsiteY122" fmla="*/ 986972 h 3628572"/>
              <a:gd name="connsiteX123" fmla="*/ 682171 w 4434987"/>
              <a:gd name="connsiteY123" fmla="*/ 943429 h 3628572"/>
              <a:gd name="connsiteX124" fmla="*/ 725714 w 4434987"/>
              <a:gd name="connsiteY124" fmla="*/ 885372 h 3628572"/>
              <a:gd name="connsiteX125" fmla="*/ 740228 w 4434987"/>
              <a:gd name="connsiteY125" fmla="*/ 841829 h 3628572"/>
              <a:gd name="connsiteX126" fmla="*/ 783771 w 4434987"/>
              <a:gd name="connsiteY126" fmla="*/ 769257 h 3628572"/>
              <a:gd name="connsiteX127" fmla="*/ 856343 w 4434987"/>
              <a:gd name="connsiteY127" fmla="*/ 667657 h 3628572"/>
              <a:gd name="connsiteX128" fmla="*/ 899886 w 4434987"/>
              <a:gd name="connsiteY128" fmla="*/ 624115 h 3628572"/>
              <a:gd name="connsiteX129" fmla="*/ 943428 w 4434987"/>
              <a:gd name="connsiteY129" fmla="*/ 580572 h 3628572"/>
              <a:gd name="connsiteX130" fmla="*/ 1030514 w 4434987"/>
              <a:gd name="connsiteY130" fmla="*/ 493486 h 3628572"/>
              <a:gd name="connsiteX131" fmla="*/ 1045028 w 4434987"/>
              <a:gd name="connsiteY131" fmla="*/ 449943 h 3628572"/>
              <a:gd name="connsiteX132" fmla="*/ 1175657 w 4434987"/>
              <a:gd name="connsiteY132" fmla="*/ 348343 h 3628572"/>
              <a:gd name="connsiteX133" fmla="*/ 1306286 w 4434987"/>
              <a:gd name="connsiteY133" fmla="*/ 319315 h 3628572"/>
              <a:gd name="connsiteX134" fmla="*/ 1349828 w 4434987"/>
              <a:gd name="connsiteY134" fmla="*/ 275772 h 3628572"/>
              <a:gd name="connsiteX135" fmla="*/ 1436914 w 4434987"/>
              <a:gd name="connsiteY135" fmla="*/ 232229 h 3628572"/>
              <a:gd name="connsiteX136" fmla="*/ 1509486 w 4434987"/>
              <a:gd name="connsiteY136" fmla="*/ 203200 h 3628572"/>
              <a:gd name="connsiteX137" fmla="*/ 1553028 w 4434987"/>
              <a:gd name="connsiteY137" fmla="*/ 188686 h 3628572"/>
              <a:gd name="connsiteX138" fmla="*/ 1596571 w 4434987"/>
              <a:gd name="connsiteY138" fmla="*/ 159657 h 3628572"/>
              <a:gd name="connsiteX139" fmla="*/ 1654628 w 4434987"/>
              <a:gd name="connsiteY139" fmla="*/ 145143 h 3628572"/>
              <a:gd name="connsiteX140" fmla="*/ 1741714 w 4434987"/>
              <a:gd name="connsiteY140" fmla="*/ 101600 h 3628572"/>
              <a:gd name="connsiteX141" fmla="*/ 1872343 w 4434987"/>
              <a:gd name="connsiteY141" fmla="*/ 72572 h 3628572"/>
              <a:gd name="connsiteX142" fmla="*/ 1959428 w 4434987"/>
              <a:gd name="connsiteY142" fmla="*/ 58057 h 3628572"/>
              <a:gd name="connsiteX143" fmla="*/ 2133600 w 4434987"/>
              <a:gd name="connsiteY143" fmla="*/ 14515 h 362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434987" h="3628572">
                <a:moveTo>
                  <a:pt x="3984379" y="52131"/>
                </a:moveTo>
                <a:lnTo>
                  <a:pt x="3990367" y="53726"/>
                </a:lnTo>
                <a:lnTo>
                  <a:pt x="3985164" y="52365"/>
                </a:lnTo>
                <a:cubicBezTo>
                  <a:pt x="3983303" y="51868"/>
                  <a:pt x="3983199" y="51827"/>
                  <a:pt x="3984379" y="52131"/>
                </a:cubicBezTo>
                <a:close/>
                <a:moveTo>
                  <a:pt x="3222171" y="0"/>
                </a:moveTo>
                <a:cubicBezTo>
                  <a:pt x="3406019" y="4838"/>
                  <a:pt x="3590229" y="2005"/>
                  <a:pt x="3773714" y="14515"/>
                </a:cubicBezTo>
                <a:cubicBezTo>
                  <a:pt x="3804242" y="16596"/>
                  <a:pt x="3830725" y="37904"/>
                  <a:pt x="3860800" y="43543"/>
                </a:cubicBezTo>
                <a:cubicBezTo>
                  <a:pt x="4138036" y="95524"/>
                  <a:pt x="4024068" y="62859"/>
                  <a:pt x="3991301" y="53974"/>
                </a:cubicBezTo>
                <a:lnTo>
                  <a:pt x="3990367" y="53726"/>
                </a:lnTo>
                <a:lnTo>
                  <a:pt x="3996490" y="55327"/>
                </a:lnTo>
                <a:cubicBezTo>
                  <a:pt x="4014031" y="59870"/>
                  <a:pt x="4051635" y="69480"/>
                  <a:pt x="4122057" y="87086"/>
                </a:cubicBezTo>
                <a:cubicBezTo>
                  <a:pt x="4194628" y="91924"/>
                  <a:pt x="4268599" y="86616"/>
                  <a:pt x="4339771" y="101600"/>
                </a:cubicBezTo>
                <a:cubicBezTo>
                  <a:pt x="4363443" y="106583"/>
                  <a:pt x="4379461" y="129400"/>
                  <a:pt x="4397828" y="145143"/>
                </a:cubicBezTo>
                <a:cubicBezTo>
                  <a:pt x="4414865" y="159746"/>
                  <a:pt x="4425045" y="169106"/>
                  <a:pt x="4431677" y="176230"/>
                </a:cubicBezTo>
                <a:lnTo>
                  <a:pt x="4434987" y="180889"/>
                </a:lnTo>
                <a:lnTo>
                  <a:pt x="4434987" y="963747"/>
                </a:lnTo>
                <a:lnTo>
                  <a:pt x="4412343" y="1001486"/>
                </a:lnTo>
                <a:cubicBezTo>
                  <a:pt x="4398924" y="1021614"/>
                  <a:pt x="4381246" y="1038800"/>
                  <a:pt x="4368800" y="1059543"/>
                </a:cubicBezTo>
                <a:cubicBezTo>
                  <a:pt x="4331011" y="1122525"/>
                  <a:pt x="4329582" y="1133653"/>
                  <a:pt x="4310743" y="1190172"/>
                </a:cubicBezTo>
                <a:cubicBezTo>
                  <a:pt x="4286552" y="1219200"/>
                  <a:pt x="4259131" y="1245817"/>
                  <a:pt x="4238171" y="1277257"/>
                </a:cubicBezTo>
                <a:cubicBezTo>
                  <a:pt x="4220168" y="1304261"/>
                  <a:pt x="4209142" y="1335314"/>
                  <a:pt x="4194628" y="1364343"/>
                </a:cubicBezTo>
                <a:cubicBezTo>
                  <a:pt x="4179026" y="1395548"/>
                  <a:pt x="4155923" y="1422400"/>
                  <a:pt x="4136571" y="1451429"/>
                </a:cubicBezTo>
                <a:lnTo>
                  <a:pt x="4107543" y="1494972"/>
                </a:lnTo>
                <a:cubicBezTo>
                  <a:pt x="4009073" y="1642677"/>
                  <a:pt x="4057460" y="1588597"/>
                  <a:pt x="3976914" y="1669143"/>
                </a:cubicBezTo>
                <a:cubicBezTo>
                  <a:pt x="3932309" y="1713748"/>
                  <a:pt x="3909181" y="1775581"/>
                  <a:pt x="3875314" y="1828800"/>
                </a:cubicBezTo>
                <a:cubicBezTo>
                  <a:pt x="3795714" y="1855334"/>
                  <a:pt x="3856780" y="1824483"/>
                  <a:pt x="3788228" y="1915886"/>
                </a:cubicBezTo>
                <a:cubicBezTo>
                  <a:pt x="3741835" y="1977744"/>
                  <a:pt x="3738789" y="1951114"/>
                  <a:pt x="3672114" y="2002972"/>
                </a:cubicBezTo>
                <a:cubicBezTo>
                  <a:pt x="3650511" y="2019774"/>
                  <a:pt x="3634837" y="2043218"/>
                  <a:pt x="3614057" y="2061029"/>
                </a:cubicBezTo>
                <a:cubicBezTo>
                  <a:pt x="3555827" y="2110940"/>
                  <a:pt x="3588779" y="2073668"/>
                  <a:pt x="3526971" y="2104572"/>
                </a:cubicBezTo>
                <a:cubicBezTo>
                  <a:pt x="3511369" y="2112373"/>
                  <a:pt x="3499030" y="2125799"/>
                  <a:pt x="3483428" y="2133600"/>
                </a:cubicBezTo>
                <a:cubicBezTo>
                  <a:pt x="3469744" y="2140442"/>
                  <a:pt x="3453570" y="2141273"/>
                  <a:pt x="3439886" y="2148115"/>
                </a:cubicBezTo>
                <a:cubicBezTo>
                  <a:pt x="3424284" y="2155916"/>
                  <a:pt x="3411945" y="2169342"/>
                  <a:pt x="3396343" y="2177143"/>
                </a:cubicBezTo>
                <a:cubicBezTo>
                  <a:pt x="3336255" y="2207186"/>
                  <a:pt x="3345678" y="2197275"/>
                  <a:pt x="3354526" y="2190252"/>
                </a:cubicBezTo>
                <a:lnTo>
                  <a:pt x="3358037" y="2187630"/>
                </a:lnTo>
                <a:lnTo>
                  <a:pt x="3358606" y="2187238"/>
                </a:lnTo>
                <a:cubicBezTo>
                  <a:pt x="3360918" y="2185594"/>
                  <a:pt x="3361004" y="2185469"/>
                  <a:pt x="3359959" y="2186195"/>
                </a:cubicBezTo>
                <a:lnTo>
                  <a:pt x="3358037" y="2187630"/>
                </a:lnTo>
                <a:lnTo>
                  <a:pt x="3343895" y="2197396"/>
                </a:lnTo>
                <a:cubicBezTo>
                  <a:pt x="3336035" y="2202747"/>
                  <a:pt x="3324854" y="2210288"/>
                  <a:pt x="3309257" y="2220686"/>
                </a:cubicBezTo>
                <a:cubicBezTo>
                  <a:pt x="3280228" y="2225524"/>
                  <a:pt x="3250090" y="2225894"/>
                  <a:pt x="3222171" y="2235200"/>
                </a:cubicBezTo>
                <a:cubicBezTo>
                  <a:pt x="3205622" y="2240716"/>
                  <a:pt x="3194230" y="2256428"/>
                  <a:pt x="3178628" y="2264229"/>
                </a:cubicBezTo>
                <a:cubicBezTo>
                  <a:pt x="3118537" y="2294275"/>
                  <a:pt x="3127963" y="2284362"/>
                  <a:pt x="3136813" y="2277337"/>
                </a:cubicBezTo>
                <a:lnTo>
                  <a:pt x="3140325" y="2274715"/>
                </a:lnTo>
                <a:lnTo>
                  <a:pt x="3140895" y="2274321"/>
                </a:lnTo>
                <a:cubicBezTo>
                  <a:pt x="3143207" y="2272678"/>
                  <a:pt x="3143293" y="2272554"/>
                  <a:pt x="3142248" y="2273279"/>
                </a:cubicBezTo>
                <a:lnTo>
                  <a:pt x="3140325" y="2274715"/>
                </a:lnTo>
                <a:lnTo>
                  <a:pt x="3126184" y="2284480"/>
                </a:lnTo>
                <a:cubicBezTo>
                  <a:pt x="3118324" y="2289832"/>
                  <a:pt x="3107142" y="2297373"/>
                  <a:pt x="3091543" y="2307772"/>
                </a:cubicBezTo>
                <a:cubicBezTo>
                  <a:pt x="3062514" y="2312610"/>
                  <a:pt x="3032376" y="2312980"/>
                  <a:pt x="3004457" y="2322286"/>
                </a:cubicBezTo>
                <a:cubicBezTo>
                  <a:pt x="2987908" y="2327802"/>
                  <a:pt x="2978347" y="2350692"/>
                  <a:pt x="2960914" y="2351315"/>
                </a:cubicBezTo>
                <a:cubicBezTo>
                  <a:pt x="2569248" y="2365303"/>
                  <a:pt x="2177143" y="2360991"/>
                  <a:pt x="1785257" y="2365829"/>
                </a:cubicBezTo>
                <a:cubicBezTo>
                  <a:pt x="1769658" y="2355430"/>
                  <a:pt x="1758477" y="2347889"/>
                  <a:pt x="1750616" y="2342537"/>
                </a:cubicBezTo>
                <a:lnTo>
                  <a:pt x="1736473" y="2332771"/>
                </a:lnTo>
                <a:lnTo>
                  <a:pt x="1734553" y="2331337"/>
                </a:lnTo>
                <a:cubicBezTo>
                  <a:pt x="1733507" y="2330611"/>
                  <a:pt x="1733593" y="2330735"/>
                  <a:pt x="1735905" y="2332379"/>
                </a:cubicBezTo>
                <a:lnTo>
                  <a:pt x="1736473" y="2332771"/>
                </a:lnTo>
                <a:lnTo>
                  <a:pt x="1739987" y="2335395"/>
                </a:lnTo>
                <a:cubicBezTo>
                  <a:pt x="1748837" y="2342420"/>
                  <a:pt x="1758263" y="2352332"/>
                  <a:pt x="1698171" y="2322286"/>
                </a:cubicBezTo>
                <a:cubicBezTo>
                  <a:pt x="1682569" y="2314485"/>
                  <a:pt x="1669142" y="2302933"/>
                  <a:pt x="1654628" y="2293257"/>
                </a:cubicBezTo>
                <a:cubicBezTo>
                  <a:pt x="1578106" y="2267750"/>
                  <a:pt x="1640026" y="2295602"/>
                  <a:pt x="1567543" y="2235200"/>
                </a:cubicBezTo>
                <a:cubicBezTo>
                  <a:pt x="1554142" y="2224033"/>
                  <a:pt x="1537401" y="2217339"/>
                  <a:pt x="1524000" y="2206172"/>
                </a:cubicBezTo>
                <a:cubicBezTo>
                  <a:pt x="1508231" y="2193031"/>
                  <a:pt x="1500495" y="2167082"/>
                  <a:pt x="1480457" y="2162629"/>
                </a:cubicBezTo>
                <a:cubicBezTo>
                  <a:pt x="1409457" y="2146851"/>
                  <a:pt x="1335314" y="2152953"/>
                  <a:pt x="1262743" y="2148115"/>
                </a:cubicBezTo>
                <a:cubicBezTo>
                  <a:pt x="1206470" y="2185629"/>
                  <a:pt x="1235749" y="2171627"/>
                  <a:pt x="1175657" y="2191657"/>
                </a:cubicBezTo>
                <a:cubicBezTo>
                  <a:pt x="1156184" y="2198148"/>
                  <a:pt x="1146628" y="2220686"/>
                  <a:pt x="1132114" y="2235200"/>
                </a:cubicBezTo>
                <a:lnTo>
                  <a:pt x="1088571" y="2278743"/>
                </a:lnTo>
                <a:cubicBezTo>
                  <a:pt x="1066797" y="2300517"/>
                  <a:pt x="957948" y="2409366"/>
                  <a:pt x="957943" y="2409372"/>
                </a:cubicBezTo>
                <a:cubicBezTo>
                  <a:pt x="940079" y="2431206"/>
                  <a:pt x="928100" y="2457283"/>
                  <a:pt x="914400" y="2481943"/>
                </a:cubicBezTo>
                <a:cubicBezTo>
                  <a:pt x="884507" y="2535751"/>
                  <a:pt x="887986" y="2532155"/>
                  <a:pt x="870857" y="2583543"/>
                </a:cubicBezTo>
                <a:cubicBezTo>
                  <a:pt x="804898" y="2682480"/>
                  <a:pt x="879458" y="2557736"/>
                  <a:pt x="827314" y="2714172"/>
                </a:cubicBezTo>
                <a:cubicBezTo>
                  <a:pt x="821798" y="2730721"/>
                  <a:pt x="799446" y="2740310"/>
                  <a:pt x="798286" y="2757715"/>
                </a:cubicBezTo>
                <a:cubicBezTo>
                  <a:pt x="784765" y="2960522"/>
                  <a:pt x="788609" y="3164115"/>
                  <a:pt x="783771" y="3367315"/>
                </a:cubicBezTo>
                <a:cubicBezTo>
                  <a:pt x="774095" y="3391505"/>
                  <a:pt x="763891" y="3415491"/>
                  <a:pt x="754743" y="3439886"/>
                </a:cubicBezTo>
                <a:cubicBezTo>
                  <a:pt x="749371" y="3454211"/>
                  <a:pt x="747070" y="3469745"/>
                  <a:pt x="740228" y="3483429"/>
                </a:cubicBezTo>
                <a:cubicBezTo>
                  <a:pt x="732427" y="3499031"/>
                  <a:pt x="719001" y="3511370"/>
                  <a:pt x="711200" y="3526972"/>
                </a:cubicBezTo>
                <a:cubicBezTo>
                  <a:pt x="703399" y="3542574"/>
                  <a:pt x="691230" y="3608511"/>
                  <a:pt x="667657" y="3614057"/>
                </a:cubicBezTo>
                <a:cubicBezTo>
                  <a:pt x="596858" y="3630716"/>
                  <a:pt x="522514" y="3623734"/>
                  <a:pt x="449943" y="3628572"/>
                </a:cubicBezTo>
                <a:cubicBezTo>
                  <a:pt x="435429" y="3618896"/>
                  <a:pt x="419801" y="3610710"/>
                  <a:pt x="406400" y="3599543"/>
                </a:cubicBezTo>
                <a:cubicBezTo>
                  <a:pt x="390631" y="3586402"/>
                  <a:pt x="379936" y="3567386"/>
                  <a:pt x="362857" y="3556000"/>
                </a:cubicBezTo>
                <a:cubicBezTo>
                  <a:pt x="350127" y="3547513"/>
                  <a:pt x="332998" y="3548328"/>
                  <a:pt x="319314" y="3541486"/>
                </a:cubicBezTo>
                <a:cubicBezTo>
                  <a:pt x="303712" y="3533685"/>
                  <a:pt x="290285" y="3522133"/>
                  <a:pt x="275771" y="3512457"/>
                </a:cubicBezTo>
                <a:cubicBezTo>
                  <a:pt x="256419" y="3507619"/>
                  <a:pt x="237151" y="3502428"/>
                  <a:pt x="217714" y="3497943"/>
                </a:cubicBezTo>
                <a:cubicBezTo>
                  <a:pt x="174251" y="3487913"/>
                  <a:pt x="128260" y="3486071"/>
                  <a:pt x="87086" y="3468915"/>
                </a:cubicBezTo>
                <a:cubicBezTo>
                  <a:pt x="77814" y="3465052"/>
                  <a:pt x="15321" y="3398247"/>
                  <a:pt x="14514" y="3381829"/>
                </a:cubicBezTo>
                <a:cubicBezTo>
                  <a:pt x="728" y="3101516"/>
                  <a:pt x="4838" y="2820610"/>
                  <a:pt x="0" y="2540000"/>
                </a:cubicBezTo>
                <a:cubicBezTo>
                  <a:pt x="38012" y="2444969"/>
                  <a:pt x="13396" y="2488272"/>
                  <a:pt x="72571" y="2409372"/>
                </a:cubicBezTo>
                <a:cubicBezTo>
                  <a:pt x="114480" y="2353494"/>
                  <a:pt x="122293" y="2229314"/>
                  <a:pt x="130628" y="2162629"/>
                </a:cubicBezTo>
                <a:cubicBezTo>
                  <a:pt x="161554" y="2121394"/>
                  <a:pt x="196179" y="2079378"/>
                  <a:pt x="217714" y="2032000"/>
                </a:cubicBezTo>
                <a:cubicBezTo>
                  <a:pt x="247980" y="1965416"/>
                  <a:pt x="249474" y="1928528"/>
                  <a:pt x="261257" y="1857829"/>
                </a:cubicBezTo>
                <a:cubicBezTo>
                  <a:pt x="271656" y="1842232"/>
                  <a:pt x="279196" y="1831051"/>
                  <a:pt x="284547" y="1823191"/>
                </a:cubicBezTo>
                <a:lnTo>
                  <a:pt x="294313" y="1809050"/>
                </a:lnTo>
                <a:lnTo>
                  <a:pt x="295748" y="1807127"/>
                </a:lnTo>
                <a:cubicBezTo>
                  <a:pt x="296474" y="1806082"/>
                  <a:pt x="296349" y="1806168"/>
                  <a:pt x="294706" y="1808480"/>
                </a:cubicBezTo>
                <a:lnTo>
                  <a:pt x="294313" y="1809050"/>
                </a:lnTo>
                <a:lnTo>
                  <a:pt x="291692" y="1812560"/>
                </a:lnTo>
                <a:cubicBezTo>
                  <a:pt x="284668" y="1821408"/>
                  <a:pt x="274757" y="1830831"/>
                  <a:pt x="304800" y="1770743"/>
                </a:cubicBezTo>
                <a:cubicBezTo>
                  <a:pt x="312601" y="1755141"/>
                  <a:pt x="326027" y="1742802"/>
                  <a:pt x="333828" y="1727200"/>
                </a:cubicBezTo>
                <a:cubicBezTo>
                  <a:pt x="340670" y="1713516"/>
                  <a:pt x="341501" y="1697341"/>
                  <a:pt x="348343" y="1683657"/>
                </a:cubicBezTo>
                <a:cubicBezTo>
                  <a:pt x="398460" y="1583425"/>
                  <a:pt x="361677" y="1702887"/>
                  <a:pt x="391886" y="1582057"/>
                </a:cubicBezTo>
                <a:cubicBezTo>
                  <a:pt x="402285" y="1566458"/>
                  <a:pt x="409826" y="1555277"/>
                  <a:pt x="415178" y="1547417"/>
                </a:cubicBezTo>
                <a:lnTo>
                  <a:pt x="424942" y="1533276"/>
                </a:lnTo>
                <a:lnTo>
                  <a:pt x="426377" y="1531354"/>
                </a:lnTo>
                <a:cubicBezTo>
                  <a:pt x="427103" y="1530308"/>
                  <a:pt x="426979" y="1530394"/>
                  <a:pt x="425336" y="1532706"/>
                </a:cubicBezTo>
                <a:lnTo>
                  <a:pt x="424942" y="1533276"/>
                </a:lnTo>
                <a:lnTo>
                  <a:pt x="422319" y="1536789"/>
                </a:lnTo>
                <a:cubicBezTo>
                  <a:pt x="415294" y="1545639"/>
                  <a:pt x="405382" y="1555065"/>
                  <a:pt x="435428" y="1494972"/>
                </a:cubicBezTo>
                <a:cubicBezTo>
                  <a:pt x="491701" y="1382426"/>
                  <a:pt x="442490" y="1517332"/>
                  <a:pt x="478971" y="1407886"/>
                </a:cubicBezTo>
                <a:cubicBezTo>
                  <a:pt x="489370" y="1392287"/>
                  <a:pt x="496911" y="1381106"/>
                  <a:pt x="502263" y="1373245"/>
                </a:cubicBezTo>
                <a:lnTo>
                  <a:pt x="512028" y="1359103"/>
                </a:lnTo>
                <a:lnTo>
                  <a:pt x="513463" y="1357182"/>
                </a:lnTo>
                <a:cubicBezTo>
                  <a:pt x="514189" y="1356136"/>
                  <a:pt x="514065" y="1356222"/>
                  <a:pt x="512421" y="1358534"/>
                </a:cubicBezTo>
                <a:lnTo>
                  <a:pt x="512028" y="1359103"/>
                </a:lnTo>
                <a:lnTo>
                  <a:pt x="509406" y="1362616"/>
                </a:lnTo>
                <a:cubicBezTo>
                  <a:pt x="502381" y="1371466"/>
                  <a:pt x="492468" y="1380892"/>
                  <a:pt x="522514" y="1320800"/>
                </a:cubicBezTo>
                <a:cubicBezTo>
                  <a:pt x="578788" y="1208252"/>
                  <a:pt x="529575" y="1343161"/>
                  <a:pt x="566057" y="1233715"/>
                </a:cubicBezTo>
                <a:cubicBezTo>
                  <a:pt x="625679" y="1144283"/>
                  <a:pt x="567752" y="1243146"/>
                  <a:pt x="609600" y="1117600"/>
                </a:cubicBezTo>
                <a:cubicBezTo>
                  <a:pt x="639648" y="1027456"/>
                  <a:pt x="640133" y="1046798"/>
                  <a:pt x="638307" y="1062676"/>
                </a:cubicBezTo>
                <a:lnTo>
                  <a:pt x="637444" y="1068627"/>
                </a:lnTo>
                <a:lnTo>
                  <a:pt x="637240" y="1069777"/>
                </a:lnTo>
                <a:cubicBezTo>
                  <a:pt x="636571" y="1073733"/>
                  <a:pt x="636610" y="1073942"/>
                  <a:pt x="636930" y="1072170"/>
                </a:cubicBezTo>
                <a:lnTo>
                  <a:pt x="637444" y="1068627"/>
                </a:lnTo>
                <a:lnTo>
                  <a:pt x="638826" y="1060814"/>
                </a:lnTo>
                <a:cubicBezTo>
                  <a:pt x="641050" y="1048599"/>
                  <a:pt x="645343" y="1025971"/>
                  <a:pt x="653143" y="986972"/>
                </a:cubicBezTo>
                <a:cubicBezTo>
                  <a:pt x="662819" y="972458"/>
                  <a:pt x="672032" y="957624"/>
                  <a:pt x="682171" y="943429"/>
                </a:cubicBezTo>
                <a:cubicBezTo>
                  <a:pt x="696231" y="923744"/>
                  <a:pt x="713712" y="906375"/>
                  <a:pt x="725714" y="885372"/>
                </a:cubicBezTo>
                <a:cubicBezTo>
                  <a:pt x="733305" y="872088"/>
                  <a:pt x="733386" y="855513"/>
                  <a:pt x="740228" y="841829"/>
                </a:cubicBezTo>
                <a:cubicBezTo>
                  <a:pt x="752844" y="816596"/>
                  <a:pt x="768819" y="793180"/>
                  <a:pt x="783771" y="769257"/>
                </a:cubicBezTo>
                <a:cubicBezTo>
                  <a:pt x="810293" y="726822"/>
                  <a:pt x="824419" y="710223"/>
                  <a:pt x="856343" y="667657"/>
                </a:cubicBezTo>
                <a:cubicBezTo>
                  <a:pt x="868659" y="651236"/>
                  <a:pt x="885372" y="638629"/>
                  <a:pt x="899886" y="624115"/>
                </a:cubicBezTo>
                <a:lnTo>
                  <a:pt x="943428" y="580572"/>
                </a:lnTo>
                <a:cubicBezTo>
                  <a:pt x="972457" y="551543"/>
                  <a:pt x="1005310" y="525891"/>
                  <a:pt x="1030514" y="493486"/>
                </a:cubicBezTo>
                <a:cubicBezTo>
                  <a:pt x="1039907" y="481409"/>
                  <a:pt x="1036541" y="462673"/>
                  <a:pt x="1045028" y="449943"/>
                </a:cubicBezTo>
                <a:cubicBezTo>
                  <a:pt x="1072313" y="409015"/>
                  <a:pt x="1132114" y="370114"/>
                  <a:pt x="1175657" y="348343"/>
                </a:cubicBezTo>
                <a:cubicBezTo>
                  <a:pt x="1219200" y="326572"/>
                  <a:pt x="1279393" y="331267"/>
                  <a:pt x="1306286" y="319315"/>
                </a:cubicBezTo>
                <a:cubicBezTo>
                  <a:pt x="1325043" y="310979"/>
                  <a:pt x="1335314" y="290286"/>
                  <a:pt x="1349828" y="275772"/>
                </a:cubicBezTo>
                <a:cubicBezTo>
                  <a:pt x="1378857" y="261258"/>
                  <a:pt x="1407368" y="245659"/>
                  <a:pt x="1436914" y="232229"/>
                </a:cubicBezTo>
                <a:cubicBezTo>
                  <a:pt x="1460633" y="221448"/>
                  <a:pt x="1485091" y="212348"/>
                  <a:pt x="1509486" y="203200"/>
                </a:cubicBezTo>
                <a:cubicBezTo>
                  <a:pt x="1523811" y="197828"/>
                  <a:pt x="1539344" y="195528"/>
                  <a:pt x="1553028" y="188686"/>
                </a:cubicBezTo>
                <a:cubicBezTo>
                  <a:pt x="1568630" y="180885"/>
                  <a:pt x="1582057" y="169333"/>
                  <a:pt x="1596571" y="159657"/>
                </a:cubicBezTo>
                <a:cubicBezTo>
                  <a:pt x="1615923" y="154819"/>
                  <a:pt x="1636293" y="153001"/>
                  <a:pt x="1654628" y="145143"/>
                </a:cubicBezTo>
                <a:cubicBezTo>
                  <a:pt x="1753952" y="102576"/>
                  <a:pt x="1643863" y="126063"/>
                  <a:pt x="1741714" y="101600"/>
                </a:cubicBezTo>
                <a:cubicBezTo>
                  <a:pt x="1784987" y="90782"/>
                  <a:pt x="1828604" y="81320"/>
                  <a:pt x="1872343" y="72572"/>
                </a:cubicBezTo>
                <a:cubicBezTo>
                  <a:pt x="1901200" y="66801"/>
                  <a:pt x="1930878" y="65195"/>
                  <a:pt x="1959428" y="58057"/>
                </a:cubicBezTo>
                <a:cubicBezTo>
                  <a:pt x="2040134" y="37880"/>
                  <a:pt x="2049319" y="16596"/>
                  <a:pt x="2133600" y="14515"/>
                </a:cubicBezTo>
                <a:close/>
              </a:path>
            </a:pathLst>
          </a:custGeom>
        </p:spPr>
      </p:pic>
      <p:pic>
        <p:nvPicPr>
          <p:cNvPr id="29" name="图片 2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2270" y="2679020"/>
            <a:ext cx="2318141" cy="3412261"/>
          </a:xfrm>
          <a:prstGeom prst="rect">
            <a:avLst/>
          </a:prstGeom>
        </p:spPr>
      </p:pic>
      <p:pic>
        <p:nvPicPr>
          <p:cNvPr id="16" name="图片 15"/>
          <p:cNvPicPr>
            <a:picLocks noChangeAspect="1"/>
          </p:cNvPicPr>
          <p:nvPr/>
        </p:nvPicPr>
        <p:blipFill rotWithShape="1">
          <a:blip r:embed="rId5"/>
          <a:srcRect l="20429" t="11817" r="19821" b="17124"/>
          <a:stretch/>
        </p:blipFill>
        <p:spPr>
          <a:xfrm>
            <a:off x="8357788" y="1875582"/>
            <a:ext cx="3945465" cy="4695590"/>
          </a:xfrm>
          <a:prstGeom prst="rect">
            <a:avLst/>
          </a:prstGeom>
          <a:effectLst>
            <a:outerShdw blurRad="63500" sx="102000" sy="102000" algn="ctr" rotWithShape="0">
              <a:prstClr val="black">
                <a:alpha val="40000"/>
              </a:prstClr>
            </a:outerShdw>
          </a:effectLst>
        </p:spPr>
      </p:pic>
      <p:sp>
        <p:nvSpPr>
          <p:cNvPr id="12" name="Rectangle 11">
            <a:extLst>
              <a:ext uri="{FF2B5EF4-FFF2-40B4-BE49-F238E27FC236}">
                <a16:creationId xmlns:a16="http://schemas.microsoft.com/office/drawing/2014/main" id="{527B5085-CFC4-9E42-A281-CD5F5948BFA8}"/>
              </a:ext>
            </a:extLst>
          </p:cNvPr>
          <p:cNvSpPr/>
          <p:nvPr/>
        </p:nvSpPr>
        <p:spPr>
          <a:xfrm>
            <a:off x="373380" y="335566"/>
            <a:ext cx="11445240" cy="6211873"/>
          </a:xfrm>
          <a:prstGeom prst="rect">
            <a:avLst/>
          </a:prstGeom>
          <a:solidFill>
            <a:schemeClr val="bg1"/>
          </a:solidFill>
          <a:ln w="38100">
            <a:solidFill>
              <a:schemeClr val="tx1">
                <a:lumMod val="65000"/>
                <a:lumOff val="35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Google Shape;2070;p48">
            <a:extLst>
              <a:ext uri="{FF2B5EF4-FFF2-40B4-BE49-F238E27FC236}">
                <a16:creationId xmlns:a16="http://schemas.microsoft.com/office/drawing/2014/main" id="{E484358B-05BA-304D-9955-1E32A04D5676}"/>
              </a:ext>
            </a:extLst>
          </p:cNvPr>
          <p:cNvSpPr txBox="1">
            <a:spLocks/>
          </p:cNvSpPr>
          <p:nvPr/>
        </p:nvSpPr>
        <p:spPr>
          <a:xfrm>
            <a:off x="2412725" y="1628985"/>
            <a:ext cx="9316995" cy="4050800"/>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200" dirty="0">
                <a:ln w="19050">
                  <a:solidFill>
                    <a:srgbClr val="002060"/>
                  </a:solidFill>
                  <a:prstDash val="sysDash"/>
                </a:ln>
                <a:solidFill>
                  <a:srgbClr val="FF0000"/>
                </a:solidFill>
                <a:latin typeface="#9Slide07 SVNDessert Menu Scrip" panose="00000500000000000000" pitchFamily="2" charset="0"/>
              </a:rPr>
              <a:t>CẶP TẤM THẺ ANH EM</a:t>
            </a:r>
          </a:p>
        </p:txBody>
      </p:sp>
      <p:pic>
        <p:nvPicPr>
          <p:cNvPr id="14" name="Picture 13">
            <a:extLst>
              <a:ext uri="{FF2B5EF4-FFF2-40B4-BE49-F238E27FC236}">
                <a16:creationId xmlns:a16="http://schemas.microsoft.com/office/drawing/2014/main" id="{0FDC4B4C-1971-1341-B397-8E9EACF958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57563">
            <a:off x="-348354" y="2919487"/>
            <a:ext cx="3944239" cy="3944239"/>
          </a:xfrm>
          <a:prstGeom prst="rect">
            <a:avLst/>
          </a:prstGeom>
        </p:spPr>
      </p:pic>
      <p:sp>
        <p:nvSpPr>
          <p:cNvPr id="15" name="TextBox 14">
            <a:extLst>
              <a:ext uri="{FF2B5EF4-FFF2-40B4-BE49-F238E27FC236}">
                <a16:creationId xmlns:a16="http://schemas.microsoft.com/office/drawing/2014/main" id="{F90B593D-061C-3944-915D-4C3BE9154C2B}"/>
              </a:ext>
            </a:extLst>
          </p:cNvPr>
          <p:cNvSpPr txBox="1"/>
          <p:nvPr/>
        </p:nvSpPr>
        <p:spPr>
          <a:xfrm>
            <a:off x="5248772" y="881522"/>
            <a:ext cx="3644900" cy="707886"/>
          </a:xfrm>
          <a:prstGeom prst="rect">
            <a:avLst/>
          </a:prstGeom>
          <a:solidFill>
            <a:schemeClr val="bg1"/>
          </a:solidFill>
        </p:spPr>
        <p:txBody>
          <a:bodyPr wrap="square" rtlCol="0">
            <a:spAutoFit/>
          </a:bodyPr>
          <a:lstStyle/>
          <a:p>
            <a:pPr algn="ctr"/>
            <a:r>
              <a:rPr lang="en-VN" sz="4000" dirty="0">
                <a:latin typeface="#9Slide03 IcielNovecento sans E" panose="00000900000000000000" pitchFamily="2" charset="0"/>
              </a:rPr>
              <a:t>TRÒ CHƠI:</a:t>
            </a:r>
          </a:p>
        </p:txBody>
      </p:sp>
      <p:pic>
        <p:nvPicPr>
          <p:cNvPr id="17" name="图片 7">
            <a:extLst>
              <a:ext uri="{FF2B5EF4-FFF2-40B4-BE49-F238E27FC236}">
                <a16:creationId xmlns:a16="http://schemas.microsoft.com/office/drawing/2014/main" id="{2C6F2330-06EB-1D44-8B7E-1D8B928C512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flipH="1">
            <a:off x="9894170" y="3479363"/>
            <a:ext cx="2196972" cy="3107653"/>
          </a:xfrm>
          <a:prstGeom prst="rect">
            <a:avLst/>
          </a:prstGeom>
        </p:spPr>
      </p:pic>
    </p:spTree>
    <p:extLst>
      <p:ext uri="{BB962C8B-B14F-4D97-AF65-F5344CB8AC3E}">
        <p14:creationId xmlns:p14="http://schemas.microsoft.com/office/powerpoint/2010/main" val="331515349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5D5D8"/>
        </a:solidFill>
        <a:effectLst/>
      </p:bgPr>
    </p:bg>
    <p:spTree>
      <p:nvGrpSpPr>
        <p:cNvPr id="1" name="Shape 1551"/>
        <p:cNvGrpSpPr/>
        <p:nvPr/>
      </p:nvGrpSpPr>
      <p:grpSpPr>
        <a:xfrm>
          <a:off x="0" y="0"/>
          <a:ext cx="0" cy="0"/>
          <a:chOff x="0" y="0"/>
          <a:chExt cx="0" cy="0"/>
        </a:xfrm>
      </p:grpSpPr>
      <p:pic>
        <p:nvPicPr>
          <p:cNvPr id="5" name="Am-thanh-tra-loi-dung-chinh-xa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03662" y="3458742"/>
            <a:ext cx="487363" cy="487363"/>
          </a:xfrm>
          <a:prstGeom prst="rect">
            <a:avLst/>
          </a:prstGeom>
        </p:spPr>
      </p:pic>
      <p:grpSp>
        <p:nvGrpSpPr>
          <p:cNvPr id="8" name="Group 7">
            <a:extLst>
              <a:ext uri="{FF2B5EF4-FFF2-40B4-BE49-F238E27FC236}">
                <a16:creationId xmlns:a16="http://schemas.microsoft.com/office/drawing/2014/main" id="{ABD6735D-1AD8-9142-A935-0E373C86C8F2}"/>
              </a:ext>
            </a:extLst>
          </p:cNvPr>
          <p:cNvGrpSpPr/>
          <p:nvPr/>
        </p:nvGrpSpPr>
        <p:grpSpPr>
          <a:xfrm>
            <a:off x="495131" y="556620"/>
            <a:ext cx="4556540" cy="1697500"/>
            <a:chOff x="495131" y="556620"/>
            <a:chExt cx="4556540" cy="1697500"/>
          </a:xfrm>
        </p:grpSpPr>
        <p:sp>
          <p:nvSpPr>
            <p:cNvPr id="2" name="Rounded Rectangle 1"/>
            <p:cNvSpPr/>
            <p:nvPr/>
          </p:nvSpPr>
          <p:spPr>
            <a:xfrm>
              <a:off x="1646220" y="785481"/>
              <a:ext cx="3405451"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67 - 9</a:t>
              </a:r>
            </a:p>
          </p:txBody>
        </p:sp>
        <p:pic>
          <p:nvPicPr>
            <p:cNvPr id="4" name="Picture 3">
              <a:extLst>
                <a:ext uri="{FF2B5EF4-FFF2-40B4-BE49-F238E27FC236}">
                  <a16:creationId xmlns:a16="http://schemas.microsoft.com/office/drawing/2014/main" id="{22A1FE69-B36C-744B-AD68-47BC006FCF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131" y="556620"/>
              <a:ext cx="1710693" cy="1697500"/>
            </a:xfrm>
            <a:prstGeom prst="rect">
              <a:avLst/>
            </a:prstGeom>
          </p:spPr>
        </p:pic>
      </p:grpSp>
      <p:grpSp>
        <p:nvGrpSpPr>
          <p:cNvPr id="9" name="Group 8">
            <a:extLst>
              <a:ext uri="{FF2B5EF4-FFF2-40B4-BE49-F238E27FC236}">
                <a16:creationId xmlns:a16="http://schemas.microsoft.com/office/drawing/2014/main" id="{940D675C-35FB-B341-B511-DD127DAE61AC}"/>
              </a:ext>
            </a:extLst>
          </p:cNvPr>
          <p:cNvGrpSpPr/>
          <p:nvPr/>
        </p:nvGrpSpPr>
        <p:grpSpPr>
          <a:xfrm>
            <a:off x="6207500" y="2580250"/>
            <a:ext cx="4850062" cy="1902240"/>
            <a:chOff x="6182614" y="2402387"/>
            <a:chExt cx="4850062" cy="1902240"/>
          </a:xfrm>
        </p:grpSpPr>
        <p:sp>
          <p:nvSpPr>
            <p:cNvPr id="1263" name="Rounded Rectangle 1262"/>
            <p:cNvSpPr/>
            <p:nvPr/>
          </p:nvSpPr>
          <p:spPr>
            <a:xfrm>
              <a:off x="6182614" y="263802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28</a:t>
              </a:r>
            </a:p>
          </p:txBody>
        </p:sp>
        <p:pic>
          <p:nvPicPr>
            <p:cNvPr id="7" name="Picture 6">
              <a:extLst>
                <a:ext uri="{FF2B5EF4-FFF2-40B4-BE49-F238E27FC236}">
                  <a16:creationId xmlns:a16="http://schemas.microsoft.com/office/drawing/2014/main" id="{90ECC8CB-5157-9644-9AC7-97C5BF705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0306" y="2402387"/>
              <a:ext cx="1922370" cy="1902240"/>
            </a:xfrm>
            <a:prstGeom prst="rect">
              <a:avLst/>
            </a:prstGeom>
          </p:spPr>
        </p:pic>
      </p:grpSp>
      <p:grpSp>
        <p:nvGrpSpPr>
          <p:cNvPr id="16" name="Group 15">
            <a:extLst>
              <a:ext uri="{FF2B5EF4-FFF2-40B4-BE49-F238E27FC236}">
                <a16:creationId xmlns:a16="http://schemas.microsoft.com/office/drawing/2014/main" id="{196B5C54-5E4D-2A48-AC3E-89F2299C2F66}"/>
              </a:ext>
            </a:extLst>
          </p:cNvPr>
          <p:cNvGrpSpPr/>
          <p:nvPr/>
        </p:nvGrpSpPr>
        <p:grpSpPr>
          <a:xfrm>
            <a:off x="495131" y="2580250"/>
            <a:ext cx="4556540" cy="1697500"/>
            <a:chOff x="790873" y="565226"/>
            <a:chExt cx="4556540" cy="1697500"/>
          </a:xfrm>
        </p:grpSpPr>
        <p:sp>
          <p:nvSpPr>
            <p:cNvPr id="17" name="Rounded Rectangle 16">
              <a:extLst>
                <a:ext uri="{FF2B5EF4-FFF2-40B4-BE49-F238E27FC236}">
                  <a16:creationId xmlns:a16="http://schemas.microsoft.com/office/drawing/2014/main" id="{861B207A-2BE6-234E-B2BF-15478CD72108}"/>
                </a:ext>
              </a:extLst>
            </p:cNvPr>
            <p:cNvSpPr/>
            <p:nvPr/>
          </p:nvSpPr>
          <p:spPr>
            <a:xfrm>
              <a:off x="1941962" y="788779"/>
              <a:ext cx="3405451"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40 - 12</a:t>
              </a:r>
            </a:p>
          </p:txBody>
        </p:sp>
        <p:pic>
          <p:nvPicPr>
            <p:cNvPr id="18" name="Picture 17">
              <a:extLst>
                <a:ext uri="{FF2B5EF4-FFF2-40B4-BE49-F238E27FC236}">
                  <a16:creationId xmlns:a16="http://schemas.microsoft.com/office/drawing/2014/main" id="{F79613A4-6D58-6E48-9BEA-D330282A84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873" y="565226"/>
              <a:ext cx="1710693" cy="1697500"/>
            </a:xfrm>
            <a:prstGeom prst="rect">
              <a:avLst/>
            </a:prstGeom>
          </p:spPr>
        </p:pic>
      </p:grpSp>
      <p:grpSp>
        <p:nvGrpSpPr>
          <p:cNvPr id="19" name="Group 18">
            <a:extLst>
              <a:ext uri="{FF2B5EF4-FFF2-40B4-BE49-F238E27FC236}">
                <a16:creationId xmlns:a16="http://schemas.microsoft.com/office/drawing/2014/main" id="{6785AD54-0126-F74D-9397-B39FB30FA87C}"/>
              </a:ext>
            </a:extLst>
          </p:cNvPr>
          <p:cNvGrpSpPr/>
          <p:nvPr/>
        </p:nvGrpSpPr>
        <p:grpSpPr>
          <a:xfrm>
            <a:off x="495131" y="4822125"/>
            <a:ext cx="4556540" cy="1697500"/>
            <a:chOff x="790873" y="565226"/>
            <a:chExt cx="4556540" cy="1697500"/>
          </a:xfrm>
        </p:grpSpPr>
        <p:sp>
          <p:nvSpPr>
            <p:cNvPr id="20" name="Rounded Rectangle 19">
              <a:extLst>
                <a:ext uri="{FF2B5EF4-FFF2-40B4-BE49-F238E27FC236}">
                  <a16:creationId xmlns:a16="http://schemas.microsoft.com/office/drawing/2014/main" id="{5350C2A0-C159-3146-B69D-FA7EAFDF487C}"/>
                </a:ext>
              </a:extLst>
            </p:cNvPr>
            <p:cNvSpPr/>
            <p:nvPr/>
          </p:nvSpPr>
          <p:spPr>
            <a:xfrm>
              <a:off x="1941962" y="788779"/>
              <a:ext cx="3405451"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73 - 5</a:t>
              </a:r>
            </a:p>
          </p:txBody>
        </p:sp>
        <p:pic>
          <p:nvPicPr>
            <p:cNvPr id="21" name="Picture 20">
              <a:extLst>
                <a:ext uri="{FF2B5EF4-FFF2-40B4-BE49-F238E27FC236}">
                  <a16:creationId xmlns:a16="http://schemas.microsoft.com/office/drawing/2014/main" id="{078F7FA5-52AB-DA45-B438-AA5C78962B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873" y="565226"/>
              <a:ext cx="1710693" cy="1697500"/>
            </a:xfrm>
            <a:prstGeom prst="rect">
              <a:avLst/>
            </a:prstGeom>
          </p:spPr>
        </p:pic>
      </p:grpSp>
      <p:grpSp>
        <p:nvGrpSpPr>
          <p:cNvPr id="23" name="Group 22">
            <a:extLst>
              <a:ext uri="{FF2B5EF4-FFF2-40B4-BE49-F238E27FC236}">
                <a16:creationId xmlns:a16="http://schemas.microsoft.com/office/drawing/2014/main" id="{34E74B43-73E4-A44D-A57E-CD44E3D22EED}"/>
              </a:ext>
            </a:extLst>
          </p:cNvPr>
          <p:cNvGrpSpPr/>
          <p:nvPr/>
        </p:nvGrpSpPr>
        <p:grpSpPr>
          <a:xfrm>
            <a:off x="6202760" y="4776084"/>
            <a:ext cx="4850062" cy="1902240"/>
            <a:chOff x="6182614" y="2402387"/>
            <a:chExt cx="4850062" cy="1902240"/>
          </a:xfrm>
        </p:grpSpPr>
        <p:sp>
          <p:nvSpPr>
            <p:cNvPr id="24" name="Rounded Rectangle 23">
              <a:extLst>
                <a:ext uri="{FF2B5EF4-FFF2-40B4-BE49-F238E27FC236}">
                  <a16:creationId xmlns:a16="http://schemas.microsoft.com/office/drawing/2014/main" id="{EB88EF08-63D5-9B45-96D8-148FEF5153C2}"/>
                </a:ext>
              </a:extLst>
            </p:cNvPr>
            <p:cNvSpPr/>
            <p:nvPr/>
          </p:nvSpPr>
          <p:spPr>
            <a:xfrm>
              <a:off x="6182614" y="263802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58</a:t>
              </a:r>
            </a:p>
          </p:txBody>
        </p:sp>
        <p:pic>
          <p:nvPicPr>
            <p:cNvPr id="25" name="Picture 24">
              <a:extLst>
                <a:ext uri="{FF2B5EF4-FFF2-40B4-BE49-F238E27FC236}">
                  <a16:creationId xmlns:a16="http://schemas.microsoft.com/office/drawing/2014/main" id="{81C26F6F-F996-0444-897F-E39BACCBDE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0306" y="2402387"/>
              <a:ext cx="1922370" cy="1902240"/>
            </a:xfrm>
            <a:prstGeom prst="rect">
              <a:avLst/>
            </a:prstGeom>
          </p:spPr>
        </p:pic>
      </p:grpSp>
      <p:grpSp>
        <p:nvGrpSpPr>
          <p:cNvPr id="26" name="Group 25">
            <a:extLst>
              <a:ext uri="{FF2B5EF4-FFF2-40B4-BE49-F238E27FC236}">
                <a16:creationId xmlns:a16="http://schemas.microsoft.com/office/drawing/2014/main" id="{CDA71147-46A1-CE45-A142-77E53D12DF4F}"/>
              </a:ext>
            </a:extLst>
          </p:cNvPr>
          <p:cNvGrpSpPr/>
          <p:nvPr/>
        </p:nvGrpSpPr>
        <p:grpSpPr>
          <a:xfrm>
            <a:off x="6202760" y="556620"/>
            <a:ext cx="4850062" cy="1902240"/>
            <a:chOff x="6182614" y="2402387"/>
            <a:chExt cx="4850062" cy="1902240"/>
          </a:xfrm>
        </p:grpSpPr>
        <p:sp>
          <p:nvSpPr>
            <p:cNvPr id="27" name="Rounded Rectangle 26">
              <a:extLst>
                <a:ext uri="{FF2B5EF4-FFF2-40B4-BE49-F238E27FC236}">
                  <a16:creationId xmlns:a16="http://schemas.microsoft.com/office/drawing/2014/main" id="{1397809E-9DCF-0C41-B477-9F2E2D44DEE1}"/>
                </a:ext>
              </a:extLst>
            </p:cNvPr>
            <p:cNvSpPr/>
            <p:nvPr/>
          </p:nvSpPr>
          <p:spPr>
            <a:xfrm>
              <a:off x="6182614" y="263802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68</a:t>
              </a:r>
            </a:p>
          </p:txBody>
        </p:sp>
        <p:pic>
          <p:nvPicPr>
            <p:cNvPr id="28" name="Picture 27">
              <a:extLst>
                <a:ext uri="{FF2B5EF4-FFF2-40B4-BE49-F238E27FC236}">
                  <a16:creationId xmlns:a16="http://schemas.microsoft.com/office/drawing/2014/main" id="{67104ED3-44AA-F54E-90AE-560CE9C52C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0306" y="2402387"/>
              <a:ext cx="1922370" cy="1902240"/>
            </a:xfrm>
            <a:prstGeom prst="rect">
              <a:avLst/>
            </a:prstGeom>
          </p:spPr>
        </p:pic>
      </p:grpSp>
      <p:cxnSp>
        <p:nvCxnSpPr>
          <p:cNvPr id="11" name="Straight Arrow Connector 10">
            <a:extLst>
              <a:ext uri="{FF2B5EF4-FFF2-40B4-BE49-F238E27FC236}">
                <a16:creationId xmlns:a16="http://schemas.microsoft.com/office/drawing/2014/main" id="{4A4832EF-6CD0-7546-BA33-626D5D5DD438}"/>
              </a:ext>
            </a:extLst>
          </p:cNvPr>
          <p:cNvCxnSpPr>
            <a:cxnSpLocks/>
            <a:stCxn id="2" idx="3"/>
          </p:cNvCxnSpPr>
          <p:nvPr/>
        </p:nvCxnSpPr>
        <p:spPr>
          <a:xfrm>
            <a:off x="5051671" y="1440420"/>
            <a:ext cx="1151089" cy="4338588"/>
          </a:xfrm>
          <a:prstGeom prst="straightConnector1">
            <a:avLst/>
          </a:prstGeom>
          <a:ln w="57150">
            <a:solidFill>
              <a:srgbClr val="EF3C37"/>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E790732-28E1-2A49-8F18-2FF94034B6F1}"/>
              </a:ext>
            </a:extLst>
          </p:cNvPr>
          <p:cNvCxnSpPr>
            <a:cxnSpLocks/>
            <a:endCxn id="1263" idx="1"/>
          </p:cNvCxnSpPr>
          <p:nvPr/>
        </p:nvCxnSpPr>
        <p:spPr>
          <a:xfrm>
            <a:off x="5046931" y="3470826"/>
            <a:ext cx="1160569" cy="1"/>
          </a:xfrm>
          <a:prstGeom prst="straightConnector1">
            <a:avLst/>
          </a:prstGeom>
          <a:ln w="57150">
            <a:solidFill>
              <a:srgbClr val="EF3C37"/>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40A5177-B3D5-F045-912E-3F1630B8B8ED}"/>
              </a:ext>
            </a:extLst>
          </p:cNvPr>
          <p:cNvCxnSpPr>
            <a:cxnSpLocks/>
            <a:endCxn id="27" idx="1"/>
          </p:cNvCxnSpPr>
          <p:nvPr/>
        </p:nvCxnSpPr>
        <p:spPr>
          <a:xfrm flipV="1">
            <a:off x="5055079" y="1447197"/>
            <a:ext cx="1147681" cy="4280006"/>
          </a:xfrm>
          <a:prstGeom prst="straightConnector1">
            <a:avLst/>
          </a:prstGeom>
          <a:ln w="57150">
            <a:solidFill>
              <a:srgbClr val="EF3C3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229052"/>
      </p:ext>
    </p:extLst>
  </p:cSld>
  <p:clrMapOvr>
    <a:masterClrMapping/>
  </p:clrMapOvr>
  <mc:AlternateContent xmlns:mc="http://schemas.openxmlformats.org/markup-compatibility/2006" xmlns:p14="http://schemas.microsoft.com/office/powerpoint/2010/main">
    <mc:Choice Requires="p14">
      <p:transition spd="slow" p14:dur="3400" advTm="5000">
        <p14:reveal/>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dissolv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ssolve">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5D5D8"/>
        </a:solidFill>
        <a:effectLst/>
      </p:bgPr>
    </p:bg>
    <p:spTree>
      <p:nvGrpSpPr>
        <p:cNvPr id="1" name="Shape 1551"/>
        <p:cNvGrpSpPr/>
        <p:nvPr/>
      </p:nvGrpSpPr>
      <p:grpSpPr>
        <a:xfrm>
          <a:off x="0" y="0"/>
          <a:ext cx="0" cy="0"/>
          <a:chOff x="0" y="0"/>
          <a:chExt cx="0" cy="0"/>
        </a:xfrm>
      </p:grpSpPr>
      <p:pic>
        <p:nvPicPr>
          <p:cNvPr id="5" name="Am-thanh-tra-loi-dung-chinh-xa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03662" y="3458742"/>
            <a:ext cx="487363" cy="487363"/>
          </a:xfrm>
          <a:prstGeom prst="rect">
            <a:avLst/>
          </a:prstGeom>
        </p:spPr>
      </p:pic>
      <p:grpSp>
        <p:nvGrpSpPr>
          <p:cNvPr id="8" name="Group 7">
            <a:extLst>
              <a:ext uri="{FF2B5EF4-FFF2-40B4-BE49-F238E27FC236}">
                <a16:creationId xmlns:a16="http://schemas.microsoft.com/office/drawing/2014/main" id="{ABD6735D-1AD8-9142-A935-0E373C86C8F2}"/>
              </a:ext>
            </a:extLst>
          </p:cNvPr>
          <p:cNvGrpSpPr/>
          <p:nvPr/>
        </p:nvGrpSpPr>
        <p:grpSpPr>
          <a:xfrm>
            <a:off x="495131" y="556620"/>
            <a:ext cx="4556540" cy="1697500"/>
            <a:chOff x="495131" y="556620"/>
            <a:chExt cx="4556540" cy="1697500"/>
          </a:xfrm>
        </p:grpSpPr>
        <p:sp>
          <p:nvSpPr>
            <p:cNvPr id="2" name="Rounded Rectangle 1"/>
            <p:cNvSpPr/>
            <p:nvPr/>
          </p:nvSpPr>
          <p:spPr>
            <a:xfrm>
              <a:off x="1646220" y="785481"/>
              <a:ext cx="3405451"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45 - 27</a:t>
              </a:r>
            </a:p>
          </p:txBody>
        </p:sp>
        <p:pic>
          <p:nvPicPr>
            <p:cNvPr id="4" name="Picture 3">
              <a:extLst>
                <a:ext uri="{FF2B5EF4-FFF2-40B4-BE49-F238E27FC236}">
                  <a16:creationId xmlns:a16="http://schemas.microsoft.com/office/drawing/2014/main" id="{22A1FE69-B36C-744B-AD68-47BC006FCF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131" y="556620"/>
              <a:ext cx="1710693" cy="1697500"/>
            </a:xfrm>
            <a:prstGeom prst="rect">
              <a:avLst/>
            </a:prstGeom>
          </p:spPr>
        </p:pic>
      </p:grpSp>
      <p:grpSp>
        <p:nvGrpSpPr>
          <p:cNvPr id="9" name="Group 8">
            <a:extLst>
              <a:ext uri="{FF2B5EF4-FFF2-40B4-BE49-F238E27FC236}">
                <a16:creationId xmlns:a16="http://schemas.microsoft.com/office/drawing/2014/main" id="{940D675C-35FB-B341-B511-DD127DAE61AC}"/>
              </a:ext>
            </a:extLst>
          </p:cNvPr>
          <p:cNvGrpSpPr/>
          <p:nvPr/>
        </p:nvGrpSpPr>
        <p:grpSpPr>
          <a:xfrm>
            <a:off x="6207500" y="2580250"/>
            <a:ext cx="4850062" cy="1902240"/>
            <a:chOff x="6182614" y="2402387"/>
            <a:chExt cx="4850062" cy="1902240"/>
          </a:xfrm>
        </p:grpSpPr>
        <p:sp>
          <p:nvSpPr>
            <p:cNvPr id="1263" name="Rounded Rectangle 1262"/>
            <p:cNvSpPr/>
            <p:nvPr/>
          </p:nvSpPr>
          <p:spPr>
            <a:xfrm>
              <a:off x="6182614" y="263802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18</a:t>
              </a:r>
            </a:p>
          </p:txBody>
        </p:sp>
        <p:pic>
          <p:nvPicPr>
            <p:cNvPr id="7" name="Picture 6">
              <a:extLst>
                <a:ext uri="{FF2B5EF4-FFF2-40B4-BE49-F238E27FC236}">
                  <a16:creationId xmlns:a16="http://schemas.microsoft.com/office/drawing/2014/main" id="{90ECC8CB-5157-9644-9AC7-97C5BF705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0306" y="2402387"/>
              <a:ext cx="1922370" cy="1902240"/>
            </a:xfrm>
            <a:prstGeom prst="rect">
              <a:avLst/>
            </a:prstGeom>
          </p:spPr>
        </p:pic>
      </p:grpSp>
      <p:grpSp>
        <p:nvGrpSpPr>
          <p:cNvPr id="16" name="Group 15">
            <a:extLst>
              <a:ext uri="{FF2B5EF4-FFF2-40B4-BE49-F238E27FC236}">
                <a16:creationId xmlns:a16="http://schemas.microsoft.com/office/drawing/2014/main" id="{196B5C54-5E4D-2A48-AC3E-89F2299C2F66}"/>
              </a:ext>
            </a:extLst>
          </p:cNvPr>
          <p:cNvGrpSpPr/>
          <p:nvPr/>
        </p:nvGrpSpPr>
        <p:grpSpPr>
          <a:xfrm>
            <a:off x="495131" y="2580250"/>
            <a:ext cx="4556540" cy="1697500"/>
            <a:chOff x="790873" y="565226"/>
            <a:chExt cx="4556540" cy="1697500"/>
          </a:xfrm>
        </p:grpSpPr>
        <p:sp>
          <p:nvSpPr>
            <p:cNvPr id="17" name="Rounded Rectangle 16">
              <a:extLst>
                <a:ext uri="{FF2B5EF4-FFF2-40B4-BE49-F238E27FC236}">
                  <a16:creationId xmlns:a16="http://schemas.microsoft.com/office/drawing/2014/main" id="{861B207A-2BE6-234E-B2BF-15478CD72108}"/>
                </a:ext>
              </a:extLst>
            </p:cNvPr>
            <p:cNvSpPr/>
            <p:nvPr/>
          </p:nvSpPr>
          <p:spPr>
            <a:xfrm>
              <a:off x="1941962" y="788779"/>
              <a:ext cx="3405451"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35 - 9</a:t>
              </a:r>
            </a:p>
          </p:txBody>
        </p:sp>
        <p:pic>
          <p:nvPicPr>
            <p:cNvPr id="18" name="Picture 17">
              <a:extLst>
                <a:ext uri="{FF2B5EF4-FFF2-40B4-BE49-F238E27FC236}">
                  <a16:creationId xmlns:a16="http://schemas.microsoft.com/office/drawing/2014/main" id="{F79613A4-6D58-6E48-9BEA-D330282A84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873" y="565226"/>
              <a:ext cx="1710693" cy="1697500"/>
            </a:xfrm>
            <a:prstGeom prst="rect">
              <a:avLst/>
            </a:prstGeom>
          </p:spPr>
        </p:pic>
      </p:grpSp>
      <p:grpSp>
        <p:nvGrpSpPr>
          <p:cNvPr id="19" name="Group 18">
            <a:extLst>
              <a:ext uri="{FF2B5EF4-FFF2-40B4-BE49-F238E27FC236}">
                <a16:creationId xmlns:a16="http://schemas.microsoft.com/office/drawing/2014/main" id="{6785AD54-0126-F74D-9397-B39FB30FA87C}"/>
              </a:ext>
            </a:extLst>
          </p:cNvPr>
          <p:cNvGrpSpPr/>
          <p:nvPr/>
        </p:nvGrpSpPr>
        <p:grpSpPr>
          <a:xfrm>
            <a:off x="495131" y="4822125"/>
            <a:ext cx="4556540" cy="1697500"/>
            <a:chOff x="790873" y="565226"/>
            <a:chExt cx="4556540" cy="1697500"/>
          </a:xfrm>
        </p:grpSpPr>
        <p:sp>
          <p:nvSpPr>
            <p:cNvPr id="20" name="Rounded Rectangle 19">
              <a:extLst>
                <a:ext uri="{FF2B5EF4-FFF2-40B4-BE49-F238E27FC236}">
                  <a16:creationId xmlns:a16="http://schemas.microsoft.com/office/drawing/2014/main" id="{5350C2A0-C159-3146-B69D-FA7EAFDF487C}"/>
                </a:ext>
              </a:extLst>
            </p:cNvPr>
            <p:cNvSpPr/>
            <p:nvPr/>
          </p:nvSpPr>
          <p:spPr>
            <a:xfrm>
              <a:off x="1941962" y="788779"/>
              <a:ext cx="3405451"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53 - 21</a:t>
              </a:r>
            </a:p>
          </p:txBody>
        </p:sp>
        <p:pic>
          <p:nvPicPr>
            <p:cNvPr id="21" name="Picture 20">
              <a:extLst>
                <a:ext uri="{FF2B5EF4-FFF2-40B4-BE49-F238E27FC236}">
                  <a16:creationId xmlns:a16="http://schemas.microsoft.com/office/drawing/2014/main" id="{078F7FA5-52AB-DA45-B438-AA5C78962B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873" y="565226"/>
              <a:ext cx="1710693" cy="1697500"/>
            </a:xfrm>
            <a:prstGeom prst="rect">
              <a:avLst/>
            </a:prstGeom>
          </p:spPr>
        </p:pic>
      </p:grpSp>
      <p:grpSp>
        <p:nvGrpSpPr>
          <p:cNvPr id="23" name="Group 22">
            <a:extLst>
              <a:ext uri="{FF2B5EF4-FFF2-40B4-BE49-F238E27FC236}">
                <a16:creationId xmlns:a16="http://schemas.microsoft.com/office/drawing/2014/main" id="{34E74B43-73E4-A44D-A57E-CD44E3D22EED}"/>
              </a:ext>
            </a:extLst>
          </p:cNvPr>
          <p:cNvGrpSpPr/>
          <p:nvPr/>
        </p:nvGrpSpPr>
        <p:grpSpPr>
          <a:xfrm>
            <a:off x="6202760" y="4776084"/>
            <a:ext cx="4850062" cy="1902240"/>
            <a:chOff x="6182614" y="2402387"/>
            <a:chExt cx="4850062" cy="1902240"/>
          </a:xfrm>
        </p:grpSpPr>
        <p:sp>
          <p:nvSpPr>
            <p:cNvPr id="24" name="Rounded Rectangle 23">
              <a:extLst>
                <a:ext uri="{FF2B5EF4-FFF2-40B4-BE49-F238E27FC236}">
                  <a16:creationId xmlns:a16="http://schemas.microsoft.com/office/drawing/2014/main" id="{EB88EF08-63D5-9B45-96D8-148FEF5153C2}"/>
                </a:ext>
              </a:extLst>
            </p:cNvPr>
            <p:cNvSpPr/>
            <p:nvPr/>
          </p:nvSpPr>
          <p:spPr>
            <a:xfrm>
              <a:off x="6182614" y="263802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26</a:t>
              </a:r>
            </a:p>
          </p:txBody>
        </p:sp>
        <p:pic>
          <p:nvPicPr>
            <p:cNvPr id="25" name="Picture 24">
              <a:extLst>
                <a:ext uri="{FF2B5EF4-FFF2-40B4-BE49-F238E27FC236}">
                  <a16:creationId xmlns:a16="http://schemas.microsoft.com/office/drawing/2014/main" id="{81C26F6F-F996-0444-897F-E39BACCBDE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0306" y="2402387"/>
              <a:ext cx="1922370" cy="1902240"/>
            </a:xfrm>
            <a:prstGeom prst="rect">
              <a:avLst/>
            </a:prstGeom>
          </p:spPr>
        </p:pic>
      </p:grpSp>
      <p:grpSp>
        <p:nvGrpSpPr>
          <p:cNvPr id="26" name="Group 25">
            <a:extLst>
              <a:ext uri="{FF2B5EF4-FFF2-40B4-BE49-F238E27FC236}">
                <a16:creationId xmlns:a16="http://schemas.microsoft.com/office/drawing/2014/main" id="{CDA71147-46A1-CE45-A142-77E53D12DF4F}"/>
              </a:ext>
            </a:extLst>
          </p:cNvPr>
          <p:cNvGrpSpPr/>
          <p:nvPr/>
        </p:nvGrpSpPr>
        <p:grpSpPr>
          <a:xfrm>
            <a:off x="6202760" y="556620"/>
            <a:ext cx="4850062" cy="1902240"/>
            <a:chOff x="6182614" y="2402387"/>
            <a:chExt cx="4850062" cy="1902240"/>
          </a:xfrm>
        </p:grpSpPr>
        <p:sp>
          <p:nvSpPr>
            <p:cNvPr id="27" name="Rounded Rectangle 26">
              <a:extLst>
                <a:ext uri="{FF2B5EF4-FFF2-40B4-BE49-F238E27FC236}">
                  <a16:creationId xmlns:a16="http://schemas.microsoft.com/office/drawing/2014/main" id="{1397809E-9DCF-0C41-B477-9F2E2D44DEE1}"/>
                </a:ext>
              </a:extLst>
            </p:cNvPr>
            <p:cNvSpPr/>
            <p:nvPr/>
          </p:nvSpPr>
          <p:spPr>
            <a:xfrm>
              <a:off x="6182614" y="263802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32</a:t>
              </a:r>
            </a:p>
          </p:txBody>
        </p:sp>
        <p:pic>
          <p:nvPicPr>
            <p:cNvPr id="28" name="Picture 27">
              <a:extLst>
                <a:ext uri="{FF2B5EF4-FFF2-40B4-BE49-F238E27FC236}">
                  <a16:creationId xmlns:a16="http://schemas.microsoft.com/office/drawing/2014/main" id="{67104ED3-44AA-F54E-90AE-560CE9C52C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0306" y="2402387"/>
              <a:ext cx="1922370" cy="1902240"/>
            </a:xfrm>
            <a:prstGeom prst="rect">
              <a:avLst/>
            </a:prstGeom>
          </p:spPr>
        </p:pic>
      </p:grpSp>
      <p:cxnSp>
        <p:nvCxnSpPr>
          <p:cNvPr id="22" name="Straight Arrow Connector 21">
            <a:extLst>
              <a:ext uri="{FF2B5EF4-FFF2-40B4-BE49-F238E27FC236}">
                <a16:creationId xmlns:a16="http://schemas.microsoft.com/office/drawing/2014/main" id="{AB448B84-14F6-2D44-9D8C-8037731874E3}"/>
              </a:ext>
            </a:extLst>
          </p:cNvPr>
          <p:cNvCxnSpPr>
            <a:cxnSpLocks/>
            <a:endCxn id="1263" idx="1"/>
          </p:cNvCxnSpPr>
          <p:nvPr/>
        </p:nvCxnSpPr>
        <p:spPr>
          <a:xfrm>
            <a:off x="5051671" y="1440420"/>
            <a:ext cx="1155829" cy="2030407"/>
          </a:xfrm>
          <a:prstGeom prst="straightConnector1">
            <a:avLst/>
          </a:prstGeom>
          <a:ln w="57150">
            <a:solidFill>
              <a:srgbClr val="EF3C37"/>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575F991-1A8D-9A41-B0C8-1EABB324D819}"/>
              </a:ext>
            </a:extLst>
          </p:cNvPr>
          <p:cNvCxnSpPr>
            <a:cxnSpLocks/>
          </p:cNvCxnSpPr>
          <p:nvPr/>
        </p:nvCxnSpPr>
        <p:spPr>
          <a:xfrm>
            <a:off x="5046931" y="3470826"/>
            <a:ext cx="1155829" cy="2030407"/>
          </a:xfrm>
          <a:prstGeom prst="straightConnector1">
            <a:avLst/>
          </a:prstGeom>
          <a:ln w="57150">
            <a:solidFill>
              <a:srgbClr val="EF3C37"/>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8DC5EDD-939E-2A48-9FDB-6006B83E2119}"/>
              </a:ext>
            </a:extLst>
          </p:cNvPr>
          <p:cNvCxnSpPr>
            <a:cxnSpLocks/>
            <a:endCxn id="27" idx="1"/>
          </p:cNvCxnSpPr>
          <p:nvPr/>
        </p:nvCxnSpPr>
        <p:spPr>
          <a:xfrm flipV="1">
            <a:off x="5067692" y="1447197"/>
            <a:ext cx="1135068" cy="4257970"/>
          </a:xfrm>
          <a:prstGeom prst="straightConnector1">
            <a:avLst/>
          </a:prstGeom>
          <a:ln w="57150">
            <a:solidFill>
              <a:srgbClr val="EF3C3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4595430"/>
      </p:ext>
    </p:extLst>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dissolv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dissolv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dissolv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5D5D8"/>
        </a:solidFill>
        <a:effectLst/>
      </p:bgPr>
    </p:bg>
    <p:spTree>
      <p:nvGrpSpPr>
        <p:cNvPr id="1" name="Shape 1551"/>
        <p:cNvGrpSpPr/>
        <p:nvPr/>
      </p:nvGrpSpPr>
      <p:grpSpPr>
        <a:xfrm>
          <a:off x="0" y="0"/>
          <a:ext cx="0" cy="0"/>
          <a:chOff x="0" y="0"/>
          <a:chExt cx="0" cy="0"/>
        </a:xfrm>
      </p:grpSpPr>
      <p:pic>
        <p:nvPicPr>
          <p:cNvPr id="5" name="Am-thanh-tra-loi-dung-chinh-xa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03662" y="3458742"/>
            <a:ext cx="487363" cy="487363"/>
          </a:xfrm>
          <a:prstGeom prst="rect">
            <a:avLst/>
          </a:prstGeom>
        </p:spPr>
      </p:pic>
      <p:grpSp>
        <p:nvGrpSpPr>
          <p:cNvPr id="8" name="Group 7">
            <a:extLst>
              <a:ext uri="{FF2B5EF4-FFF2-40B4-BE49-F238E27FC236}">
                <a16:creationId xmlns:a16="http://schemas.microsoft.com/office/drawing/2014/main" id="{ABD6735D-1AD8-9142-A935-0E373C86C8F2}"/>
              </a:ext>
            </a:extLst>
          </p:cNvPr>
          <p:cNvGrpSpPr/>
          <p:nvPr/>
        </p:nvGrpSpPr>
        <p:grpSpPr>
          <a:xfrm>
            <a:off x="495131" y="556620"/>
            <a:ext cx="4556540" cy="1697500"/>
            <a:chOff x="495131" y="556620"/>
            <a:chExt cx="4556540" cy="1697500"/>
          </a:xfrm>
        </p:grpSpPr>
        <p:sp>
          <p:nvSpPr>
            <p:cNvPr id="2" name="Rounded Rectangle 1"/>
            <p:cNvSpPr/>
            <p:nvPr/>
          </p:nvSpPr>
          <p:spPr>
            <a:xfrm>
              <a:off x="1646220" y="785481"/>
              <a:ext cx="3405451"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25 - 6</a:t>
              </a:r>
            </a:p>
          </p:txBody>
        </p:sp>
        <p:pic>
          <p:nvPicPr>
            <p:cNvPr id="4" name="Picture 3">
              <a:extLst>
                <a:ext uri="{FF2B5EF4-FFF2-40B4-BE49-F238E27FC236}">
                  <a16:creationId xmlns:a16="http://schemas.microsoft.com/office/drawing/2014/main" id="{22A1FE69-B36C-744B-AD68-47BC006FCF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131" y="556620"/>
              <a:ext cx="1710693" cy="1697500"/>
            </a:xfrm>
            <a:prstGeom prst="rect">
              <a:avLst/>
            </a:prstGeom>
          </p:spPr>
        </p:pic>
      </p:grpSp>
      <p:grpSp>
        <p:nvGrpSpPr>
          <p:cNvPr id="9" name="Group 8">
            <a:extLst>
              <a:ext uri="{FF2B5EF4-FFF2-40B4-BE49-F238E27FC236}">
                <a16:creationId xmlns:a16="http://schemas.microsoft.com/office/drawing/2014/main" id="{940D675C-35FB-B341-B511-DD127DAE61AC}"/>
              </a:ext>
            </a:extLst>
          </p:cNvPr>
          <p:cNvGrpSpPr/>
          <p:nvPr/>
        </p:nvGrpSpPr>
        <p:grpSpPr>
          <a:xfrm>
            <a:off x="6207500" y="2580250"/>
            <a:ext cx="4850062" cy="1902240"/>
            <a:chOff x="6182614" y="2402387"/>
            <a:chExt cx="4850062" cy="1902240"/>
          </a:xfrm>
        </p:grpSpPr>
        <p:sp>
          <p:nvSpPr>
            <p:cNvPr id="1263" name="Rounded Rectangle 1262"/>
            <p:cNvSpPr/>
            <p:nvPr/>
          </p:nvSpPr>
          <p:spPr>
            <a:xfrm>
              <a:off x="6182614" y="263802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25</a:t>
              </a:r>
            </a:p>
          </p:txBody>
        </p:sp>
        <p:pic>
          <p:nvPicPr>
            <p:cNvPr id="7" name="Picture 6">
              <a:extLst>
                <a:ext uri="{FF2B5EF4-FFF2-40B4-BE49-F238E27FC236}">
                  <a16:creationId xmlns:a16="http://schemas.microsoft.com/office/drawing/2014/main" id="{90ECC8CB-5157-9644-9AC7-97C5BF705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0306" y="2402387"/>
              <a:ext cx="1922370" cy="1902240"/>
            </a:xfrm>
            <a:prstGeom prst="rect">
              <a:avLst/>
            </a:prstGeom>
          </p:spPr>
        </p:pic>
      </p:grpSp>
      <p:grpSp>
        <p:nvGrpSpPr>
          <p:cNvPr id="16" name="Group 15">
            <a:extLst>
              <a:ext uri="{FF2B5EF4-FFF2-40B4-BE49-F238E27FC236}">
                <a16:creationId xmlns:a16="http://schemas.microsoft.com/office/drawing/2014/main" id="{196B5C54-5E4D-2A48-AC3E-89F2299C2F66}"/>
              </a:ext>
            </a:extLst>
          </p:cNvPr>
          <p:cNvGrpSpPr/>
          <p:nvPr/>
        </p:nvGrpSpPr>
        <p:grpSpPr>
          <a:xfrm>
            <a:off x="495131" y="2580250"/>
            <a:ext cx="4556540" cy="1697500"/>
            <a:chOff x="790873" y="565226"/>
            <a:chExt cx="4556540" cy="1697500"/>
          </a:xfrm>
        </p:grpSpPr>
        <p:sp>
          <p:nvSpPr>
            <p:cNvPr id="17" name="Rounded Rectangle 16">
              <a:extLst>
                <a:ext uri="{FF2B5EF4-FFF2-40B4-BE49-F238E27FC236}">
                  <a16:creationId xmlns:a16="http://schemas.microsoft.com/office/drawing/2014/main" id="{861B207A-2BE6-234E-B2BF-15478CD72108}"/>
                </a:ext>
              </a:extLst>
            </p:cNvPr>
            <p:cNvSpPr/>
            <p:nvPr/>
          </p:nvSpPr>
          <p:spPr>
            <a:xfrm>
              <a:off x="1941962" y="788779"/>
              <a:ext cx="3405451"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55 - 20</a:t>
              </a:r>
            </a:p>
          </p:txBody>
        </p:sp>
        <p:pic>
          <p:nvPicPr>
            <p:cNvPr id="18" name="Picture 17">
              <a:extLst>
                <a:ext uri="{FF2B5EF4-FFF2-40B4-BE49-F238E27FC236}">
                  <a16:creationId xmlns:a16="http://schemas.microsoft.com/office/drawing/2014/main" id="{F79613A4-6D58-6E48-9BEA-D330282A84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873" y="565226"/>
              <a:ext cx="1710693" cy="1697500"/>
            </a:xfrm>
            <a:prstGeom prst="rect">
              <a:avLst/>
            </a:prstGeom>
          </p:spPr>
        </p:pic>
      </p:grpSp>
      <p:grpSp>
        <p:nvGrpSpPr>
          <p:cNvPr id="19" name="Group 18">
            <a:extLst>
              <a:ext uri="{FF2B5EF4-FFF2-40B4-BE49-F238E27FC236}">
                <a16:creationId xmlns:a16="http://schemas.microsoft.com/office/drawing/2014/main" id="{6785AD54-0126-F74D-9397-B39FB30FA87C}"/>
              </a:ext>
            </a:extLst>
          </p:cNvPr>
          <p:cNvGrpSpPr/>
          <p:nvPr/>
        </p:nvGrpSpPr>
        <p:grpSpPr>
          <a:xfrm>
            <a:off x="495131" y="4822125"/>
            <a:ext cx="4556540" cy="1697500"/>
            <a:chOff x="790873" y="565226"/>
            <a:chExt cx="4556540" cy="1697500"/>
          </a:xfrm>
        </p:grpSpPr>
        <p:sp>
          <p:nvSpPr>
            <p:cNvPr id="20" name="Rounded Rectangle 19">
              <a:extLst>
                <a:ext uri="{FF2B5EF4-FFF2-40B4-BE49-F238E27FC236}">
                  <a16:creationId xmlns:a16="http://schemas.microsoft.com/office/drawing/2014/main" id="{5350C2A0-C159-3146-B69D-FA7EAFDF487C}"/>
                </a:ext>
              </a:extLst>
            </p:cNvPr>
            <p:cNvSpPr/>
            <p:nvPr/>
          </p:nvSpPr>
          <p:spPr>
            <a:xfrm>
              <a:off x="1941962" y="788779"/>
              <a:ext cx="3405451"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44 - 19</a:t>
              </a:r>
            </a:p>
          </p:txBody>
        </p:sp>
        <p:pic>
          <p:nvPicPr>
            <p:cNvPr id="21" name="Picture 20">
              <a:extLst>
                <a:ext uri="{FF2B5EF4-FFF2-40B4-BE49-F238E27FC236}">
                  <a16:creationId xmlns:a16="http://schemas.microsoft.com/office/drawing/2014/main" id="{078F7FA5-52AB-DA45-B438-AA5C78962B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873" y="565226"/>
              <a:ext cx="1710693" cy="1697500"/>
            </a:xfrm>
            <a:prstGeom prst="rect">
              <a:avLst/>
            </a:prstGeom>
          </p:spPr>
        </p:pic>
      </p:grpSp>
      <p:grpSp>
        <p:nvGrpSpPr>
          <p:cNvPr id="23" name="Group 22">
            <a:extLst>
              <a:ext uri="{FF2B5EF4-FFF2-40B4-BE49-F238E27FC236}">
                <a16:creationId xmlns:a16="http://schemas.microsoft.com/office/drawing/2014/main" id="{34E74B43-73E4-A44D-A57E-CD44E3D22EED}"/>
              </a:ext>
            </a:extLst>
          </p:cNvPr>
          <p:cNvGrpSpPr/>
          <p:nvPr/>
        </p:nvGrpSpPr>
        <p:grpSpPr>
          <a:xfrm>
            <a:off x="6202760" y="4776084"/>
            <a:ext cx="4850062" cy="1902240"/>
            <a:chOff x="6182614" y="2402387"/>
            <a:chExt cx="4850062" cy="1902240"/>
          </a:xfrm>
        </p:grpSpPr>
        <p:sp>
          <p:nvSpPr>
            <p:cNvPr id="24" name="Rounded Rectangle 23">
              <a:extLst>
                <a:ext uri="{FF2B5EF4-FFF2-40B4-BE49-F238E27FC236}">
                  <a16:creationId xmlns:a16="http://schemas.microsoft.com/office/drawing/2014/main" id="{EB88EF08-63D5-9B45-96D8-148FEF5153C2}"/>
                </a:ext>
              </a:extLst>
            </p:cNvPr>
            <p:cNvSpPr/>
            <p:nvPr/>
          </p:nvSpPr>
          <p:spPr>
            <a:xfrm>
              <a:off x="6182614" y="263802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19</a:t>
              </a:r>
            </a:p>
          </p:txBody>
        </p:sp>
        <p:pic>
          <p:nvPicPr>
            <p:cNvPr id="25" name="Picture 24">
              <a:extLst>
                <a:ext uri="{FF2B5EF4-FFF2-40B4-BE49-F238E27FC236}">
                  <a16:creationId xmlns:a16="http://schemas.microsoft.com/office/drawing/2014/main" id="{81C26F6F-F996-0444-897F-E39BACCBDE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0306" y="2402387"/>
              <a:ext cx="1922370" cy="1902240"/>
            </a:xfrm>
            <a:prstGeom prst="rect">
              <a:avLst/>
            </a:prstGeom>
          </p:spPr>
        </p:pic>
      </p:grpSp>
      <p:grpSp>
        <p:nvGrpSpPr>
          <p:cNvPr id="26" name="Group 25">
            <a:extLst>
              <a:ext uri="{FF2B5EF4-FFF2-40B4-BE49-F238E27FC236}">
                <a16:creationId xmlns:a16="http://schemas.microsoft.com/office/drawing/2014/main" id="{CDA71147-46A1-CE45-A142-77E53D12DF4F}"/>
              </a:ext>
            </a:extLst>
          </p:cNvPr>
          <p:cNvGrpSpPr/>
          <p:nvPr/>
        </p:nvGrpSpPr>
        <p:grpSpPr>
          <a:xfrm>
            <a:off x="6202760" y="556620"/>
            <a:ext cx="4850062" cy="1902240"/>
            <a:chOff x="6182614" y="2402387"/>
            <a:chExt cx="4850062" cy="1902240"/>
          </a:xfrm>
        </p:grpSpPr>
        <p:sp>
          <p:nvSpPr>
            <p:cNvPr id="27" name="Rounded Rectangle 26">
              <a:extLst>
                <a:ext uri="{FF2B5EF4-FFF2-40B4-BE49-F238E27FC236}">
                  <a16:creationId xmlns:a16="http://schemas.microsoft.com/office/drawing/2014/main" id="{1397809E-9DCF-0C41-B477-9F2E2D44DEE1}"/>
                </a:ext>
              </a:extLst>
            </p:cNvPr>
            <p:cNvSpPr/>
            <p:nvPr/>
          </p:nvSpPr>
          <p:spPr>
            <a:xfrm>
              <a:off x="6182614" y="263802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35</a:t>
              </a:r>
            </a:p>
          </p:txBody>
        </p:sp>
        <p:pic>
          <p:nvPicPr>
            <p:cNvPr id="28" name="Picture 27">
              <a:extLst>
                <a:ext uri="{FF2B5EF4-FFF2-40B4-BE49-F238E27FC236}">
                  <a16:creationId xmlns:a16="http://schemas.microsoft.com/office/drawing/2014/main" id="{67104ED3-44AA-F54E-90AE-560CE9C52C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0306" y="2402387"/>
              <a:ext cx="1922370" cy="1902240"/>
            </a:xfrm>
            <a:prstGeom prst="rect">
              <a:avLst/>
            </a:prstGeom>
          </p:spPr>
        </p:pic>
      </p:grpSp>
      <p:cxnSp>
        <p:nvCxnSpPr>
          <p:cNvPr id="22" name="Straight Arrow Connector 21">
            <a:extLst>
              <a:ext uri="{FF2B5EF4-FFF2-40B4-BE49-F238E27FC236}">
                <a16:creationId xmlns:a16="http://schemas.microsoft.com/office/drawing/2014/main" id="{D36C4275-D0B0-BF4F-97AA-76E14DB8718E}"/>
              </a:ext>
            </a:extLst>
          </p:cNvPr>
          <p:cNvCxnSpPr>
            <a:cxnSpLocks/>
          </p:cNvCxnSpPr>
          <p:nvPr/>
        </p:nvCxnSpPr>
        <p:spPr>
          <a:xfrm flipV="1">
            <a:off x="5046931" y="1426464"/>
            <a:ext cx="1155829" cy="2044362"/>
          </a:xfrm>
          <a:prstGeom prst="straightConnector1">
            <a:avLst/>
          </a:prstGeom>
          <a:ln w="57150">
            <a:solidFill>
              <a:srgbClr val="EF3C37"/>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1E87237-A696-0B47-9FB2-B7132839791F}"/>
              </a:ext>
            </a:extLst>
          </p:cNvPr>
          <p:cNvCxnSpPr>
            <a:cxnSpLocks/>
            <a:stCxn id="2" idx="3"/>
            <a:endCxn id="24" idx="1"/>
          </p:cNvCxnSpPr>
          <p:nvPr/>
        </p:nvCxnSpPr>
        <p:spPr>
          <a:xfrm>
            <a:off x="5051671" y="1440420"/>
            <a:ext cx="1151089" cy="4226241"/>
          </a:xfrm>
          <a:prstGeom prst="straightConnector1">
            <a:avLst/>
          </a:prstGeom>
          <a:ln w="57150">
            <a:solidFill>
              <a:srgbClr val="EF3C37"/>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1842539-D097-C34A-BD88-FD840AC535BF}"/>
              </a:ext>
            </a:extLst>
          </p:cNvPr>
          <p:cNvCxnSpPr>
            <a:cxnSpLocks/>
            <a:stCxn id="20" idx="3"/>
            <a:endCxn id="1263" idx="1"/>
          </p:cNvCxnSpPr>
          <p:nvPr/>
        </p:nvCxnSpPr>
        <p:spPr>
          <a:xfrm flipV="1">
            <a:off x="5051671" y="3470827"/>
            <a:ext cx="1155829" cy="2229790"/>
          </a:xfrm>
          <a:prstGeom prst="straightConnector1">
            <a:avLst/>
          </a:prstGeom>
          <a:ln w="57150">
            <a:solidFill>
              <a:srgbClr val="EF3C3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080409"/>
      </p:ext>
    </p:extLst>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dissolve">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dissolv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763" y="1844741"/>
            <a:ext cx="4508500" cy="4508500"/>
          </a:xfrm>
          <a:prstGeom prst="rect">
            <a:avLst/>
          </a:prstGeom>
        </p:spPr>
      </p:pic>
      <p:sp>
        <p:nvSpPr>
          <p:cNvPr id="7" name="Google Shape;3105;p55"/>
          <p:cNvSpPr txBox="1">
            <a:spLocks noGrp="1"/>
          </p:cNvSpPr>
          <p:nvPr>
            <p:ph type="title"/>
          </p:nvPr>
        </p:nvSpPr>
        <p:spPr>
          <a:xfrm>
            <a:off x="5415781" y="2511174"/>
            <a:ext cx="5027827" cy="3074440"/>
          </a:xfrm>
          <a:prstGeom prst="rect">
            <a:avLst/>
          </a:prstGeom>
        </p:spPr>
        <p:txBody>
          <a:bodyPr spcFirstLastPara="1" wrap="square" lIns="121900" tIns="121900" rIns="121900" bIns="121900" anchor="ctr" anchorCtr="0">
            <a:noAutofit/>
          </a:bodyPr>
          <a:lstStyle/>
          <a:p>
            <a:r>
              <a:rPr lang="en-US" sz="4400" dirty="0">
                <a:solidFill>
                  <a:schemeClr val="bg2">
                    <a:lumMod val="25000"/>
                  </a:schemeClr>
                </a:solidFill>
                <a:latin typeface="Cambria" panose="02040503050406030204" pitchFamily="18" charset="0"/>
                <a:ea typeface="Cambria" panose="02040503050406030204" pitchFamily="18" charset="0"/>
              </a:rPr>
              <a:t>1.  H</a:t>
            </a:r>
            <a:r>
              <a:rPr lang="en" sz="4400" dirty="0">
                <a:solidFill>
                  <a:schemeClr val="bg2">
                    <a:lumMod val="25000"/>
                  </a:schemeClr>
                </a:solidFill>
                <a:latin typeface="Cambria" panose="02040503050406030204" pitchFamily="18" charset="0"/>
                <a:ea typeface="Cambria" panose="02040503050406030204" pitchFamily="18" charset="0"/>
              </a:rPr>
              <a:t>oàn </a:t>
            </a:r>
            <a:r>
              <a:rPr lang="en" sz="4400" dirty="0" err="1">
                <a:solidFill>
                  <a:schemeClr val="bg2">
                    <a:lumMod val="25000"/>
                  </a:schemeClr>
                </a:solidFill>
                <a:latin typeface="Cambria" panose="02040503050406030204" pitchFamily="18" charset="0"/>
                <a:ea typeface="Cambria" panose="02040503050406030204" pitchFamily="18" charset="0"/>
              </a:rPr>
              <a:t>thành</a:t>
            </a:r>
            <a:r>
              <a:rPr lang="en" sz="4400" dirty="0">
                <a:solidFill>
                  <a:schemeClr val="bg2">
                    <a:lumMod val="25000"/>
                  </a:schemeClr>
                </a:solidFill>
                <a:latin typeface="Cambria" panose="02040503050406030204" pitchFamily="18" charset="0"/>
                <a:ea typeface="Cambria" panose="02040503050406030204" pitchFamily="18" charset="0"/>
              </a:rPr>
              <a:t> BT </a:t>
            </a:r>
            <a:r>
              <a:rPr lang="en" sz="4400" dirty="0" err="1">
                <a:solidFill>
                  <a:schemeClr val="bg2">
                    <a:lumMod val="25000"/>
                  </a:schemeClr>
                </a:solidFill>
                <a:latin typeface="Cambria" panose="02040503050406030204" pitchFamily="18" charset="0"/>
                <a:ea typeface="Cambria" panose="02040503050406030204" pitchFamily="18" charset="0"/>
              </a:rPr>
              <a:t>vào</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vở</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2.  </a:t>
            </a:r>
            <a:r>
              <a:rPr lang="en" sz="4400" dirty="0" err="1">
                <a:solidFill>
                  <a:schemeClr val="bg2">
                    <a:lumMod val="25000"/>
                  </a:schemeClr>
                </a:solidFill>
                <a:latin typeface="Cambria" panose="02040503050406030204" pitchFamily="18" charset="0"/>
                <a:ea typeface="Cambria" panose="02040503050406030204" pitchFamily="18" charset="0"/>
              </a:rPr>
              <a:t>Ôn</a:t>
            </a:r>
            <a:r>
              <a:rPr lang="en" sz="4400" dirty="0">
                <a:solidFill>
                  <a:schemeClr val="bg2">
                    <a:lumMod val="25000"/>
                  </a:schemeClr>
                </a:solidFill>
                <a:latin typeface="Cambria" panose="02040503050406030204" pitchFamily="18" charset="0"/>
                <a:ea typeface="Cambria" panose="02040503050406030204" pitchFamily="18" charset="0"/>
              </a:rPr>
              <a:t> lại </a:t>
            </a:r>
            <a:r>
              <a:rPr lang="en" sz="4400" dirty="0" err="1">
                <a:solidFill>
                  <a:schemeClr val="bg2">
                    <a:lumMod val="25000"/>
                  </a:schemeClr>
                </a:solidFill>
                <a:latin typeface="Cambria" panose="02040503050406030204" pitchFamily="18" charset="0"/>
                <a:ea typeface="Cambria" panose="02040503050406030204" pitchFamily="18" charset="0"/>
              </a:rPr>
              <a:t>bài</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học</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3. </a:t>
            </a:r>
            <a:r>
              <a:rPr lang="en" sz="4400" dirty="0" err="1">
                <a:solidFill>
                  <a:schemeClr val="bg2">
                    <a:lumMod val="25000"/>
                  </a:schemeClr>
                </a:solidFill>
                <a:latin typeface="Cambria" panose="02040503050406030204" pitchFamily="18" charset="0"/>
                <a:ea typeface="Cambria" panose="02040503050406030204" pitchFamily="18" charset="0"/>
              </a:rPr>
              <a:t>Chuẩn</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bị</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bài</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mới</a:t>
            </a:r>
            <a:endParaRPr sz="4400" dirty="0">
              <a:solidFill>
                <a:schemeClr val="bg2">
                  <a:lumMod val="25000"/>
                </a:schemeClr>
              </a:solidFill>
              <a:latin typeface="Cambria" panose="02040503050406030204" pitchFamily="18" charset="0"/>
              <a:ea typeface="Cambria" panose="02040503050406030204" pitchFamily="18" charset="0"/>
            </a:endParaRPr>
          </a:p>
        </p:txBody>
      </p:sp>
      <p:sp>
        <p:nvSpPr>
          <p:cNvPr id="8" name="TextBox 7"/>
          <p:cNvSpPr txBox="1"/>
          <p:nvPr/>
        </p:nvSpPr>
        <p:spPr>
          <a:xfrm>
            <a:off x="5553263" y="1449164"/>
            <a:ext cx="4572000" cy="1323439"/>
          </a:xfrm>
          <a:prstGeom prst="rect">
            <a:avLst/>
          </a:prstGeom>
          <a:noFill/>
        </p:spPr>
        <p:txBody>
          <a:bodyPr wrap="square" rtlCol="0">
            <a:spAutoFit/>
          </a:bodyPr>
          <a:lstStyle/>
          <a:p>
            <a:pPr algn="ctr"/>
            <a:r>
              <a:rPr lang="en-US" sz="8000" dirty="0">
                <a:latin typeface="#9Slide07 SVNDessert Menu Scrip" panose="00000500000000000000" pitchFamily="2" charset="0"/>
              </a:rPr>
              <a:t>DẶN DÒ</a:t>
            </a:r>
          </a:p>
        </p:txBody>
      </p:sp>
    </p:spTree>
    <p:extLst>
      <p:ext uri="{BB962C8B-B14F-4D97-AF65-F5344CB8AC3E}">
        <p14:creationId xmlns:p14="http://schemas.microsoft.com/office/powerpoint/2010/main" val="72931994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D5D8"/>
        </a:solidFill>
        <a:effectLst/>
      </p:bgPr>
    </p:bg>
    <p:spTree>
      <p:nvGrpSpPr>
        <p:cNvPr id="1" name="Shape 3797"/>
        <p:cNvGrpSpPr/>
        <p:nvPr/>
      </p:nvGrpSpPr>
      <p:grpSpPr>
        <a:xfrm>
          <a:off x="0" y="0"/>
          <a:ext cx="0" cy="0"/>
          <a:chOff x="0" y="0"/>
          <a:chExt cx="0" cy="0"/>
        </a:xfrm>
      </p:grpSpPr>
      <p:pic>
        <p:nvPicPr>
          <p:cNvPr id="784" name="Picture 78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403" y="-333514"/>
            <a:ext cx="9456821" cy="74334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403" y="1362277"/>
            <a:ext cx="8791194" cy="4133446"/>
          </a:xfrm>
          <a:prstGeom prst="rect">
            <a:avLst/>
          </a:prstGeom>
        </p:spPr>
      </p:pic>
      <p:pic>
        <p:nvPicPr>
          <p:cNvPr id="785" name="Picture 78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8067" l="10000" r="96405">
                        <a14:foregroundMark x1="69711" y1="82600" x2="69711" y2="82600"/>
                        <a14:foregroundMark x1="74876" y1="84067" x2="74876" y2="84067"/>
                        <a14:foregroundMark x1="69835" y1="86667" x2="69835" y2="86667"/>
                        <a14:foregroundMark x1="85992" y1="61400" x2="85992" y2="61400"/>
                        <a14:foregroundMark x1="86281" y1="73800" x2="86281" y2="73800"/>
                        <a14:foregroundMark x1="70124" y1="84533" x2="70124" y2="84533"/>
                        <a14:foregroundMark x1="65702" y1="79000" x2="65702" y2="79000"/>
                        <a14:foregroundMark x1="90248" y1="32933" x2="90248" y2="32933"/>
                        <a14:foregroundMark x1="84587" y1="27867" x2="84587" y2="27867"/>
                        <a14:foregroundMark x1="76281" y1="82600" x2="76281" y2="82600"/>
                      </a14:backgroundRemoval>
                    </a14:imgEffect>
                  </a14:imgLayer>
                </a14:imgProps>
              </a:ext>
              <a:ext uri="{28A0092B-C50C-407E-A947-70E740481C1C}">
                <a14:useLocalDpi xmlns:a14="http://schemas.microsoft.com/office/drawing/2010/main" val="0"/>
              </a:ext>
            </a:extLst>
          </a:blip>
          <a:srcRect l="48412" t="25901" r="6336" b="9267"/>
          <a:stretch/>
        </p:blipFill>
        <p:spPr>
          <a:xfrm>
            <a:off x="8584758" y="3383231"/>
            <a:ext cx="3911600" cy="3475037"/>
          </a:xfrm>
          <a:prstGeom prst="rect">
            <a:avLst/>
          </a:prstGeom>
        </p:spPr>
      </p:pic>
    </p:spTree>
    <p:extLst>
      <p:ext uri="{BB962C8B-B14F-4D97-AF65-F5344CB8AC3E}">
        <p14:creationId xmlns:p14="http://schemas.microsoft.com/office/powerpoint/2010/main" val="279791450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894790" flipH="1" flipV="1">
            <a:off x="6733257" y="-1921756"/>
            <a:ext cx="4504646" cy="3685564"/>
          </a:xfrm>
          <a:custGeom>
            <a:avLst/>
            <a:gdLst>
              <a:gd name="connsiteX0" fmla="*/ 3984379 w 4434987"/>
              <a:gd name="connsiteY0" fmla="*/ 52131 h 3628572"/>
              <a:gd name="connsiteX1" fmla="*/ 3990367 w 4434987"/>
              <a:gd name="connsiteY1" fmla="*/ 53726 h 3628572"/>
              <a:gd name="connsiteX2" fmla="*/ 3985164 w 4434987"/>
              <a:gd name="connsiteY2" fmla="*/ 52365 h 3628572"/>
              <a:gd name="connsiteX3" fmla="*/ 3984379 w 4434987"/>
              <a:gd name="connsiteY3" fmla="*/ 52131 h 3628572"/>
              <a:gd name="connsiteX4" fmla="*/ 3222171 w 4434987"/>
              <a:gd name="connsiteY4" fmla="*/ 0 h 3628572"/>
              <a:gd name="connsiteX5" fmla="*/ 3773714 w 4434987"/>
              <a:gd name="connsiteY5" fmla="*/ 14515 h 3628572"/>
              <a:gd name="connsiteX6" fmla="*/ 3860800 w 4434987"/>
              <a:gd name="connsiteY6" fmla="*/ 43543 h 3628572"/>
              <a:gd name="connsiteX7" fmla="*/ 3991301 w 4434987"/>
              <a:gd name="connsiteY7" fmla="*/ 53974 h 3628572"/>
              <a:gd name="connsiteX8" fmla="*/ 3990367 w 4434987"/>
              <a:gd name="connsiteY8" fmla="*/ 53726 h 3628572"/>
              <a:gd name="connsiteX9" fmla="*/ 3996490 w 4434987"/>
              <a:gd name="connsiteY9" fmla="*/ 55327 h 3628572"/>
              <a:gd name="connsiteX10" fmla="*/ 4122057 w 4434987"/>
              <a:gd name="connsiteY10" fmla="*/ 87086 h 3628572"/>
              <a:gd name="connsiteX11" fmla="*/ 4339771 w 4434987"/>
              <a:gd name="connsiteY11" fmla="*/ 101600 h 3628572"/>
              <a:gd name="connsiteX12" fmla="*/ 4397828 w 4434987"/>
              <a:gd name="connsiteY12" fmla="*/ 145143 h 3628572"/>
              <a:gd name="connsiteX13" fmla="*/ 4431677 w 4434987"/>
              <a:gd name="connsiteY13" fmla="*/ 176230 h 3628572"/>
              <a:gd name="connsiteX14" fmla="*/ 4434987 w 4434987"/>
              <a:gd name="connsiteY14" fmla="*/ 180889 h 3628572"/>
              <a:gd name="connsiteX15" fmla="*/ 4434987 w 4434987"/>
              <a:gd name="connsiteY15" fmla="*/ 963747 h 3628572"/>
              <a:gd name="connsiteX16" fmla="*/ 4412343 w 4434987"/>
              <a:gd name="connsiteY16" fmla="*/ 1001486 h 3628572"/>
              <a:gd name="connsiteX17" fmla="*/ 4368800 w 4434987"/>
              <a:gd name="connsiteY17" fmla="*/ 1059543 h 3628572"/>
              <a:gd name="connsiteX18" fmla="*/ 4310743 w 4434987"/>
              <a:gd name="connsiteY18" fmla="*/ 1190172 h 3628572"/>
              <a:gd name="connsiteX19" fmla="*/ 4238171 w 4434987"/>
              <a:gd name="connsiteY19" fmla="*/ 1277257 h 3628572"/>
              <a:gd name="connsiteX20" fmla="*/ 4194628 w 4434987"/>
              <a:gd name="connsiteY20" fmla="*/ 1364343 h 3628572"/>
              <a:gd name="connsiteX21" fmla="*/ 4136571 w 4434987"/>
              <a:gd name="connsiteY21" fmla="*/ 1451429 h 3628572"/>
              <a:gd name="connsiteX22" fmla="*/ 4107543 w 4434987"/>
              <a:gd name="connsiteY22" fmla="*/ 1494972 h 3628572"/>
              <a:gd name="connsiteX23" fmla="*/ 3976914 w 4434987"/>
              <a:gd name="connsiteY23" fmla="*/ 1669143 h 3628572"/>
              <a:gd name="connsiteX24" fmla="*/ 3875314 w 4434987"/>
              <a:gd name="connsiteY24" fmla="*/ 1828800 h 3628572"/>
              <a:gd name="connsiteX25" fmla="*/ 3788228 w 4434987"/>
              <a:gd name="connsiteY25" fmla="*/ 1915886 h 3628572"/>
              <a:gd name="connsiteX26" fmla="*/ 3672114 w 4434987"/>
              <a:gd name="connsiteY26" fmla="*/ 2002972 h 3628572"/>
              <a:gd name="connsiteX27" fmla="*/ 3614057 w 4434987"/>
              <a:gd name="connsiteY27" fmla="*/ 2061029 h 3628572"/>
              <a:gd name="connsiteX28" fmla="*/ 3526971 w 4434987"/>
              <a:gd name="connsiteY28" fmla="*/ 2104572 h 3628572"/>
              <a:gd name="connsiteX29" fmla="*/ 3483428 w 4434987"/>
              <a:gd name="connsiteY29" fmla="*/ 2133600 h 3628572"/>
              <a:gd name="connsiteX30" fmla="*/ 3439886 w 4434987"/>
              <a:gd name="connsiteY30" fmla="*/ 2148115 h 3628572"/>
              <a:gd name="connsiteX31" fmla="*/ 3396343 w 4434987"/>
              <a:gd name="connsiteY31" fmla="*/ 2177143 h 3628572"/>
              <a:gd name="connsiteX32" fmla="*/ 3354526 w 4434987"/>
              <a:gd name="connsiteY32" fmla="*/ 2190252 h 3628572"/>
              <a:gd name="connsiteX33" fmla="*/ 3358037 w 4434987"/>
              <a:gd name="connsiteY33" fmla="*/ 2187630 h 3628572"/>
              <a:gd name="connsiteX34" fmla="*/ 3358606 w 4434987"/>
              <a:gd name="connsiteY34" fmla="*/ 2187238 h 3628572"/>
              <a:gd name="connsiteX35" fmla="*/ 3359959 w 4434987"/>
              <a:gd name="connsiteY35" fmla="*/ 2186195 h 3628572"/>
              <a:gd name="connsiteX36" fmla="*/ 3358037 w 4434987"/>
              <a:gd name="connsiteY36" fmla="*/ 2187630 h 3628572"/>
              <a:gd name="connsiteX37" fmla="*/ 3343895 w 4434987"/>
              <a:gd name="connsiteY37" fmla="*/ 2197396 h 3628572"/>
              <a:gd name="connsiteX38" fmla="*/ 3309257 w 4434987"/>
              <a:gd name="connsiteY38" fmla="*/ 2220686 h 3628572"/>
              <a:gd name="connsiteX39" fmla="*/ 3222171 w 4434987"/>
              <a:gd name="connsiteY39" fmla="*/ 2235200 h 3628572"/>
              <a:gd name="connsiteX40" fmla="*/ 3178628 w 4434987"/>
              <a:gd name="connsiteY40" fmla="*/ 2264229 h 3628572"/>
              <a:gd name="connsiteX41" fmla="*/ 3136813 w 4434987"/>
              <a:gd name="connsiteY41" fmla="*/ 2277337 h 3628572"/>
              <a:gd name="connsiteX42" fmla="*/ 3140325 w 4434987"/>
              <a:gd name="connsiteY42" fmla="*/ 2274715 h 3628572"/>
              <a:gd name="connsiteX43" fmla="*/ 3140895 w 4434987"/>
              <a:gd name="connsiteY43" fmla="*/ 2274321 h 3628572"/>
              <a:gd name="connsiteX44" fmla="*/ 3142248 w 4434987"/>
              <a:gd name="connsiteY44" fmla="*/ 2273279 h 3628572"/>
              <a:gd name="connsiteX45" fmla="*/ 3140325 w 4434987"/>
              <a:gd name="connsiteY45" fmla="*/ 2274715 h 3628572"/>
              <a:gd name="connsiteX46" fmla="*/ 3126184 w 4434987"/>
              <a:gd name="connsiteY46" fmla="*/ 2284480 h 3628572"/>
              <a:gd name="connsiteX47" fmla="*/ 3091543 w 4434987"/>
              <a:gd name="connsiteY47" fmla="*/ 2307772 h 3628572"/>
              <a:gd name="connsiteX48" fmla="*/ 3004457 w 4434987"/>
              <a:gd name="connsiteY48" fmla="*/ 2322286 h 3628572"/>
              <a:gd name="connsiteX49" fmla="*/ 2960914 w 4434987"/>
              <a:gd name="connsiteY49" fmla="*/ 2351315 h 3628572"/>
              <a:gd name="connsiteX50" fmla="*/ 1785257 w 4434987"/>
              <a:gd name="connsiteY50" fmla="*/ 2365829 h 3628572"/>
              <a:gd name="connsiteX51" fmla="*/ 1750616 w 4434987"/>
              <a:gd name="connsiteY51" fmla="*/ 2342537 h 3628572"/>
              <a:gd name="connsiteX52" fmla="*/ 1736473 w 4434987"/>
              <a:gd name="connsiteY52" fmla="*/ 2332771 h 3628572"/>
              <a:gd name="connsiteX53" fmla="*/ 1734553 w 4434987"/>
              <a:gd name="connsiteY53" fmla="*/ 2331337 h 3628572"/>
              <a:gd name="connsiteX54" fmla="*/ 1735905 w 4434987"/>
              <a:gd name="connsiteY54" fmla="*/ 2332379 h 3628572"/>
              <a:gd name="connsiteX55" fmla="*/ 1736473 w 4434987"/>
              <a:gd name="connsiteY55" fmla="*/ 2332771 h 3628572"/>
              <a:gd name="connsiteX56" fmla="*/ 1739987 w 4434987"/>
              <a:gd name="connsiteY56" fmla="*/ 2335395 h 3628572"/>
              <a:gd name="connsiteX57" fmla="*/ 1698171 w 4434987"/>
              <a:gd name="connsiteY57" fmla="*/ 2322286 h 3628572"/>
              <a:gd name="connsiteX58" fmla="*/ 1654628 w 4434987"/>
              <a:gd name="connsiteY58" fmla="*/ 2293257 h 3628572"/>
              <a:gd name="connsiteX59" fmla="*/ 1567543 w 4434987"/>
              <a:gd name="connsiteY59" fmla="*/ 2235200 h 3628572"/>
              <a:gd name="connsiteX60" fmla="*/ 1524000 w 4434987"/>
              <a:gd name="connsiteY60" fmla="*/ 2206172 h 3628572"/>
              <a:gd name="connsiteX61" fmla="*/ 1480457 w 4434987"/>
              <a:gd name="connsiteY61" fmla="*/ 2162629 h 3628572"/>
              <a:gd name="connsiteX62" fmla="*/ 1262743 w 4434987"/>
              <a:gd name="connsiteY62" fmla="*/ 2148115 h 3628572"/>
              <a:gd name="connsiteX63" fmla="*/ 1175657 w 4434987"/>
              <a:gd name="connsiteY63" fmla="*/ 2191657 h 3628572"/>
              <a:gd name="connsiteX64" fmla="*/ 1132114 w 4434987"/>
              <a:gd name="connsiteY64" fmla="*/ 2235200 h 3628572"/>
              <a:gd name="connsiteX65" fmla="*/ 1088571 w 4434987"/>
              <a:gd name="connsiteY65" fmla="*/ 2278743 h 3628572"/>
              <a:gd name="connsiteX66" fmla="*/ 957943 w 4434987"/>
              <a:gd name="connsiteY66" fmla="*/ 2409372 h 3628572"/>
              <a:gd name="connsiteX67" fmla="*/ 914400 w 4434987"/>
              <a:gd name="connsiteY67" fmla="*/ 2481943 h 3628572"/>
              <a:gd name="connsiteX68" fmla="*/ 870857 w 4434987"/>
              <a:gd name="connsiteY68" fmla="*/ 2583543 h 3628572"/>
              <a:gd name="connsiteX69" fmla="*/ 827314 w 4434987"/>
              <a:gd name="connsiteY69" fmla="*/ 2714172 h 3628572"/>
              <a:gd name="connsiteX70" fmla="*/ 798286 w 4434987"/>
              <a:gd name="connsiteY70" fmla="*/ 2757715 h 3628572"/>
              <a:gd name="connsiteX71" fmla="*/ 783771 w 4434987"/>
              <a:gd name="connsiteY71" fmla="*/ 3367315 h 3628572"/>
              <a:gd name="connsiteX72" fmla="*/ 754743 w 4434987"/>
              <a:gd name="connsiteY72" fmla="*/ 3439886 h 3628572"/>
              <a:gd name="connsiteX73" fmla="*/ 740228 w 4434987"/>
              <a:gd name="connsiteY73" fmla="*/ 3483429 h 3628572"/>
              <a:gd name="connsiteX74" fmla="*/ 711200 w 4434987"/>
              <a:gd name="connsiteY74" fmla="*/ 3526972 h 3628572"/>
              <a:gd name="connsiteX75" fmla="*/ 667657 w 4434987"/>
              <a:gd name="connsiteY75" fmla="*/ 3614057 h 3628572"/>
              <a:gd name="connsiteX76" fmla="*/ 449943 w 4434987"/>
              <a:gd name="connsiteY76" fmla="*/ 3628572 h 3628572"/>
              <a:gd name="connsiteX77" fmla="*/ 406400 w 4434987"/>
              <a:gd name="connsiteY77" fmla="*/ 3599543 h 3628572"/>
              <a:gd name="connsiteX78" fmla="*/ 362857 w 4434987"/>
              <a:gd name="connsiteY78" fmla="*/ 3556000 h 3628572"/>
              <a:gd name="connsiteX79" fmla="*/ 319314 w 4434987"/>
              <a:gd name="connsiteY79" fmla="*/ 3541486 h 3628572"/>
              <a:gd name="connsiteX80" fmla="*/ 275771 w 4434987"/>
              <a:gd name="connsiteY80" fmla="*/ 3512457 h 3628572"/>
              <a:gd name="connsiteX81" fmla="*/ 217714 w 4434987"/>
              <a:gd name="connsiteY81" fmla="*/ 3497943 h 3628572"/>
              <a:gd name="connsiteX82" fmla="*/ 87086 w 4434987"/>
              <a:gd name="connsiteY82" fmla="*/ 3468915 h 3628572"/>
              <a:gd name="connsiteX83" fmla="*/ 14514 w 4434987"/>
              <a:gd name="connsiteY83" fmla="*/ 3381829 h 3628572"/>
              <a:gd name="connsiteX84" fmla="*/ 0 w 4434987"/>
              <a:gd name="connsiteY84" fmla="*/ 2540000 h 3628572"/>
              <a:gd name="connsiteX85" fmla="*/ 72571 w 4434987"/>
              <a:gd name="connsiteY85" fmla="*/ 2409372 h 3628572"/>
              <a:gd name="connsiteX86" fmla="*/ 130628 w 4434987"/>
              <a:gd name="connsiteY86" fmla="*/ 2162629 h 3628572"/>
              <a:gd name="connsiteX87" fmla="*/ 217714 w 4434987"/>
              <a:gd name="connsiteY87" fmla="*/ 2032000 h 3628572"/>
              <a:gd name="connsiteX88" fmla="*/ 261257 w 4434987"/>
              <a:gd name="connsiteY88" fmla="*/ 1857829 h 3628572"/>
              <a:gd name="connsiteX89" fmla="*/ 284547 w 4434987"/>
              <a:gd name="connsiteY89" fmla="*/ 1823191 h 3628572"/>
              <a:gd name="connsiteX90" fmla="*/ 294313 w 4434987"/>
              <a:gd name="connsiteY90" fmla="*/ 1809050 h 3628572"/>
              <a:gd name="connsiteX91" fmla="*/ 295748 w 4434987"/>
              <a:gd name="connsiteY91" fmla="*/ 1807127 h 3628572"/>
              <a:gd name="connsiteX92" fmla="*/ 294706 w 4434987"/>
              <a:gd name="connsiteY92" fmla="*/ 1808480 h 3628572"/>
              <a:gd name="connsiteX93" fmla="*/ 294313 w 4434987"/>
              <a:gd name="connsiteY93" fmla="*/ 1809050 h 3628572"/>
              <a:gd name="connsiteX94" fmla="*/ 291692 w 4434987"/>
              <a:gd name="connsiteY94" fmla="*/ 1812560 h 3628572"/>
              <a:gd name="connsiteX95" fmla="*/ 304800 w 4434987"/>
              <a:gd name="connsiteY95" fmla="*/ 1770743 h 3628572"/>
              <a:gd name="connsiteX96" fmla="*/ 333828 w 4434987"/>
              <a:gd name="connsiteY96" fmla="*/ 1727200 h 3628572"/>
              <a:gd name="connsiteX97" fmla="*/ 348343 w 4434987"/>
              <a:gd name="connsiteY97" fmla="*/ 1683657 h 3628572"/>
              <a:gd name="connsiteX98" fmla="*/ 391886 w 4434987"/>
              <a:gd name="connsiteY98" fmla="*/ 1582057 h 3628572"/>
              <a:gd name="connsiteX99" fmla="*/ 415178 w 4434987"/>
              <a:gd name="connsiteY99" fmla="*/ 1547417 h 3628572"/>
              <a:gd name="connsiteX100" fmla="*/ 424942 w 4434987"/>
              <a:gd name="connsiteY100" fmla="*/ 1533276 h 3628572"/>
              <a:gd name="connsiteX101" fmla="*/ 426377 w 4434987"/>
              <a:gd name="connsiteY101" fmla="*/ 1531354 h 3628572"/>
              <a:gd name="connsiteX102" fmla="*/ 425336 w 4434987"/>
              <a:gd name="connsiteY102" fmla="*/ 1532706 h 3628572"/>
              <a:gd name="connsiteX103" fmla="*/ 424942 w 4434987"/>
              <a:gd name="connsiteY103" fmla="*/ 1533276 h 3628572"/>
              <a:gd name="connsiteX104" fmla="*/ 422319 w 4434987"/>
              <a:gd name="connsiteY104" fmla="*/ 1536789 h 3628572"/>
              <a:gd name="connsiteX105" fmla="*/ 435428 w 4434987"/>
              <a:gd name="connsiteY105" fmla="*/ 1494972 h 3628572"/>
              <a:gd name="connsiteX106" fmla="*/ 478971 w 4434987"/>
              <a:gd name="connsiteY106" fmla="*/ 1407886 h 3628572"/>
              <a:gd name="connsiteX107" fmla="*/ 502263 w 4434987"/>
              <a:gd name="connsiteY107" fmla="*/ 1373245 h 3628572"/>
              <a:gd name="connsiteX108" fmla="*/ 512028 w 4434987"/>
              <a:gd name="connsiteY108" fmla="*/ 1359103 h 3628572"/>
              <a:gd name="connsiteX109" fmla="*/ 513463 w 4434987"/>
              <a:gd name="connsiteY109" fmla="*/ 1357182 h 3628572"/>
              <a:gd name="connsiteX110" fmla="*/ 512421 w 4434987"/>
              <a:gd name="connsiteY110" fmla="*/ 1358534 h 3628572"/>
              <a:gd name="connsiteX111" fmla="*/ 512028 w 4434987"/>
              <a:gd name="connsiteY111" fmla="*/ 1359103 h 3628572"/>
              <a:gd name="connsiteX112" fmla="*/ 509406 w 4434987"/>
              <a:gd name="connsiteY112" fmla="*/ 1362616 h 3628572"/>
              <a:gd name="connsiteX113" fmla="*/ 522514 w 4434987"/>
              <a:gd name="connsiteY113" fmla="*/ 1320800 h 3628572"/>
              <a:gd name="connsiteX114" fmla="*/ 566057 w 4434987"/>
              <a:gd name="connsiteY114" fmla="*/ 1233715 h 3628572"/>
              <a:gd name="connsiteX115" fmla="*/ 609600 w 4434987"/>
              <a:gd name="connsiteY115" fmla="*/ 1117600 h 3628572"/>
              <a:gd name="connsiteX116" fmla="*/ 638307 w 4434987"/>
              <a:gd name="connsiteY116" fmla="*/ 1062676 h 3628572"/>
              <a:gd name="connsiteX117" fmla="*/ 637444 w 4434987"/>
              <a:gd name="connsiteY117" fmla="*/ 1068627 h 3628572"/>
              <a:gd name="connsiteX118" fmla="*/ 637240 w 4434987"/>
              <a:gd name="connsiteY118" fmla="*/ 1069777 h 3628572"/>
              <a:gd name="connsiteX119" fmla="*/ 636930 w 4434987"/>
              <a:gd name="connsiteY119" fmla="*/ 1072170 h 3628572"/>
              <a:gd name="connsiteX120" fmla="*/ 637444 w 4434987"/>
              <a:gd name="connsiteY120" fmla="*/ 1068627 h 3628572"/>
              <a:gd name="connsiteX121" fmla="*/ 638826 w 4434987"/>
              <a:gd name="connsiteY121" fmla="*/ 1060814 h 3628572"/>
              <a:gd name="connsiteX122" fmla="*/ 653143 w 4434987"/>
              <a:gd name="connsiteY122" fmla="*/ 986972 h 3628572"/>
              <a:gd name="connsiteX123" fmla="*/ 682171 w 4434987"/>
              <a:gd name="connsiteY123" fmla="*/ 943429 h 3628572"/>
              <a:gd name="connsiteX124" fmla="*/ 725714 w 4434987"/>
              <a:gd name="connsiteY124" fmla="*/ 885372 h 3628572"/>
              <a:gd name="connsiteX125" fmla="*/ 740228 w 4434987"/>
              <a:gd name="connsiteY125" fmla="*/ 841829 h 3628572"/>
              <a:gd name="connsiteX126" fmla="*/ 783771 w 4434987"/>
              <a:gd name="connsiteY126" fmla="*/ 769257 h 3628572"/>
              <a:gd name="connsiteX127" fmla="*/ 856343 w 4434987"/>
              <a:gd name="connsiteY127" fmla="*/ 667657 h 3628572"/>
              <a:gd name="connsiteX128" fmla="*/ 899886 w 4434987"/>
              <a:gd name="connsiteY128" fmla="*/ 624115 h 3628572"/>
              <a:gd name="connsiteX129" fmla="*/ 943428 w 4434987"/>
              <a:gd name="connsiteY129" fmla="*/ 580572 h 3628572"/>
              <a:gd name="connsiteX130" fmla="*/ 1030514 w 4434987"/>
              <a:gd name="connsiteY130" fmla="*/ 493486 h 3628572"/>
              <a:gd name="connsiteX131" fmla="*/ 1045028 w 4434987"/>
              <a:gd name="connsiteY131" fmla="*/ 449943 h 3628572"/>
              <a:gd name="connsiteX132" fmla="*/ 1175657 w 4434987"/>
              <a:gd name="connsiteY132" fmla="*/ 348343 h 3628572"/>
              <a:gd name="connsiteX133" fmla="*/ 1306286 w 4434987"/>
              <a:gd name="connsiteY133" fmla="*/ 319315 h 3628572"/>
              <a:gd name="connsiteX134" fmla="*/ 1349828 w 4434987"/>
              <a:gd name="connsiteY134" fmla="*/ 275772 h 3628572"/>
              <a:gd name="connsiteX135" fmla="*/ 1436914 w 4434987"/>
              <a:gd name="connsiteY135" fmla="*/ 232229 h 3628572"/>
              <a:gd name="connsiteX136" fmla="*/ 1509486 w 4434987"/>
              <a:gd name="connsiteY136" fmla="*/ 203200 h 3628572"/>
              <a:gd name="connsiteX137" fmla="*/ 1553028 w 4434987"/>
              <a:gd name="connsiteY137" fmla="*/ 188686 h 3628572"/>
              <a:gd name="connsiteX138" fmla="*/ 1596571 w 4434987"/>
              <a:gd name="connsiteY138" fmla="*/ 159657 h 3628572"/>
              <a:gd name="connsiteX139" fmla="*/ 1654628 w 4434987"/>
              <a:gd name="connsiteY139" fmla="*/ 145143 h 3628572"/>
              <a:gd name="connsiteX140" fmla="*/ 1741714 w 4434987"/>
              <a:gd name="connsiteY140" fmla="*/ 101600 h 3628572"/>
              <a:gd name="connsiteX141" fmla="*/ 1872343 w 4434987"/>
              <a:gd name="connsiteY141" fmla="*/ 72572 h 3628572"/>
              <a:gd name="connsiteX142" fmla="*/ 1959428 w 4434987"/>
              <a:gd name="connsiteY142" fmla="*/ 58057 h 3628572"/>
              <a:gd name="connsiteX143" fmla="*/ 2133600 w 4434987"/>
              <a:gd name="connsiteY143" fmla="*/ 14515 h 362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434987" h="3628572">
                <a:moveTo>
                  <a:pt x="3984379" y="52131"/>
                </a:moveTo>
                <a:lnTo>
                  <a:pt x="3990367" y="53726"/>
                </a:lnTo>
                <a:lnTo>
                  <a:pt x="3985164" y="52365"/>
                </a:lnTo>
                <a:cubicBezTo>
                  <a:pt x="3983303" y="51868"/>
                  <a:pt x="3983199" y="51827"/>
                  <a:pt x="3984379" y="52131"/>
                </a:cubicBezTo>
                <a:close/>
                <a:moveTo>
                  <a:pt x="3222171" y="0"/>
                </a:moveTo>
                <a:cubicBezTo>
                  <a:pt x="3406019" y="4838"/>
                  <a:pt x="3590229" y="2005"/>
                  <a:pt x="3773714" y="14515"/>
                </a:cubicBezTo>
                <a:cubicBezTo>
                  <a:pt x="3804242" y="16596"/>
                  <a:pt x="3830725" y="37904"/>
                  <a:pt x="3860800" y="43543"/>
                </a:cubicBezTo>
                <a:cubicBezTo>
                  <a:pt x="4138036" y="95524"/>
                  <a:pt x="4024068" y="62859"/>
                  <a:pt x="3991301" y="53974"/>
                </a:cubicBezTo>
                <a:lnTo>
                  <a:pt x="3990367" y="53726"/>
                </a:lnTo>
                <a:lnTo>
                  <a:pt x="3996490" y="55327"/>
                </a:lnTo>
                <a:cubicBezTo>
                  <a:pt x="4014031" y="59870"/>
                  <a:pt x="4051635" y="69480"/>
                  <a:pt x="4122057" y="87086"/>
                </a:cubicBezTo>
                <a:cubicBezTo>
                  <a:pt x="4194628" y="91924"/>
                  <a:pt x="4268599" y="86616"/>
                  <a:pt x="4339771" y="101600"/>
                </a:cubicBezTo>
                <a:cubicBezTo>
                  <a:pt x="4363443" y="106583"/>
                  <a:pt x="4379461" y="129400"/>
                  <a:pt x="4397828" y="145143"/>
                </a:cubicBezTo>
                <a:cubicBezTo>
                  <a:pt x="4414865" y="159746"/>
                  <a:pt x="4425045" y="169106"/>
                  <a:pt x="4431677" y="176230"/>
                </a:cubicBezTo>
                <a:lnTo>
                  <a:pt x="4434987" y="180889"/>
                </a:lnTo>
                <a:lnTo>
                  <a:pt x="4434987" y="963747"/>
                </a:lnTo>
                <a:lnTo>
                  <a:pt x="4412343" y="1001486"/>
                </a:lnTo>
                <a:cubicBezTo>
                  <a:pt x="4398924" y="1021614"/>
                  <a:pt x="4381246" y="1038800"/>
                  <a:pt x="4368800" y="1059543"/>
                </a:cubicBezTo>
                <a:cubicBezTo>
                  <a:pt x="4331011" y="1122525"/>
                  <a:pt x="4329582" y="1133653"/>
                  <a:pt x="4310743" y="1190172"/>
                </a:cubicBezTo>
                <a:cubicBezTo>
                  <a:pt x="4286552" y="1219200"/>
                  <a:pt x="4259131" y="1245817"/>
                  <a:pt x="4238171" y="1277257"/>
                </a:cubicBezTo>
                <a:cubicBezTo>
                  <a:pt x="4220168" y="1304261"/>
                  <a:pt x="4209142" y="1335314"/>
                  <a:pt x="4194628" y="1364343"/>
                </a:cubicBezTo>
                <a:cubicBezTo>
                  <a:pt x="4179026" y="1395548"/>
                  <a:pt x="4155923" y="1422400"/>
                  <a:pt x="4136571" y="1451429"/>
                </a:cubicBezTo>
                <a:lnTo>
                  <a:pt x="4107543" y="1494972"/>
                </a:lnTo>
                <a:cubicBezTo>
                  <a:pt x="4009073" y="1642677"/>
                  <a:pt x="4057460" y="1588597"/>
                  <a:pt x="3976914" y="1669143"/>
                </a:cubicBezTo>
                <a:cubicBezTo>
                  <a:pt x="3932309" y="1713748"/>
                  <a:pt x="3909181" y="1775581"/>
                  <a:pt x="3875314" y="1828800"/>
                </a:cubicBezTo>
                <a:cubicBezTo>
                  <a:pt x="3795714" y="1855334"/>
                  <a:pt x="3856780" y="1824483"/>
                  <a:pt x="3788228" y="1915886"/>
                </a:cubicBezTo>
                <a:cubicBezTo>
                  <a:pt x="3741835" y="1977744"/>
                  <a:pt x="3738789" y="1951114"/>
                  <a:pt x="3672114" y="2002972"/>
                </a:cubicBezTo>
                <a:cubicBezTo>
                  <a:pt x="3650511" y="2019774"/>
                  <a:pt x="3634837" y="2043218"/>
                  <a:pt x="3614057" y="2061029"/>
                </a:cubicBezTo>
                <a:cubicBezTo>
                  <a:pt x="3555827" y="2110940"/>
                  <a:pt x="3588779" y="2073668"/>
                  <a:pt x="3526971" y="2104572"/>
                </a:cubicBezTo>
                <a:cubicBezTo>
                  <a:pt x="3511369" y="2112373"/>
                  <a:pt x="3499030" y="2125799"/>
                  <a:pt x="3483428" y="2133600"/>
                </a:cubicBezTo>
                <a:cubicBezTo>
                  <a:pt x="3469744" y="2140442"/>
                  <a:pt x="3453570" y="2141273"/>
                  <a:pt x="3439886" y="2148115"/>
                </a:cubicBezTo>
                <a:cubicBezTo>
                  <a:pt x="3424284" y="2155916"/>
                  <a:pt x="3411945" y="2169342"/>
                  <a:pt x="3396343" y="2177143"/>
                </a:cubicBezTo>
                <a:cubicBezTo>
                  <a:pt x="3336255" y="2207186"/>
                  <a:pt x="3345678" y="2197275"/>
                  <a:pt x="3354526" y="2190252"/>
                </a:cubicBezTo>
                <a:lnTo>
                  <a:pt x="3358037" y="2187630"/>
                </a:lnTo>
                <a:lnTo>
                  <a:pt x="3358606" y="2187238"/>
                </a:lnTo>
                <a:cubicBezTo>
                  <a:pt x="3360918" y="2185594"/>
                  <a:pt x="3361004" y="2185469"/>
                  <a:pt x="3359959" y="2186195"/>
                </a:cubicBezTo>
                <a:lnTo>
                  <a:pt x="3358037" y="2187630"/>
                </a:lnTo>
                <a:lnTo>
                  <a:pt x="3343895" y="2197396"/>
                </a:lnTo>
                <a:cubicBezTo>
                  <a:pt x="3336035" y="2202747"/>
                  <a:pt x="3324854" y="2210288"/>
                  <a:pt x="3309257" y="2220686"/>
                </a:cubicBezTo>
                <a:cubicBezTo>
                  <a:pt x="3280228" y="2225524"/>
                  <a:pt x="3250090" y="2225894"/>
                  <a:pt x="3222171" y="2235200"/>
                </a:cubicBezTo>
                <a:cubicBezTo>
                  <a:pt x="3205622" y="2240716"/>
                  <a:pt x="3194230" y="2256428"/>
                  <a:pt x="3178628" y="2264229"/>
                </a:cubicBezTo>
                <a:cubicBezTo>
                  <a:pt x="3118537" y="2294275"/>
                  <a:pt x="3127963" y="2284362"/>
                  <a:pt x="3136813" y="2277337"/>
                </a:cubicBezTo>
                <a:lnTo>
                  <a:pt x="3140325" y="2274715"/>
                </a:lnTo>
                <a:lnTo>
                  <a:pt x="3140895" y="2274321"/>
                </a:lnTo>
                <a:cubicBezTo>
                  <a:pt x="3143207" y="2272678"/>
                  <a:pt x="3143293" y="2272554"/>
                  <a:pt x="3142248" y="2273279"/>
                </a:cubicBezTo>
                <a:lnTo>
                  <a:pt x="3140325" y="2274715"/>
                </a:lnTo>
                <a:lnTo>
                  <a:pt x="3126184" y="2284480"/>
                </a:lnTo>
                <a:cubicBezTo>
                  <a:pt x="3118324" y="2289832"/>
                  <a:pt x="3107142" y="2297373"/>
                  <a:pt x="3091543" y="2307772"/>
                </a:cubicBezTo>
                <a:cubicBezTo>
                  <a:pt x="3062514" y="2312610"/>
                  <a:pt x="3032376" y="2312980"/>
                  <a:pt x="3004457" y="2322286"/>
                </a:cubicBezTo>
                <a:cubicBezTo>
                  <a:pt x="2987908" y="2327802"/>
                  <a:pt x="2978347" y="2350692"/>
                  <a:pt x="2960914" y="2351315"/>
                </a:cubicBezTo>
                <a:cubicBezTo>
                  <a:pt x="2569248" y="2365303"/>
                  <a:pt x="2177143" y="2360991"/>
                  <a:pt x="1785257" y="2365829"/>
                </a:cubicBezTo>
                <a:cubicBezTo>
                  <a:pt x="1769658" y="2355430"/>
                  <a:pt x="1758477" y="2347889"/>
                  <a:pt x="1750616" y="2342537"/>
                </a:cubicBezTo>
                <a:lnTo>
                  <a:pt x="1736473" y="2332771"/>
                </a:lnTo>
                <a:lnTo>
                  <a:pt x="1734553" y="2331337"/>
                </a:lnTo>
                <a:cubicBezTo>
                  <a:pt x="1733507" y="2330611"/>
                  <a:pt x="1733593" y="2330735"/>
                  <a:pt x="1735905" y="2332379"/>
                </a:cubicBezTo>
                <a:lnTo>
                  <a:pt x="1736473" y="2332771"/>
                </a:lnTo>
                <a:lnTo>
                  <a:pt x="1739987" y="2335395"/>
                </a:lnTo>
                <a:cubicBezTo>
                  <a:pt x="1748837" y="2342420"/>
                  <a:pt x="1758263" y="2352332"/>
                  <a:pt x="1698171" y="2322286"/>
                </a:cubicBezTo>
                <a:cubicBezTo>
                  <a:pt x="1682569" y="2314485"/>
                  <a:pt x="1669142" y="2302933"/>
                  <a:pt x="1654628" y="2293257"/>
                </a:cubicBezTo>
                <a:cubicBezTo>
                  <a:pt x="1578106" y="2267750"/>
                  <a:pt x="1640026" y="2295602"/>
                  <a:pt x="1567543" y="2235200"/>
                </a:cubicBezTo>
                <a:cubicBezTo>
                  <a:pt x="1554142" y="2224033"/>
                  <a:pt x="1537401" y="2217339"/>
                  <a:pt x="1524000" y="2206172"/>
                </a:cubicBezTo>
                <a:cubicBezTo>
                  <a:pt x="1508231" y="2193031"/>
                  <a:pt x="1500495" y="2167082"/>
                  <a:pt x="1480457" y="2162629"/>
                </a:cubicBezTo>
                <a:cubicBezTo>
                  <a:pt x="1409457" y="2146851"/>
                  <a:pt x="1335314" y="2152953"/>
                  <a:pt x="1262743" y="2148115"/>
                </a:cubicBezTo>
                <a:cubicBezTo>
                  <a:pt x="1206470" y="2185629"/>
                  <a:pt x="1235749" y="2171627"/>
                  <a:pt x="1175657" y="2191657"/>
                </a:cubicBezTo>
                <a:cubicBezTo>
                  <a:pt x="1156184" y="2198148"/>
                  <a:pt x="1146628" y="2220686"/>
                  <a:pt x="1132114" y="2235200"/>
                </a:cubicBezTo>
                <a:lnTo>
                  <a:pt x="1088571" y="2278743"/>
                </a:lnTo>
                <a:cubicBezTo>
                  <a:pt x="1066797" y="2300517"/>
                  <a:pt x="957948" y="2409366"/>
                  <a:pt x="957943" y="2409372"/>
                </a:cubicBezTo>
                <a:cubicBezTo>
                  <a:pt x="940079" y="2431206"/>
                  <a:pt x="928100" y="2457283"/>
                  <a:pt x="914400" y="2481943"/>
                </a:cubicBezTo>
                <a:cubicBezTo>
                  <a:pt x="884507" y="2535751"/>
                  <a:pt x="887986" y="2532155"/>
                  <a:pt x="870857" y="2583543"/>
                </a:cubicBezTo>
                <a:cubicBezTo>
                  <a:pt x="804898" y="2682480"/>
                  <a:pt x="879458" y="2557736"/>
                  <a:pt x="827314" y="2714172"/>
                </a:cubicBezTo>
                <a:cubicBezTo>
                  <a:pt x="821798" y="2730721"/>
                  <a:pt x="799446" y="2740310"/>
                  <a:pt x="798286" y="2757715"/>
                </a:cubicBezTo>
                <a:cubicBezTo>
                  <a:pt x="784765" y="2960522"/>
                  <a:pt x="788609" y="3164115"/>
                  <a:pt x="783771" y="3367315"/>
                </a:cubicBezTo>
                <a:cubicBezTo>
                  <a:pt x="774095" y="3391505"/>
                  <a:pt x="763891" y="3415491"/>
                  <a:pt x="754743" y="3439886"/>
                </a:cubicBezTo>
                <a:cubicBezTo>
                  <a:pt x="749371" y="3454211"/>
                  <a:pt x="747070" y="3469745"/>
                  <a:pt x="740228" y="3483429"/>
                </a:cubicBezTo>
                <a:cubicBezTo>
                  <a:pt x="732427" y="3499031"/>
                  <a:pt x="719001" y="3511370"/>
                  <a:pt x="711200" y="3526972"/>
                </a:cubicBezTo>
                <a:cubicBezTo>
                  <a:pt x="703399" y="3542574"/>
                  <a:pt x="691230" y="3608511"/>
                  <a:pt x="667657" y="3614057"/>
                </a:cubicBezTo>
                <a:cubicBezTo>
                  <a:pt x="596858" y="3630716"/>
                  <a:pt x="522514" y="3623734"/>
                  <a:pt x="449943" y="3628572"/>
                </a:cubicBezTo>
                <a:cubicBezTo>
                  <a:pt x="435429" y="3618896"/>
                  <a:pt x="419801" y="3610710"/>
                  <a:pt x="406400" y="3599543"/>
                </a:cubicBezTo>
                <a:cubicBezTo>
                  <a:pt x="390631" y="3586402"/>
                  <a:pt x="379936" y="3567386"/>
                  <a:pt x="362857" y="3556000"/>
                </a:cubicBezTo>
                <a:cubicBezTo>
                  <a:pt x="350127" y="3547513"/>
                  <a:pt x="332998" y="3548328"/>
                  <a:pt x="319314" y="3541486"/>
                </a:cubicBezTo>
                <a:cubicBezTo>
                  <a:pt x="303712" y="3533685"/>
                  <a:pt x="290285" y="3522133"/>
                  <a:pt x="275771" y="3512457"/>
                </a:cubicBezTo>
                <a:cubicBezTo>
                  <a:pt x="256419" y="3507619"/>
                  <a:pt x="237151" y="3502428"/>
                  <a:pt x="217714" y="3497943"/>
                </a:cubicBezTo>
                <a:cubicBezTo>
                  <a:pt x="174251" y="3487913"/>
                  <a:pt x="128260" y="3486071"/>
                  <a:pt x="87086" y="3468915"/>
                </a:cubicBezTo>
                <a:cubicBezTo>
                  <a:pt x="77814" y="3465052"/>
                  <a:pt x="15321" y="3398247"/>
                  <a:pt x="14514" y="3381829"/>
                </a:cubicBezTo>
                <a:cubicBezTo>
                  <a:pt x="728" y="3101516"/>
                  <a:pt x="4838" y="2820610"/>
                  <a:pt x="0" y="2540000"/>
                </a:cubicBezTo>
                <a:cubicBezTo>
                  <a:pt x="38012" y="2444969"/>
                  <a:pt x="13396" y="2488272"/>
                  <a:pt x="72571" y="2409372"/>
                </a:cubicBezTo>
                <a:cubicBezTo>
                  <a:pt x="114480" y="2353494"/>
                  <a:pt x="122293" y="2229314"/>
                  <a:pt x="130628" y="2162629"/>
                </a:cubicBezTo>
                <a:cubicBezTo>
                  <a:pt x="161554" y="2121394"/>
                  <a:pt x="196179" y="2079378"/>
                  <a:pt x="217714" y="2032000"/>
                </a:cubicBezTo>
                <a:cubicBezTo>
                  <a:pt x="247980" y="1965416"/>
                  <a:pt x="249474" y="1928528"/>
                  <a:pt x="261257" y="1857829"/>
                </a:cubicBezTo>
                <a:cubicBezTo>
                  <a:pt x="271656" y="1842232"/>
                  <a:pt x="279196" y="1831051"/>
                  <a:pt x="284547" y="1823191"/>
                </a:cubicBezTo>
                <a:lnTo>
                  <a:pt x="294313" y="1809050"/>
                </a:lnTo>
                <a:lnTo>
                  <a:pt x="295748" y="1807127"/>
                </a:lnTo>
                <a:cubicBezTo>
                  <a:pt x="296474" y="1806082"/>
                  <a:pt x="296349" y="1806168"/>
                  <a:pt x="294706" y="1808480"/>
                </a:cubicBezTo>
                <a:lnTo>
                  <a:pt x="294313" y="1809050"/>
                </a:lnTo>
                <a:lnTo>
                  <a:pt x="291692" y="1812560"/>
                </a:lnTo>
                <a:cubicBezTo>
                  <a:pt x="284668" y="1821408"/>
                  <a:pt x="274757" y="1830831"/>
                  <a:pt x="304800" y="1770743"/>
                </a:cubicBezTo>
                <a:cubicBezTo>
                  <a:pt x="312601" y="1755141"/>
                  <a:pt x="326027" y="1742802"/>
                  <a:pt x="333828" y="1727200"/>
                </a:cubicBezTo>
                <a:cubicBezTo>
                  <a:pt x="340670" y="1713516"/>
                  <a:pt x="341501" y="1697341"/>
                  <a:pt x="348343" y="1683657"/>
                </a:cubicBezTo>
                <a:cubicBezTo>
                  <a:pt x="398460" y="1583425"/>
                  <a:pt x="361677" y="1702887"/>
                  <a:pt x="391886" y="1582057"/>
                </a:cubicBezTo>
                <a:cubicBezTo>
                  <a:pt x="402285" y="1566458"/>
                  <a:pt x="409826" y="1555277"/>
                  <a:pt x="415178" y="1547417"/>
                </a:cubicBezTo>
                <a:lnTo>
                  <a:pt x="424942" y="1533276"/>
                </a:lnTo>
                <a:lnTo>
                  <a:pt x="426377" y="1531354"/>
                </a:lnTo>
                <a:cubicBezTo>
                  <a:pt x="427103" y="1530308"/>
                  <a:pt x="426979" y="1530394"/>
                  <a:pt x="425336" y="1532706"/>
                </a:cubicBezTo>
                <a:lnTo>
                  <a:pt x="424942" y="1533276"/>
                </a:lnTo>
                <a:lnTo>
                  <a:pt x="422319" y="1536789"/>
                </a:lnTo>
                <a:cubicBezTo>
                  <a:pt x="415294" y="1545639"/>
                  <a:pt x="405382" y="1555065"/>
                  <a:pt x="435428" y="1494972"/>
                </a:cubicBezTo>
                <a:cubicBezTo>
                  <a:pt x="491701" y="1382426"/>
                  <a:pt x="442490" y="1517332"/>
                  <a:pt x="478971" y="1407886"/>
                </a:cubicBezTo>
                <a:cubicBezTo>
                  <a:pt x="489370" y="1392287"/>
                  <a:pt x="496911" y="1381106"/>
                  <a:pt x="502263" y="1373245"/>
                </a:cubicBezTo>
                <a:lnTo>
                  <a:pt x="512028" y="1359103"/>
                </a:lnTo>
                <a:lnTo>
                  <a:pt x="513463" y="1357182"/>
                </a:lnTo>
                <a:cubicBezTo>
                  <a:pt x="514189" y="1356136"/>
                  <a:pt x="514065" y="1356222"/>
                  <a:pt x="512421" y="1358534"/>
                </a:cubicBezTo>
                <a:lnTo>
                  <a:pt x="512028" y="1359103"/>
                </a:lnTo>
                <a:lnTo>
                  <a:pt x="509406" y="1362616"/>
                </a:lnTo>
                <a:cubicBezTo>
                  <a:pt x="502381" y="1371466"/>
                  <a:pt x="492468" y="1380892"/>
                  <a:pt x="522514" y="1320800"/>
                </a:cubicBezTo>
                <a:cubicBezTo>
                  <a:pt x="578788" y="1208252"/>
                  <a:pt x="529575" y="1343161"/>
                  <a:pt x="566057" y="1233715"/>
                </a:cubicBezTo>
                <a:cubicBezTo>
                  <a:pt x="625679" y="1144283"/>
                  <a:pt x="567752" y="1243146"/>
                  <a:pt x="609600" y="1117600"/>
                </a:cubicBezTo>
                <a:cubicBezTo>
                  <a:pt x="639648" y="1027456"/>
                  <a:pt x="640133" y="1046798"/>
                  <a:pt x="638307" y="1062676"/>
                </a:cubicBezTo>
                <a:lnTo>
                  <a:pt x="637444" y="1068627"/>
                </a:lnTo>
                <a:lnTo>
                  <a:pt x="637240" y="1069777"/>
                </a:lnTo>
                <a:cubicBezTo>
                  <a:pt x="636571" y="1073733"/>
                  <a:pt x="636610" y="1073942"/>
                  <a:pt x="636930" y="1072170"/>
                </a:cubicBezTo>
                <a:lnTo>
                  <a:pt x="637444" y="1068627"/>
                </a:lnTo>
                <a:lnTo>
                  <a:pt x="638826" y="1060814"/>
                </a:lnTo>
                <a:cubicBezTo>
                  <a:pt x="641050" y="1048599"/>
                  <a:pt x="645343" y="1025971"/>
                  <a:pt x="653143" y="986972"/>
                </a:cubicBezTo>
                <a:cubicBezTo>
                  <a:pt x="662819" y="972458"/>
                  <a:pt x="672032" y="957624"/>
                  <a:pt x="682171" y="943429"/>
                </a:cubicBezTo>
                <a:cubicBezTo>
                  <a:pt x="696231" y="923744"/>
                  <a:pt x="713712" y="906375"/>
                  <a:pt x="725714" y="885372"/>
                </a:cubicBezTo>
                <a:cubicBezTo>
                  <a:pt x="733305" y="872088"/>
                  <a:pt x="733386" y="855513"/>
                  <a:pt x="740228" y="841829"/>
                </a:cubicBezTo>
                <a:cubicBezTo>
                  <a:pt x="752844" y="816596"/>
                  <a:pt x="768819" y="793180"/>
                  <a:pt x="783771" y="769257"/>
                </a:cubicBezTo>
                <a:cubicBezTo>
                  <a:pt x="810293" y="726822"/>
                  <a:pt x="824419" y="710223"/>
                  <a:pt x="856343" y="667657"/>
                </a:cubicBezTo>
                <a:cubicBezTo>
                  <a:pt x="868659" y="651236"/>
                  <a:pt x="885372" y="638629"/>
                  <a:pt x="899886" y="624115"/>
                </a:cubicBezTo>
                <a:lnTo>
                  <a:pt x="943428" y="580572"/>
                </a:lnTo>
                <a:cubicBezTo>
                  <a:pt x="972457" y="551543"/>
                  <a:pt x="1005310" y="525891"/>
                  <a:pt x="1030514" y="493486"/>
                </a:cubicBezTo>
                <a:cubicBezTo>
                  <a:pt x="1039907" y="481409"/>
                  <a:pt x="1036541" y="462673"/>
                  <a:pt x="1045028" y="449943"/>
                </a:cubicBezTo>
                <a:cubicBezTo>
                  <a:pt x="1072313" y="409015"/>
                  <a:pt x="1132114" y="370114"/>
                  <a:pt x="1175657" y="348343"/>
                </a:cubicBezTo>
                <a:cubicBezTo>
                  <a:pt x="1219200" y="326572"/>
                  <a:pt x="1279393" y="331267"/>
                  <a:pt x="1306286" y="319315"/>
                </a:cubicBezTo>
                <a:cubicBezTo>
                  <a:pt x="1325043" y="310979"/>
                  <a:pt x="1335314" y="290286"/>
                  <a:pt x="1349828" y="275772"/>
                </a:cubicBezTo>
                <a:cubicBezTo>
                  <a:pt x="1378857" y="261258"/>
                  <a:pt x="1407368" y="245659"/>
                  <a:pt x="1436914" y="232229"/>
                </a:cubicBezTo>
                <a:cubicBezTo>
                  <a:pt x="1460633" y="221448"/>
                  <a:pt x="1485091" y="212348"/>
                  <a:pt x="1509486" y="203200"/>
                </a:cubicBezTo>
                <a:cubicBezTo>
                  <a:pt x="1523811" y="197828"/>
                  <a:pt x="1539344" y="195528"/>
                  <a:pt x="1553028" y="188686"/>
                </a:cubicBezTo>
                <a:cubicBezTo>
                  <a:pt x="1568630" y="180885"/>
                  <a:pt x="1582057" y="169333"/>
                  <a:pt x="1596571" y="159657"/>
                </a:cubicBezTo>
                <a:cubicBezTo>
                  <a:pt x="1615923" y="154819"/>
                  <a:pt x="1636293" y="153001"/>
                  <a:pt x="1654628" y="145143"/>
                </a:cubicBezTo>
                <a:cubicBezTo>
                  <a:pt x="1753952" y="102576"/>
                  <a:pt x="1643863" y="126063"/>
                  <a:pt x="1741714" y="101600"/>
                </a:cubicBezTo>
                <a:cubicBezTo>
                  <a:pt x="1784987" y="90782"/>
                  <a:pt x="1828604" y="81320"/>
                  <a:pt x="1872343" y="72572"/>
                </a:cubicBezTo>
                <a:cubicBezTo>
                  <a:pt x="1901200" y="66801"/>
                  <a:pt x="1930878" y="65195"/>
                  <a:pt x="1959428" y="58057"/>
                </a:cubicBezTo>
                <a:cubicBezTo>
                  <a:pt x="2040134" y="37880"/>
                  <a:pt x="2049319" y="16596"/>
                  <a:pt x="2133600" y="14515"/>
                </a:cubicBezTo>
                <a:close/>
              </a:path>
            </a:pathLst>
          </a:cu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9732" y="495409"/>
            <a:ext cx="2750232" cy="2125226"/>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b="-4659"/>
          <a:stretch/>
        </p:blipFill>
        <p:spPr>
          <a:xfrm>
            <a:off x="1461126" y="1573667"/>
            <a:ext cx="7310587" cy="4315286"/>
          </a:xfrm>
          <a:prstGeom prst="rect">
            <a:avLst/>
          </a:prstGeom>
        </p:spPr>
      </p:pic>
      <p:pic>
        <p:nvPicPr>
          <p:cNvPr id="22" name="图片 2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8009307" y="1573667"/>
            <a:ext cx="3907303" cy="4403316"/>
          </a:xfrm>
          <a:prstGeom prst="rect">
            <a:avLst/>
          </a:prstGeom>
        </p:spPr>
      </p:pic>
      <p:pic>
        <p:nvPicPr>
          <p:cNvPr id="32" name="图片 3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52223" y="3241641"/>
            <a:ext cx="2176526" cy="3203807"/>
          </a:xfrm>
          <a:prstGeom prst="rect">
            <a:avLst/>
          </a:prstGeom>
        </p:spPr>
      </p:pic>
      <p:sp>
        <p:nvSpPr>
          <p:cNvPr id="13" name="文本框 45">
            <a:extLst>
              <a:ext uri="{FF2B5EF4-FFF2-40B4-BE49-F238E27FC236}">
                <a16:creationId xmlns:a16="http://schemas.microsoft.com/office/drawing/2014/main" id="{E09F89A6-7824-B55B-8F91-AF7507D8EE1E}"/>
              </a:ext>
            </a:extLst>
          </p:cNvPr>
          <p:cNvSpPr txBox="1"/>
          <p:nvPr/>
        </p:nvSpPr>
        <p:spPr>
          <a:xfrm>
            <a:off x="2595969" y="381042"/>
            <a:ext cx="2893958" cy="144655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prstClr val="white"/>
                </a:solidFill>
                <a:effectLst/>
                <a:uLnTx/>
                <a:uFillTx/>
                <a:latin typeface="#9SLIDE07 ICIELKONI BLACK" pitchFamily="2" charset="77"/>
                <a:ea typeface="雷盖体" panose="00000800000000000000" pitchFamily="2" charset="-122"/>
                <a:cs typeface="+mn-ea"/>
                <a:sym typeface="雷盖体" panose="00000800000000000000" pitchFamily="2" charset="-122"/>
              </a:rPr>
              <a:t>01</a:t>
            </a:r>
            <a:endParaRPr kumimoji="0" lang="zh-CN" altLang="en-US" sz="8000" b="0" i="0" u="none" strike="noStrike" kern="1200" cap="none" spc="0" normalizeH="0" baseline="0" noProof="0" dirty="0">
              <a:ln>
                <a:noFill/>
              </a:ln>
              <a:solidFill>
                <a:prstClr val="white"/>
              </a:solidFill>
              <a:effectLst/>
              <a:uLnTx/>
              <a:uFillTx/>
              <a:latin typeface="#9SLIDE07 ICIELKONI BLACK" pitchFamily="2" charset="77"/>
              <a:ea typeface="雷盖体" panose="00000800000000000000" pitchFamily="2" charset="-122"/>
              <a:cs typeface="+mn-cs"/>
              <a:sym typeface="雷盖体" panose="00000800000000000000" pitchFamily="2" charset="-122"/>
            </a:endParaRPr>
          </a:p>
        </p:txBody>
      </p:sp>
      <p:pic>
        <p:nvPicPr>
          <p:cNvPr id="14" name="Picture 13">
            <a:extLst>
              <a:ext uri="{FF2B5EF4-FFF2-40B4-BE49-F238E27FC236}">
                <a16:creationId xmlns:a16="http://schemas.microsoft.com/office/drawing/2014/main" id="{B203FF02-D5AB-A54A-AA9F-BBE989E8FB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0972" y="1784678"/>
            <a:ext cx="4637008" cy="3607847"/>
          </a:xfrm>
          <a:prstGeom prst="rect">
            <a:avLst/>
          </a:prstGeom>
        </p:spPr>
      </p:pic>
    </p:spTree>
    <p:extLst>
      <p:ext uri="{BB962C8B-B14F-4D97-AF65-F5344CB8AC3E}">
        <p14:creationId xmlns:p14="http://schemas.microsoft.com/office/powerpoint/2010/main" val="4047963058"/>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83152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121" y="74220"/>
            <a:ext cx="4406900" cy="4406900"/>
          </a:xfrm>
          <a:prstGeom prst="rect">
            <a:avLst/>
          </a:prstGeom>
        </p:spPr>
      </p:pic>
      <p:sp>
        <p:nvSpPr>
          <p:cNvPr id="7" name="Google Shape;2070;p48"/>
          <p:cNvSpPr txBox="1">
            <a:spLocks noGrp="1"/>
          </p:cNvSpPr>
          <p:nvPr>
            <p:ph type="title"/>
          </p:nvPr>
        </p:nvSpPr>
        <p:spPr>
          <a:xfrm>
            <a:off x="1523757" y="340292"/>
            <a:ext cx="7738915" cy="4050800"/>
          </a:xfrm>
          <a:prstGeom prst="rect">
            <a:avLst/>
          </a:prstGeom>
        </p:spPr>
        <p:txBody>
          <a:bodyPr spcFirstLastPara="1" wrap="square" lIns="121900" tIns="121900" rIns="121900" bIns="121900" anchor="ctr" anchorCtr="0">
            <a:noAutofit/>
          </a:bodyPr>
          <a:lstStyle/>
          <a:p>
            <a:pPr algn="ctr"/>
            <a:r>
              <a:rPr lang="en-US" sz="8800" dirty="0">
                <a:ln w="19050">
                  <a:solidFill>
                    <a:srgbClr val="002060"/>
                  </a:solidFill>
                  <a:prstDash val="sysDash"/>
                </a:ln>
                <a:blipFill dpi="0" rotWithShape="1">
                  <a:blip r:embed="rId3">
                    <a:extLst>
                      <a:ext uri="{28A0092B-C50C-407E-A947-70E740481C1C}">
                        <a14:useLocalDpi xmlns:a14="http://schemas.microsoft.com/office/drawing/2010/main" val="0"/>
                      </a:ext>
                    </a:extLst>
                  </a:blip>
                  <a:srcRect/>
                  <a:stretch>
                    <a:fillRect/>
                  </a:stretch>
                </a:blipFill>
                <a:latin typeface="#9Slide07 SVNDessert Menu Scrip" panose="00000500000000000000" pitchFamily="2" charset="0"/>
              </a:rPr>
              <a:t>AI NHANH </a:t>
            </a:r>
            <a:br>
              <a:rPr lang="en-US" sz="8800" dirty="0">
                <a:ln w="19050">
                  <a:solidFill>
                    <a:srgbClr val="002060"/>
                  </a:solidFill>
                  <a:prstDash val="sysDash"/>
                </a:ln>
                <a:blipFill dpi="0" rotWithShape="1">
                  <a:blip r:embed="rId3">
                    <a:extLst>
                      <a:ext uri="{28A0092B-C50C-407E-A947-70E740481C1C}">
                        <a14:useLocalDpi xmlns:a14="http://schemas.microsoft.com/office/drawing/2010/main" val="0"/>
                      </a:ext>
                    </a:extLst>
                  </a:blip>
                  <a:srcRect/>
                  <a:stretch>
                    <a:fillRect/>
                  </a:stretch>
                </a:blipFill>
                <a:latin typeface="#9Slide07 SVNDessert Menu Scrip" panose="00000500000000000000" pitchFamily="2" charset="0"/>
              </a:rPr>
            </a:br>
            <a:r>
              <a:rPr lang="en-US" sz="8800" dirty="0">
                <a:ln w="19050">
                  <a:solidFill>
                    <a:srgbClr val="002060"/>
                  </a:solidFill>
                  <a:prstDash val="sysDash"/>
                </a:ln>
                <a:blipFill dpi="0" rotWithShape="1">
                  <a:blip r:embed="rId3">
                    <a:extLst>
                      <a:ext uri="{28A0092B-C50C-407E-A947-70E740481C1C}">
                        <a14:useLocalDpi xmlns:a14="http://schemas.microsoft.com/office/drawing/2010/main" val="0"/>
                      </a:ext>
                    </a:extLst>
                  </a:blip>
                  <a:srcRect/>
                  <a:stretch>
                    <a:fillRect/>
                  </a:stretch>
                </a:blipFill>
                <a:latin typeface="#9Slide07 SVNDessert Menu Scrip" panose="00000500000000000000" pitchFamily="2" charset="0"/>
              </a:rPr>
              <a:t>AI ĐÚNG</a:t>
            </a:r>
            <a:endParaRPr sz="8800" dirty="0">
              <a:ln w="19050">
                <a:solidFill>
                  <a:srgbClr val="002060"/>
                </a:solidFill>
                <a:prstDash val="sysDash"/>
              </a:ln>
              <a:blipFill dpi="0" rotWithShape="1">
                <a:blip r:embed="rId3">
                  <a:extLst>
                    <a:ext uri="{28A0092B-C50C-407E-A947-70E740481C1C}">
                      <a14:useLocalDpi xmlns:a14="http://schemas.microsoft.com/office/drawing/2010/main" val="0"/>
                    </a:ext>
                  </a:extLst>
                </a:blip>
                <a:srcRect/>
                <a:stretch>
                  <a:fillRect/>
                </a:stretch>
              </a:blipFill>
              <a:latin typeface="#9Slide07 SVNDessert Menu Scrip" panose="00000500000000000000" pitchFamily="2" charset="0"/>
            </a:endParaRPr>
          </a:p>
        </p:txBody>
      </p:sp>
      <p:grpSp>
        <p:nvGrpSpPr>
          <p:cNvPr id="8" name="Group 7">
            <a:extLst>
              <a:ext uri="{FF2B5EF4-FFF2-40B4-BE49-F238E27FC236}">
                <a16:creationId xmlns:a16="http://schemas.microsoft.com/office/drawing/2014/main" id="{70EDA4D2-AD20-014F-A5B4-45292698D65E}"/>
              </a:ext>
            </a:extLst>
          </p:cNvPr>
          <p:cNvGrpSpPr/>
          <p:nvPr/>
        </p:nvGrpSpPr>
        <p:grpSpPr>
          <a:xfrm>
            <a:off x="349499" y="2883878"/>
            <a:ext cx="10122140" cy="3718936"/>
            <a:chOff x="-140573" y="2080384"/>
            <a:chExt cx="12097895" cy="5129099"/>
          </a:xfrm>
        </p:grpSpPr>
        <p:pic>
          <p:nvPicPr>
            <p:cNvPr id="9" name="图片 7">
              <a:extLst>
                <a:ext uri="{FF2B5EF4-FFF2-40B4-BE49-F238E27FC236}">
                  <a16:creationId xmlns:a16="http://schemas.microsoft.com/office/drawing/2014/main" id="{96EA4463-9AD1-6043-85E1-CAD8E50676B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40573" y="2594331"/>
              <a:ext cx="4109979" cy="4109979"/>
            </a:xfrm>
            <a:prstGeom prst="rect">
              <a:avLst/>
            </a:prstGeom>
          </p:spPr>
        </p:pic>
        <p:pic>
          <p:nvPicPr>
            <p:cNvPr id="10" name="图片 7">
              <a:extLst>
                <a:ext uri="{FF2B5EF4-FFF2-40B4-BE49-F238E27FC236}">
                  <a16:creationId xmlns:a16="http://schemas.microsoft.com/office/drawing/2014/main" id="{5725B0A9-7C55-9E45-86D1-D0D4ADBFE3F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847343" y="2589945"/>
              <a:ext cx="4109979" cy="4109979"/>
            </a:xfrm>
            <a:prstGeom prst="rect">
              <a:avLst/>
            </a:prstGeom>
          </p:spPr>
        </p:pic>
        <p:pic>
          <p:nvPicPr>
            <p:cNvPr id="12" name="图片 7">
              <a:extLst>
                <a:ext uri="{FF2B5EF4-FFF2-40B4-BE49-F238E27FC236}">
                  <a16:creationId xmlns:a16="http://schemas.microsoft.com/office/drawing/2014/main" id="{3A0FB6E3-1096-2B4C-B5C0-BACF3A1D47D7}"/>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098166" y="2080384"/>
              <a:ext cx="5129099" cy="5129099"/>
            </a:xfrm>
            <a:prstGeom prst="rect">
              <a:avLst/>
            </a:prstGeom>
          </p:spPr>
        </p:pic>
        <p:pic>
          <p:nvPicPr>
            <p:cNvPr id="13" name="图片 7">
              <a:extLst>
                <a:ext uri="{FF2B5EF4-FFF2-40B4-BE49-F238E27FC236}">
                  <a16:creationId xmlns:a16="http://schemas.microsoft.com/office/drawing/2014/main" id="{C8A80816-B5CC-DB48-86ED-810F37545BF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793270" y="2653510"/>
              <a:ext cx="2863736" cy="4050800"/>
            </a:xfrm>
            <a:prstGeom prst="rect">
              <a:avLst/>
            </a:prstGeom>
          </p:spPr>
        </p:pic>
      </p:grpSp>
    </p:spTree>
    <p:extLst>
      <p:ext uri="{BB962C8B-B14F-4D97-AF65-F5344CB8AC3E}">
        <p14:creationId xmlns:p14="http://schemas.microsoft.com/office/powerpoint/2010/main" val="230531930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77" y="-6394"/>
            <a:ext cx="12199153" cy="6870787"/>
          </a:xfrm>
          <a:prstGeom prst="rect">
            <a:avLst/>
          </a:prstGeom>
        </p:spPr>
      </p:pic>
      <p:sp>
        <p:nvSpPr>
          <p:cNvPr id="14" name="1">
            <a:extLst>
              <a:ext uri="{FF2B5EF4-FFF2-40B4-BE49-F238E27FC236}">
                <a16:creationId xmlns:a16="http://schemas.microsoft.com/office/drawing/2014/main" id="{6BD33EF7-598C-5BB8-A435-D1D1F2840943}"/>
              </a:ext>
            </a:extLst>
          </p:cNvPr>
          <p:cNvSpPr txBox="1"/>
          <p:nvPr/>
        </p:nvSpPr>
        <p:spPr>
          <a:xfrm>
            <a:off x="2617228" y="2214484"/>
            <a:ext cx="5129246" cy="1323439"/>
          </a:xfrm>
          <a:prstGeom prst="rect">
            <a:avLst/>
          </a:prstGeom>
          <a:noFill/>
          <a:effectLst/>
        </p:spPr>
        <p:txBody>
          <a:bodyPr wrap="square" rtlCol="0">
            <a:spAutoFit/>
          </a:bodyPr>
          <a:lstStyle/>
          <a:p>
            <a:pPr algn="ctr"/>
            <a:r>
              <a:rPr lang="en-US" altLang="zh-CN" sz="8000" dirty="0">
                <a:solidFill>
                  <a:schemeClr val="bg1"/>
                </a:solidFill>
                <a:latin typeface="#9Slide04 Yeseva One" pitchFamily="2" charset="77"/>
                <a:ea typeface="雷盖体" panose="00000800000000000000" pitchFamily="2" charset="-122"/>
                <a:cs typeface="+mn-ea"/>
                <a:sym typeface="雷盖体" panose="00000800000000000000" pitchFamily="2" charset="-122"/>
              </a:rPr>
              <a:t>57 – 29 = ?</a:t>
            </a:r>
            <a:endParaRPr lang="zh-CN" altLang="en-US" sz="8000" dirty="0">
              <a:solidFill>
                <a:schemeClr val="bg1"/>
              </a:solidFill>
              <a:latin typeface="#9Slide04 Yeseva One" pitchFamily="2" charset="77"/>
              <a:ea typeface="雷盖体" panose="00000800000000000000" pitchFamily="2" charset="-122"/>
              <a:cs typeface="+mn-ea"/>
              <a:sym typeface="雷盖体" panose="00000800000000000000" pitchFamily="2" charset="-122"/>
            </a:endParaRPr>
          </a:p>
        </p:txBody>
      </p:sp>
      <p:sp>
        <p:nvSpPr>
          <p:cNvPr id="16" name="1">
            <a:extLst>
              <a:ext uri="{FF2B5EF4-FFF2-40B4-BE49-F238E27FC236}">
                <a16:creationId xmlns:a16="http://schemas.microsoft.com/office/drawing/2014/main" id="{9C547A3A-33D7-468E-2C25-94998135AACA}"/>
              </a:ext>
            </a:extLst>
          </p:cNvPr>
          <p:cNvSpPr txBox="1"/>
          <p:nvPr/>
        </p:nvSpPr>
        <p:spPr>
          <a:xfrm>
            <a:off x="2617228" y="3656323"/>
            <a:ext cx="5129246" cy="1323439"/>
          </a:xfrm>
          <a:prstGeom prst="rect">
            <a:avLst/>
          </a:prstGeom>
          <a:noFill/>
          <a:effectLst/>
        </p:spPr>
        <p:txBody>
          <a:bodyPr wrap="square" rtlCol="0">
            <a:spAutoFit/>
          </a:bodyPr>
          <a:lstStyle/>
          <a:p>
            <a:pPr algn="ctr"/>
            <a:r>
              <a:rPr lang="en-US" altLang="zh-CN" sz="8000" dirty="0">
                <a:solidFill>
                  <a:schemeClr val="bg1"/>
                </a:solidFill>
                <a:latin typeface="#9Slide04 Yeseva One" pitchFamily="2" charset="77"/>
                <a:ea typeface="雷盖体" panose="00000800000000000000" pitchFamily="2" charset="-122"/>
                <a:cs typeface="+mn-ea"/>
                <a:sym typeface="雷盖体" panose="00000800000000000000" pitchFamily="2" charset="-122"/>
              </a:rPr>
              <a:t>73 – 56 = ? </a:t>
            </a:r>
            <a:endParaRPr lang="zh-CN" altLang="en-US" sz="8000" dirty="0">
              <a:solidFill>
                <a:schemeClr val="bg1"/>
              </a:solidFill>
              <a:latin typeface="#9Slide04 Yeseva One" pitchFamily="2" charset="77"/>
              <a:ea typeface="雷盖体" panose="00000800000000000000" pitchFamily="2" charset="-122"/>
              <a:cs typeface="+mn-ea"/>
              <a:sym typeface="雷盖体" panose="00000800000000000000" pitchFamily="2" charset="-122"/>
            </a:endParaRPr>
          </a:p>
        </p:txBody>
      </p:sp>
      <p:sp>
        <p:nvSpPr>
          <p:cNvPr id="23" name="文本框 22">
            <a:extLst>
              <a:ext uri="{FF2B5EF4-FFF2-40B4-BE49-F238E27FC236}">
                <a16:creationId xmlns:a16="http://schemas.microsoft.com/office/drawing/2014/main" id="{07B415E4-3343-D580-3BE9-8DA542E06B14}"/>
              </a:ext>
            </a:extLst>
          </p:cNvPr>
          <p:cNvSpPr txBox="1"/>
          <p:nvPr/>
        </p:nvSpPr>
        <p:spPr>
          <a:xfrm>
            <a:off x="309948" y="875573"/>
            <a:ext cx="9108822" cy="830997"/>
          </a:xfrm>
          <a:prstGeom prst="rect">
            <a:avLst/>
          </a:prstGeom>
          <a:noFill/>
        </p:spPr>
        <p:txBody>
          <a:bodyPr wrap="square" rtlCol="0">
            <a:spAutoFit/>
          </a:bodyPr>
          <a:lstStyle/>
          <a:p>
            <a:pPr algn="ctr"/>
            <a:r>
              <a:rPr lang="en-US" altLang="zh-CN" sz="4800" dirty="0">
                <a:solidFill>
                  <a:schemeClr val="bg1"/>
                </a:solidFill>
                <a:latin typeface="#9Slide05 SVNKitten" pitchFamily="2" charset="77"/>
                <a:ea typeface="雷盖体" panose="00000800000000000000" pitchFamily="2" charset="-122"/>
                <a:cs typeface="思源黑体 CN Medium" panose="020B0600000000000000" charset="-122"/>
                <a:sym typeface="雷盖体" panose="00000800000000000000" pitchFamily="2" charset="-122"/>
              </a:rPr>
              <a:t>KẾT QUẢ PHÉP TÍNH LÀ ?</a:t>
            </a:r>
            <a:endParaRPr lang="zh-CN" altLang="en-US" sz="4800" dirty="0">
              <a:solidFill>
                <a:schemeClr val="bg1"/>
              </a:solidFill>
              <a:latin typeface="#9Slide05 SVNKitten" pitchFamily="2" charset="77"/>
              <a:ea typeface="雷盖体" panose="00000800000000000000" pitchFamily="2" charset="-122"/>
              <a:cs typeface="思源黑体 CN Medium" panose="020B0600000000000000" charset="-122"/>
              <a:sym typeface="雷盖体" panose="00000800000000000000" pitchFamily="2" charset="-122"/>
            </a:endParaRPr>
          </a:p>
        </p:txBody>
      </p:sp>
      <p:sp>
        <p:nvSpPr>
          <p:cNvPr id="2" name="Rectangle 1">
            <a:extLst>
              <a:ext uri="{FF2B5EF4-FFF2-40B4-BE49-F238E27FC236}">
                <a16:creationId xmlns:a16="http://schemas.microsoft.com/office/drawing/2014/main" id="{5BE76E75-C8B8-7B46-B83B-DE989808DF28}"/>
              </a:ext>
            </a:extLst>
          </p:cNvPr>
          <p:cNvSpPr/>
          <p:nvPr/>
        </p:nvSpPr>
        <p:spPr>
          <a:xfrm>
            <a:off x="6881613" y="2034189"/>
            <a:ext cx="1874520" cy="1441839"/>
          </a:xfrm>
          <a:prstGeom prst="rect">
            <a:avLst/>
          </a:prstGeom>
          <a:solidFill>
            <a:schemeClr val="accent5">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8000" dirty="0">
                <a:solidFill>
                  <a:schemeClr val="accent4">
                    <a:lumMod val="60000"/>
                    <a:lumOff val="40000"/>
                  </a:schemeClr>
                </a:solidFill>
                <a:latin typeface="#9Slide04 Yeseva One" pitchFamily="2" charset="77"/>
              </a:rPr>
              <a:t>28</a:t>
            </a:r>
          </a:p>
        </p:txBody>
      </p:sp>
      <p:sp>
        <p:nvSpPr>
          <p:cNvPr id="11" name="Rectangle 10">
            <a:extLst>
              <a:ext uri="{FF2B5EF4-FFF2-40B4-BE49-F238E27FC236}">
                <a16:creationId xmlns:a16="http://schemas.microsoft.com/office/drawing/2014/main" id="{FD52D99A-DCAB-FE48-9AB3-AF2A7D9E82B1}"/>
              </a:ext>
            </a:extLst>
          </p:cNvPr>
          <p:cNvSpPr/>
          <p:nvPr/>
        </p:nvSpPr>
        <p:spPr>
          <a:xfrm>
            <a:off x="6881613" y="3716453"/>
            <a:ext cx="1874520" cy="1441839"/>
          </a:xfrm>
          <a:prstGeom prst="rect">
            <a:avLst/>
          </a:prstGeom>
          <a:solidFill>
            <a:schemeClr val="accent5">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8000" dirty="0">
                <a:solidFill>
                  <a:schemeClr val="accent4">
                    <a:lumMod val="60000"/>
                    <a:lumOff val="40000"/>
                  </a:schemeClr>
                </a:solidFill>
                <a:latin typeface="#9Slide04 Yeseva One" pitchFamily="2" charset="77"/>
              </a:rPr>
              <a:t>17</a:t>
            </a:r>
          </a:p>
        </p:txBody>
      </p:sp>
    </p:spTree>
    <p:extLst>
      <p:ext uri="{BB962C8B-B14F-4D97-AF65-F5344CB8AC3E}">
        <p14:creationId xmlns:p14="http://schemas.microsoft.com/office/powerpoint/2010/main" val="259925796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3" grpId="0"/>
      <p:bldP spid="2"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894790" flipH="1" flipV="1">
            <a:off x="6733257" y="-1921756"/>
            <a:ext cx="4504646" cy="3685564"/>
          </a:xfrm>
          <a:custGeom>
            <a:avLst/>
            <a:gdLst>
              <a:gd name="connsiteX0" fmla="*/ 3984379 w 4434987"/>
              <a:gd name="connsiteY0" fmla="*/ 52131 h 3628572"/>
              <a:gd name="connsiteX1" fmla="*/ 3990367 w 4434987"/>
              <a:gd name="connsiteY1" fmla="*/ 53726 h 3628572"/>
              <a:gd name="connsiteX2" fmla="*/ 3985164 w 4434987"/>
              <a:gd name="connsiteY2" fmla="*/ 52365 h 3628572"/>
              <a:gd name="connsiteX3" fmla="*/ 3984379 w 4434987"/>
              <a:gd name="connsiteY3" fmla="*/ 52131 h 3628572"/>
              <a:gd name="connsiteX4" fmla="*/ 3222171 w 4434987"/>
              <a:gd name="connsiteY4" fmla="*/ 0 h 3628572"/>
              <a:gd name="connsiteX5" fmla="*/ 3773714 w 4434987"/>
              <a:gd name="connsiteY5" fmla="*/ 14515 h 3628572"/>
              <a:gd name="connsiteX6" fmla="*/ 3860800 w 4434987"/>
              <a:gd name="connsiteY6" fmla="*/ 43543 h 3628572"/>
              <a:gd name="connsiteX7" fmla="*/ 3991301 w 4434987"/>
              <a:gd name="connsiteY7" fmla="*/ 53974 h 3628572"/>
              <a:gd name="connsiteX8" fmla="*/ 3990367 w 4434987"/>
              <a:gd name="connsiteY8" fmla="*/ 53726 h 3628572"/>
              <a:gd name="connsiteX9" fmla="*/ 3996490 w 4434987"/>
              <a:gd name="connsiteY9" fmla="*/ 55327 h 3628572"/>
              <a:gd name="connsiteX10" fmla="*/ 4122057 w 4434987"/>
              <a:gd name="connsiteY10" fmla="*/ 87086 h 3628572"/>
              <a:gd name="connsiteX11" fmla="*/ 4339771 w 4434987"/>
              <a:gd name="connsiteY11" fmla="*/ 101600 h 3628572"/>
              <a:gd name="connsiteX12" fmla="*/ 4397828 w 4434987"/>
              <a:gd name="connsiteY12" fmla="*/ 145143 h 3628572"/>
              <a:gd name="connsiteX13" fmla="*/ 4431677 w 4434987"/>
              <a:gd name="connsiteY13" fmla="*/ 176230 h 3628572"/>
              <a:gd name="connsiteX14" fmla="*/ 4434987 w 4434987"/>
              <a:gd name="connsiteY14" fmla="*/ 180889 h 3628572"/>
              <a:gd name="connsiteX15" fmla="*/ 4434987 w 4434987"/>
              <a:gd name="connsiteY15" fmla="*/ 963747 h 3628572"/>
              <a:gd name="connsiteX16" fmla="*/ 4412343 w 4434987"/>
              <a:gd name="connsiteY16" fmla="*/ 1001486 h 3628572"/>
              <a:gd name="connsiteX17" fmla="*/ 4368800 w 4434987"/>
              <a:gd name="connsiteY17" fmla="*/ 1059543 h 3628572"/>
              <a:gd name="connsiteX18" fmla="*/ 4310743 w 4434987"/>
              <a:gd name="connsiteY18" fmla="*/ 1190172 h 3628572"/>
              <a:gd name="connsiteX19" fmla="*/ 4238171 w 4434987"/>
              <a:gd name="connsiteY19" fmla="*/ 1277257 h 3628572"/>
              <a:gd name="connsiteX20" fmla="*/ 4194628 w 4434987"/>
              <a:gd name="connsiteY20" fmla="*/ 1364343 h 3628572"/>
              <a:gd name="connsiteX21" fmla="*/ 4136571 w 4434987"/>
              <a:gd name="connsiteY21" fmla="*/ 1451429 h 3628572"/>
              <a:gd name="connsiteX22" fmla="*/ 4107543 w 4434987"/>
              <a:gd name="connsiteY22" fmla="*/ 1494972 h 3628572"/>
              <a:gd name="connsiteX23" fmla="*/ 3976914 w 4434987"/>
              <a:gd name="connsiteY23" fmla="*/ 1669143 h 3628572"/>
              <a:gd name="connsiteX24" fmla="*/ 3875314 w 4434987"/>
              <a:gd name="connsiteY24" fmla="*/ 1828800 h 3628572"/>
              <a:gd name="connsiteX25" fmla="*/ 3788228 w 4434987"/>
              <a:gd name="connsiteY25" fmla="*/ 1915886 h 3628572"/>
              <a:gd name="connsiteX26" fmla="*/ 3672114 w 4434987"/>
              <a:gd name="connsiteY26" fmla="*/ 2002972 h 3628572"/>
              <a:gd name="connsiteX27" fmla="*/ 3614057 w 4434987"/>
              <a:gd name="connsiteY27" fmla="*/ 2061029 h 3628572"/>
              <a:gd name="connsiteX28" fmla="*/ 3526971 w 4434987"/>
              <a:gd name="connsiteY28" fmla="*/ 2104572 h 3628572"/>
              <a:gd name="connsiteX29" fmla="*/ 3483428 w 4434987"/>
              <a:gd name="connsiteY29" fmla="*/ 2133600 h 3628572"/>
              <a:gd name="connsiteX30" fmla="*/ 3439886 w 4434987"/>
              <a:gd name="connsiteY30" fmla="*/ 2148115 h 3628572"/>
              <a:gd name="connsiteX31" fmla="*/ 3396343 w 4434987"/>
              <a:gd name="connsiteY31" fmla="*/ 2177143 h 3628572"/>
              <a:gd name="connsiteX32" fmla="*/ 3354526 w 4434987"/>
              <a:gd name="connsiteY32" fmla="*/ 2190252 h 3628572"/>
              <a:gd name="connsiteX33" fmla="*/ 3358037 w 4434987"/>
              <a:gd name="connsiteY33" fmla="*/ 2187630 h 3628572"/>
              <a:gd name="connsiteX34" fmla="*/ 3358606 w 4434987"/>
              <a:gd name="connsiteY34" fmla="*/ 2187238 h 3628572"/>
              <a:gd name="connsiteX35" fmla="*/ 3359959 w 4434987"/>
              <a:gd name="connsiteY35" fmla="*/ 2186195 h 3628572"/>
              <a:gd name="connsiteX36" fmla="*/ 3358037 w 4434987"/>
              <a:gd name="connsiteY36" fmla="*/ 2187630 h 3628572"/>
              <a:gd name="connsiteX37" fmla="*/ 3343895 w 4434987"/>
              <a:gd name="connsiteY37" fmla="*/ 2197396 h 3628572"/>
              <a:gd name="connsiteX38" fmla="*/ 3309257 w 4434987"/>
              <a:gd name="connsiteY38" fmla="*/ 2220686 h 3628572"/>
              <a:gd name="connsiteX39" fmla="*/ 3222171 w 4434987"/>
              <a:gd name="connsiteY39" fmla="*/ 2235200 h 3628572"/>
              <a:gd name="connsiteX40" fmla="*/ 3178628 w 4434987"/>
              <a:gd name="connsiteY40" fmla="*/ 2264229 h 3628572"/>
              <a:gd name="connsiteX41" fmla="*/ 3136813 w 4434987"/>
              <a:gd name="connsiteY41" fmla="*/ 2277337 h 3628572"/>
              <a:gd name="connsiteX42" fmla="*/ 3140325 w 4434987"/>
              <a:gd name="connsiteY42" fmla="*/ 2274715 h 3628572"/>
              <a:gd name="connsiteX43" fmla="*/ 3140895 w 4434987"/>
              <a:gd name="connsiteY43" fmla="*/ 2274321 h 3628572"/>
              <a:gd name="connsiteX44" fmla="*/ 3142248 w 4434987"/>
              <a:gd name="connsiteY44" fmla="*/ 2273279 h 3628572"/>
              <a:gd name="connsiteX45" fmla="*/ 3140325 w 4434987"/>
              <a:gd name="connsiteY45" fmla="*/ 2274715 h 3628572"/>
              <a:gd name="connsiteX46" fmla="*/ 3126184 w 4434987"/>
              <a:gd name="connsiteY46" fmla="*/ 2284480 h 3628572"/>
              <a:gd name="connsiteX47" fmla="*/ 3091543 w 4434987"/>
              <a:gd name="connsiteY47" fmla="*/ 2307772 h 3628572"/>
              <a:gd name="connsiteX48" fmla="*/ 3004457 w 4434987"/>
              <a:gd name="connsiteY48" fmla="*/ 2322286 h 3628572"/>
              <a:gd name="connsiteX49" fmla="*/ 2960914 w 4434987"/>
              <a:gd name="connsiteY49" fmla="*/ 2351315 h 3628572"/>
              <a:gd name="connsiteX50" fmla="*/ 1785257 w 4434987"/>
              <a:gd name="connsiteY50" fmla="*/ 2365829 h 3628572"/>
              <a:gd name="connsiteX51" fmla="*/ 1750616 w 4434987"/>
              <a:gd name="connsiteY51" fmla="*/ 2342537 h 3628572"/>
              <a:gd name="connsiteX52" fmla="*/ 1736473 w 4434987"/>
              <a:gd name="connsiteY52" fmla="*/ 2332771 h 3628572"/>
              <a:gd name="connsiteX53" fmla="*/ 1734553 w 4434987"/>
              <a:gd name="connsiteY53" fmla="*/ 2331337 h 3628572"/>
              <a:gd name="connsiteX54" fmla="*/ 1735905 w 4434987"/>
              <a:gd name="connsiteY54" fmla="*/ 2332379 h 3628572"/>
              <a:gd name="connsiteX55" fmla="*/ 1736473 w 4434987"/>
              <a:gd name="connsiteY55" fmla="*/ 2332771 h 3628572"/>
              <a:gd name="connsiteX56" fmla="*/ 1739987 w 4434987"/>
              <a:gd name="connsiteY56" fmla="*/ 2335395 h 3628572"/>
              <a:gd name="connsiteX57" fmla="*/ 1698171 w 4434987"/>
              <a:gd name="connsiteY57" fmla="*/ 2322286 h 3628572"/>
              <a:gd name="connsiteX58" fmla="*/ 1654628 w 4434987"/>
              <a:gd name="connsiteY58" fmla="*/ 2293257 h 3628572"/>
              <a:gd name="connsiteX59" fmla="*/ 1567543 w 4434987"/>
              <a:gd name="connsiteY59" fmla="*/ 2235200 h 3628572"/>
              <a:gd name="connsiteX60" fmla="*/ 1524000 w 4434987"/>
              <a:gd name="connsiteY60" fmla="*/ 2206172 h 3628572"/>
              <a:gd name="connsiteX61" fmla="*/ 1480457 w 4434987"/>
              <a:gd name="connsiteY61" fmla="*/ 2162629 h 3628572"/>
              <a:gd name="connsiteX62" fmla="*/ 1262743 w 4434987"/>
              <a:gd name="connsiteY62" fmla="*/ 2148115 h 3628572"/>
              <a:gd name="connsiteX63" fmla="*/ 1175657 w 4434987"/>
              <a:gd name="connsiteY63" fmla="*/ 2191657 h 3628572"/>
              <a:gd name="connsiteX64" fmla="*/ 1132114 w 4434987"/>
              <a:gd name="connsiteY64" fmla="*/ 2235200 h 3628572"/>
              <a:gd name="connsiteX65" fmla="*/ 1088571 w 4434987"/>
              <a:gd name="connsiteY65" fmla="*/ 2278743 h 3628572"/>
              <a:gd name="connsiteX66" fmla="*/ 957943 w 4434987"/>
              <a:gd name="connsiteY66" fmla="*/ 2409372 h 3628572"/>
              <a:gd name="connsiteX67" fmla="*/ 914400 w 4434987"/>
              <a:gd name="connsiteY67" fmla="*/ 2481943 h 3628572"/>
              <a:gd name="connsiteX68" fmla="*/ 870857 w 4434987"/>
              <a:gd name="connsiteY68" fmla="*/ 2583543 h 3628572"/>
              <a:gd name="connsiteX69" fmla="*/ 827314 w 4434987"/>
              <a:gd name="connsiteY69" fmla="*/ 2714172 h 3628572"/>
              <a:gd name="connsiteX70" fmla="*/ 798286 w 4434987"/>
              <a:gd name="connsiteY70" fmla="*/ 2757715 h 3628572"/>
              <a:gd name="connsiteX71" fmla="*/ 783771 w 4434987"/>
              <a:gd name="connsiteY71" fmla="*/ 3367315 h 3628572"/>
              <a:gd name="connsiteX72" fmla="*/ 754743 w 4434987"/>
              <a:gd name="connsiteY72" fmla="*/ 3439886 h 3628572"/>
              <a:gd name="connsiteX73" fmla="*/ 740228 w 4434987"/>
              <a:gd name="connsiteY73" fmla="*/ 3483429 h 3628572"/>
              <a:gd name="connsiteX74" fmla="*/ 711200 w 4434987"/>
              <a:gd name="connsiteY74" fmla="*/ 3526972 h 3628572"/>
              <a:gd name="connsiteX75" fmla="*/ 667657 w 4434987"/>
              <a:gd name="connsiteY75" fmla="*/ 3614057 h 3628572"/>
              <a:gd name="connsiteX76" fmla="*/ 449943 w 4434987"/>
              <a:gd name="connsiteY76" fmla="*/ 3628572 h 3628572"/>
              <a:gd name="connsiteX77" fmla="*/ 406400 w 4434987"/>
              <a:gd name="connsiteY77" fmla="*/ 3599543 h 3628572"/>
              <a:gd name="connsiteX78" fmla="*/ 362857 w 4434987"/>
              <a:gd name="connsiteY78" fmla="*/ 3556000 h 3628572"/>
              <a:gd name="connsiteX79" fmla="*/ 319314 w 4434987"/>
              <a:gd name="connsiteY79" fmla="*/ 3541486 h 3628572"/>
              <a:gd name="connsiteX80" fmla="*/ 275771 w 4434987"/>
              <a:gd name="connsiteY80" fmla="*/ 3512457 h 3628572"/>
              <a:gd name="connsiteX81" fmla="*/ 217714 w 4434987"/>
              <a:gd name="connsiteY81" fmla="*/ 3497943 h 3628572"/>
              <a:gd name="connsiteX82" fmla="*/ 87086 w 4434987"/>
              <a:gd name="connsiteY82" fmla="*/ 3468915 h 3628572"/>
              <a:gd name="connsiteX83" fmla="*/ 14514 w 4434987"/>
              <a:gd name="connsiteY83" fmla="*/ 3381829 h 3628572"/>
              <a:gd name="connsiteX84" fmla="*/ 0 w 4434987"/>
              <a:gd name="connsiteY84" fmla="*/ 2540000 h 3628572"/>
              <a:gd name="connsiteX85" fmla="*/ 72571 w 4434987"/>
              <a:gd name="connsiteY85" fmla="*/ 2409372 h 3628572"/>
              <a:gd name="connsiteX86" fmla="*/ 130628 w 4434987"/>
              <a:gd name="connsiteY86" fmla="*/ 2162629 h 3628572"/>
              <a:gd name="connsiteX87" fmla="*/ 217714 w 4434987"/>
              <a:gd name="connsiteY87" fmla="*/ 2032000 h 3628572"/>
              <a:gd name="connsiteX88" fmla="*/ 261257 w 4434987"/>
              <a:gd name="connsiteY88" fmla="*/ 1857829 h 3628572"/>
              <a:gd name="connsiteX89" fmla="*/ 284547 w 4434987"/>
              <a:gd name="connsiteY89" fmla="*/ 1823191 h 3628572"/>
              <a:gd name="connsiteX90" fmla="*/ 294313 w 4434987"/>
              <a:gd name="connsiteY90" fmla="*/ 1809050 h 3628572"/>
              <a:gd name="connsiteX91" fmla="*/ 295748 w 4434987"/>
              <a:gd name="connsiteY91" fmla="*/ 1807127 h 3628572"/>
              <a:gd name="connsiteX92" fmla="*/ 294706 w 4434987"/>
              <a:gd name="connsiteY92" fmla="*/ 1808480 h 3628572"/>
              <a:gd name="connsiteX93" fmla="*/ 294313 w 4434987"/>
              <a:gd name="connsiteY93" fmla="*/ 1809050 h 3628572"/>
              <a:gd name="connsiteX94" fmla="*/ 291692 w 4434987"/>
              <a:gd name="connsiteY94" fmla="*/ 1812560 h 3628572"/>
              <a:gd name="connsiteX95" fmla="*/ 304800 w 4434987"/>
              <a:gd name="connsiteY95" fmla="*/ 1770743 h 3628572"/>
              <a:gd name="connsiteX96" fmla="*/ 333828 w 4434987"/>
              <a:gd name="connsiteY96" fmla="*/ 1727200 h 3628572"/>
              <a:gd name="connsiteX97" fmla="*/ 348343 w 4434987"/>
              <a:gd name="connsiteY97" fmla="*/ 1683657 h 3628572"/>
              <a:gd name="connsiteX98" fmla="*/ 391886 w 4434987"/>
              <a:gd name="connsiteY98" fmla="*/ 1582057 h 3628572"/>
              <a:gd name="connsiteX99" fmla="*/ 415178 w 4434987"/>
              <a:gd name="connsiteY99" fmla="*/ 1547417 h 3628572"/>
              <a:gd name="connsiteX100" fmla="*/ 424942 w 4434987"/>
              <a:gd name="connsiteY100" fmla="*/ 1533276 h 3628572"/>
              <a:gd name="connsiteX101" fmla="*/ 426377 w 4434987"/>
              <a:gd name="connsiteY101" fmla="*/ 1531354 h 3628572"/>
              <a:gd name="connsiteX102" fmla="*/ 425336 w 4434987"/>
              <a:gd name="connsiteY102" fmla="*/ 1532706 h 3628572"/>
              <a:gd name="connsiteX103" fmla="*/ 424942 w 4434987"/>
              <a:gd name="connsiteY103" fmla="*/ 1533276 h 3628572"/>
              <a:gd name="connsiteX104" fmla="*/ 422319 w 4434987"/>
              <a:gd name="connsiteY104" fmla="*/ 1536789 h 3628572"/>
              <a:gd name="connsiteX105" fmla="*/ 435428 w 4434987"/>
              <a:gd name="connsiteY105" fmla="*/ 1494972 h 3628572"/>
              <a:gd name="connsiteX106" fmla="*/ 478971 w 4434987"/>
              <a:gd name="connsiteY106" fmla="*/ 1407886 h 3628572"/>
              <a:gd name="connsiteX107" fmla="*/ 502263 w 4434987"/>
              <a:gd name="connsiteY107" fmla="*/ 1373245 h 3628572"/>
              <a:gd name="connsiteX108" fmla="*/ 512028 w 4434987"/>
              <a:gd name="connsiteY108" fmla="*/ 1359103 h 3628572"/>
              <a:gd name="connsiteX109" fmla="*/ 513463 w 4434987"/>
              <a:gd name="connsiteY109" fmla="*/ 1357182 h 3628572"/>
              <a:gd name="connsiteX110" fmla="*/ 512421 w 4434987"/>
              <a:gd name="connsiteY110" fmla="*/ 1358534 h 3628572"/>
              <a:gd name="connsiteX111" fmla="*/ 512028 w 4434987"/>
              <a:gd name="connsiteY111" fmla="*/ 1359103 h 3628572"/>
              <a:gd name="connsiteX112" fmla="*/ 509406 w 4434987"/>
              <a:gd name="connsiteY112" fmla="*/ 1362616 h 3628572"/>
              <a:gd name="connsiteX113" fmla="*/ 522514 w 4434987"/>
              <a:gd name="connsiteY113" fmla="*/ 1320800 h 3628572"/>
              <a:gd name="connsiteX114" fmla="*/ 566057 w 4434987"/>
              <a:gd name="connsiteY114" fmla="*/ 1233715 h 3628572"/>
              <a:gd name="connsiteX115" fmla="*/ 609600 w 4434987"/>
              <a:gd name="connsiteY115" fmla="*/ 1117600 h 3628572"/>
              <a:gd name="connsiteX116" fmla="*/ 638307 w 4434987"/>
              <a:gd name="connsiteY116" fmla="*/ 1062676 h 3628572"/>
              <a:gd name="connsiteX117" fmla="*/ 637444 w 4434987"/>
              <a:gd name="connsiteY117" fmla="*/ 1068627 h 3628572"/>
              <a:gd name="connsiteX118" fmla="*/ 637240 w 4434987"/>
              <a:gd name="connsiteY118" fmla="*/ 1069777 h 3628572"/>
              <a:gd name="connsiteX119" fmla="*/ 636930 w 4434987"/>
              <a:gd name="connsiteY119" fmla="*/ 1072170 h 3628572"/>
              <a:gd name="connsiteX120" fmla="*/ 637444 w 4434987"/>
              <a:gd name="connsiteY120" fmla="*/ 1068627 h 3628572"/>
              <a:gd name="connsiteX121" fmla="*/ 638826 w 4434987"/>
              <a:gd name="connsiteY121" fmla="*/ 1060814 h 3628572"/>
              <a:gd name="connsiteX122" fmla="*/ 653143 w 4434987"/>
              <a:gd name="connsiteY122" fmla="*/ 986972 h 3628572"/>
              <a:gd name="connsiteX123" fmla="*/ 682171 w 4434987"/>
              <a:gd name="connsiteY123" fmla="*/ 943429 h 3628572"/>
              <a:gd name="connsiteX124" fmla="*/ 725714 w 4434987"/>
              <a:gd name="connsiteY124" fmla="*/ 885372 h 3628572"/>
              <a:gd name="connsiteX125" fmla="*/ 740228 w 4434987"/>
              <a:gd name="connsiteY125" fmla="*/ 841829 h 3628572"/>
              <a:gd name="connsiteX126" fmla="*/ 783771 w 4434987"/>
              <a:gd name="connsiteY126" fmla="*/ 769257 h 3628572"/>
              <a:gd name="connsiteX127" fmla="*/ 856343 w 4434987"/>
              <a:gd name="connsiteY127" fmla="*/ 667657 h 3628572"/>
              <a:gd name="connsiteX128" fmla="*/ 899886 w 4434987"/>
              <a:gd name="connsiteY128" fmla="*/ 624115 h 3628572"/>
              <a:gd name="connsiteX129" fmla="*/ 943428 w 4434987"/>
              <a:gd name="connsiteY129" fmla="*/ 580572 h 3628572"/>
              <a:gd name="connsiteX130" fmla="*/ 1030514 w 4434987"/>
              <a:gd name="connsiteY130" fmla="*/ 493486 h 3628572"/>
              <a:gd name="connsiteX131" fmla="*/ 1045028 w 4434987"/>
              <a:gd name="connsiteY131" fmla="*/ 449943 h 3628572"/>
              <a:gd name="connsiteX132" fmla="*/ 1175657 w 4434987"/>
              <a:gd name="connsiteY132" fmla="*/ 348343 h 3628572"/>
              <a:gd name="connsiteX133" fmla="*/ 1306286 w 4434987"/>
              <a:gd name="connsiteY133" fmla="*/ 319315 h 3628572"/>
              <a:gd name="connsiteX134" fmla="*/ 1349828 w 4434987"/>
              <a:gd name="connsiteY134" fmla="*/ 275772 h 3628572"/>
              <a:gd name="connsiteX135" fmla="*/ 1436914 w 4434987"/>
              <a:gd name="connsiteY135" fmla="*/ 232229 h 3628572"/>
              <a:gd name="connsiteX136" fmla="*/ 1509486 w 4434987"/>
              <a:gd name="connsiteY136" fmla="*/ 203200 h 3628572"/>
              <a:gd name="connsiteX137" fmla="*/ 1553028 w 4434987"/>
              <a:gd name="connsiteY137" fmla="*/ 188686 h 3628572"/>
              <a:gd name="connsiteX138" fmla="*/ 1596571 w 4434987"/>
              <a:gd name="connsiteY138" fmla="*/ 159657 h 3628572"/>
              <a:gd name="connsiteX139" fmla="*/ 1654628 w 4434987"/>
              <a:gd name="connsiteY139" fmla="*/ 145143 h 3628572"/>
              <a:gd name="connsiteX140" fmla="*/ 1741714 w 4434987"/>
              <a:gd name="connsiteY140" fmla="*/ 101600 h 3628572"/>
              <a:gd name="connsiteX141" fmla="*/ 1872343 w 4434987"/>
              <a:gd name="connsiteY141" fmla="*/ 72572 h 3628572"/>
              <a:gd name="connsiteX142" fmla="*/ 1959428 w 4434987"/>
              <a:gd name="connsiteY142" fmla="*/ 58057 h 3628572"/>
              <a:gd name="connsiteX143" fmla="*/ 2133600 w 4434987"/>
              <a:gd name="connsiteY143" fmla="*/ 14515 h 362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434987" h="3628572">
                <a:moveTo>
                  <a:pt x="3984379" y="52131"/>
                </a:moveTo>
                <a:lnTo>
                  <a:pt x="3990367" y="53726"/>
                </a:lnTo>
                <a:lnTo>
                  <a:pt x="3985164" y="52365"/>
                </a:lnTo>
                <a:cubicBezTo>
                  <a:pt x="3983303" y="51868"/>
                  <a:pt x="3983199" y="51827"/>
                  <a:pt x="3984379" y="52131"/>
                </a:cubicBezTo>
                <a:close/>
                <a:moveTo>
                  <a:pt x="3222171" y="0"/>
                </a:moveTo>
                <a:cubicBezTo>
                  <a:pt x="3406019" y="4838"/>
                  <a:pt x="3590229" y="2005"/>
                  <a:pt x="3773714" y="14515"/>
                </a:cubicBezTo>
                <a:cubicBezTo>
                  <a:pt x="3804242" y="16596"/>
                  <a:pt x="3830725" y="37904"/>
                  <a:pt x="3860800" y="43543"/>
                </a:cubicBezTo>
                <a:cubicBezTo>
                  <a:pt x="4138036" y="95524"/>
                  <a:pt x="4024068" y="62859"/>
                  <a:pt x="3991301" y="53974"/>
                </a:cubicBezTo>
                <a:lnTo>
                  <a:pt x="3990367" y="53726"/>
                </a:lnTo>
                <a:lnTo>
                  <a:pt x="3996490" y="55327"/>
                </a:lnTo>
                <a:cubicBezTo>
                  <a:pt x="4014031" y="59870"/>
                  <a:pt x="4051635" y="69480"/>
                  <a:pt x="4122057" y="87086"/>
                </a:cubicBezTo>
                <a:cubicBezTo>
                  <a:pt x="4194628" y="91924"/>
                  <a:pt x="4268599" y="86616"/>
                  <a:pt x="4339771" y="101600"/>
                </a:cubicBezTo>
                <a:cubicBezTo>
                  <a:pt x="4363443" y="106583"/>
                  <a:pt x="4379461" y="129400"/>
                  <a:pt x="4397828" y="145143"/>
                </a:cubicBezTo>
                <a:cubicBezTo>
                  <a:pt x="4414865" y="159746"/>
                  <a:pt x="4425045" y="169106"/>
                  <a:pt x="4431677" y="176230"/>
                </a:cubicBezTo>
                <a:lnTo>
                  <a:pt x="4434987" y="180889"/>
                </a:lnTo>
                <a:lnTo>
                  <a:pt x="4434987" y="963747"/>
                </a:lnTo>
                <a:lnTo>
                  <a:pt x="4412343" y="1001486"/>
                </a:lnTo>
                <a:cubicBezTo>
                  <a:pt x="4398924" y="1021614"/>
                  <a:pt x="4381246" y="1038800"/>
                  <a:pt x="4368800" y="1059543"/>
                </a:cubicBezTo>
                <a:cubicBezTo>
                  <a:pt x="4331011" y="1122525"/>
                  <a:pt x="4329582" y="1133653"/>
                  <a:pt x="4310743" y="1190172"/>
                </a:cubicBezTo>
                <a:cubicBezTo>
                  <a:pt x="4286552" y="1219200"/>
                  <a:pt x="4259131" y="1245817"/>
                  <a:pt x="4238171" y="1277257"/>
                </a:cubicBezTo>
                <a:cubicBezTo>
                  <a:pt x="4220168" y="1304261"/>
                  <a:pt x="4209142" y="1335314"/>
                  <a:pt x="4194628" y="1364343"/>
                </a:cubicBezTo>
                <a:cubicBezTo>
                  <a:pt x="4179026" y="1395548"/>
                  <a:pt x="4155923" y="1422400"/>
                  <a:pt x="4136571" y="1451429"/>
                </a:cubicBezTo>
                <a:lnTo>
                  <a:pt x="4107543" y="1494972"/>
                </a:lnTo>
                <a:cubicBezTo>
                  <a:pt x="4009073" y="1642677"/>
                  <a:pt x="4057460" y="1588597"/>
                  <a:pt x="3976914" y="1669143"/>
                </a:cubicBezTo>
                <a:cubicBezTo>
                  <a:pt x="3932309" y="1713748"/>
                  <a:pt x="3909181" y="1775581"/>
                  <a:pt x="3875314" y="1828800"/>
                </a:cubicBezTo>
                <a:cubicBezTo>
                  <a:pt x="3795714" y="1855334"/>
                  <a:pt x="3856780" y="1824483"/>
                  <a:pt x="3788228" y="1915886"/>
                </a:cubicBezTo>
                <a:cubicBezTo>
                  <a:pt x="3741835" y="1977744"/>
                  <a:pt x="3738789" y="1951114"/>
                  <a:pt x="3672114" y="2002972"/>
                </a:cubicBezTo>
                <a:cubicBezTo>
                  <a:pt x="3650511" y="2019774"/>
                  <a:pt x="3634837" y="2043218"/>
                  <a:pt x="3614057" y="2061029"/>
                </a:cubicBezTo>
                <a:cubicBezTo>
                  <a:pt x="3555827" y="2110940"/>
                  <a:pt x="3588779" y="2073668"/>
                  <a:pt x="3526971" y="2104572"/>
                </a:cubicBezTo>
                <a:cubicBezTo>
                  <a:pt x="3511369" y="2112373"/>
                  <a:pt x="3499030" y="2125799"/>
                  <a:pt x="3483428" y="2133600"/>
                </a:cubicBezTo>
                <a:cubicBezTo>
                  <a:pt x="3469744" y="2140442"/>
                  <a:pt x="3453570" y="2141273"/>
                  <a:pt x="3439886" y="2148115"/>
                </a:cubicBezTo>
                <a:cubicBezTo>
                  <a:pt x="3424284" y="2155916"/>
                  <a:pt x="3411945" y="2169342"/>
                  <a:pt x="3396343" y="2177143"/>
                </a:cubicBezTo>
                <a:cubicBezTo>
                  <a:pt x="3336255" y="2207186"/>
                  <a:pt x="3345678" y="2197275"/>
                  <a:pt x="3354526" y="2190252"/>
                </a:cubicBezTo>
                <a:lnTo>
                  <a:pt x="3358037" y="2187630"/>
                </a:lnTo>
                <a:lnTo>
                  <a:pt x="3358606" y="2187238"/>
                </a:lnTo>
                <a:cubicBezTo>
                  <a:pt x="3360918" y="2185594"/>
                  <a:pt x="3361004" y="2185469"/>
                  <a:pt x="3359959" y="2186195"/>
                </a:cubicBezTo>
                <a:lnTo>
                  <a:pt x="3358037" y="2187630"/>
                </a:lnTo>
                <a:lnTo>
                  <a:pt x="3343895" y="2197396"/>
                </a:lnTo>
                <a:cubicBezTo>
                  <a:pt x="3336035" y="2202747"/>
                  <a:pt x="3324854" y="2210288"/>
                  <a:pt x="3309257" y="2220686"/>
                </a:cubicBezTo>
                <a:cubicBezTo>
                  <a:pt x="3280228" y="2225524"/>
                  <a:pt x="3250090" y="2225894"/>
                  <a:pt x="3222171" y="2235200"/>
                </a:cubicBezTo>
                <a:cubicBezTo>
                  <a:pt x="3205622" y="2240716"/>
                  <a:pt x="3194230" y="2256428"/>
                  <a:pt x="3178628" y="2264229"/>
                </a:cubicBezTo>
                <a:cubicBezTo>
                  <a:pt x="3118537" y="2294275"/>
                  <a:pt x="3127963" y="2284362"/>
                  <a:pt x="3136813" y="2277337"/>
                </a:cubicBezTo>
                <a:lnTo>
                  <a:pt x="3140325" y="2274715"/>
                </a:lnTo>
                <a:lnTo>
                  <a:pt x="3140895" y="2274321"/>
                </a:lnTo>
                <a:cubicBezTo>
                  <a:pt x="3143207" y="2272678"/>
                  <a:pt x="3143293" y="2272554"/>
                  <a:pt x="3142248" y="2273279"/>
                </a:cubicBezTo>
                <a:lnTo>
                  <a:pt x="3140325" y="2274715"/>
                </a:lnTo>
                <a:lnTo>
                  <a:pt x="3126184" y="2284480"/>
                </a:lnTo>
                <a:cubicBezTo>
                  <a:pt x="3118324" y="2289832"/>
                  <a:pt x="3107142" y="2297373"/>
                  <a:pt x="3091543" y="2307772"/>
                </a:cubicBezTo>
                <a:cubicBezTo>
                  <a:pt x="3062514" y="2312610"/>
                  <a:pt x="3032376" y="2312980"/>
                  <a:pt x="3004457" y="2322286"/>
                </a:cubicBezTo>
                <a:cubicBezTo>
                  <a:pt x="2987908" y="2327802"/>
                  <a:pt x="2978347" y="2350692"/>
                  <a:pt x="2960914" y="2351315"/>
                </a:cubicBezTo>
                <a:cubicBezTo>
                  <a:pt x="2569248" y="2365303"/>
                  <a:pt x="2177143" y="2360991"/>
                  <a:pt x="1785257" y="2365829"/>
                </a:cubicBezTo>
                <a:cubicBezTo>
                  <a:pt x="1769658" y="2355430"/>
                  <a:pt x="1758477" y="2347889"/>
                  <a:pt x="1750616" y="2342537"/>
                </a:cubicBezTo>
                <a:lnTo>
                  <a:pt x="1736473" y="2332771"/>
                </a:lnTo>
                <a:lnTo>
                  <a:pt x="1734553" y="2331337"/>
                </a:lnTo>
                <a:cubicBezTo>
                  <a:pt x="1733507" y="2330611"/>
                  <a:pt x="1733593" y="2330735"/>
                  <a:pt x="1735905" y="2332379"/>
                </a:cubicBezTo>
                <a:lnTo>
                  <a:pt x="1736473" y="2332771"/>
                </a:lnTo>
                <a:lnTo>
                  <a:pt x="1739987" y="2335395"/>
                </a:lnTo>
                <a:cubicBezTo>
                  <a:pt x="1748837" y="2342420"/>
                  <a:pt x="1758263" y="2352332"/>
                  <a:pt x="1698171" y="2322286"/>
                </a:cubicBezTo>
                <a:cubicBezTo>
                  <a:pt x="1682569" y="2314485"/>
                  <a:pt x="1669142" y="2302933"/>
                  <a:pt x="1654628" y="2293257"/>
                </a:cubicBezTo>
                <a:cubicBezTo>
                  <a:pt x="1578106" y="2267750"/>
                  <a:pt x="1640026" y="2295602"/>
                  <a:pt x="1567543" y="2235200"/>
                </a:cubicBezTo>
                <a:cubicBezTo>
                  <a:pt x="1554142" y="2224033"/>
                  <a:pt x="1537401" y="2217339"/>
                  <a:pt x="1524000" y="2206172"/>
                </a:cubicBezTo>
                <a:cubicBezTo>
                  <a:pt x="1508231" y="2193031"/>
                  <a:pt x="1500495" y="2167082"/>
                  <a:pt x="1480457" y="2162629"/>
                </a:cubicBezTo>
                <a:cubicBezTo>
                  <a:pt x="1409457" y="2146851"/>
                  <a:pt x="1335314" y="2152953"/>
                  <a:pt x="1262743" y="2148115"/>
                </a:cubicBezTo>
                <a:cubicBezTo>
                  <a:pt x="1206470" y="2185629"/>
                  <a:pt x="1235749" y="2171627"/>
                  <a:pt x="1175657" y="2191657"/>
                </a:cubicBezTo>
                <a:cubicBezTo>
                  <a:pt x="1156184" y="2198148"/>
                  <a:pt x="1146628" y="2220686"/>
                  <a:pt x="1132114" y="2235200"/>
                </a:cubicBezTo>
                <a:lnTo>
                  <a:pt x="1088571" y="2278743"/>
                </a:lnTo>
                <a:cubicBezTo>
                  <a:pt x="1066797" y="2300517"/>
                  <a:pt x="957948" y="2409366"/>
                  <a:pt x="957943" y="2409372"/>
                </a:cubicBezTo>
                <a:cubicBezTo>
                  <a:pt x="940079" y="2431206"/>
                  <a:pt x="928100" y="2457283"/>
                  <a:pt x="914400" y="2481943"/>
                </a:cubicBezTo>
                <a:cubicBezTo>
                  <a:pt x="884507" y="2535751"/>
                  <a:pt x="887986" y="2532155"/>
                  <a:pt x="870857" y="2583543"/>
                </a:cubicBezTo>
                <a:cubicBezTo>
                  <a:pt x="804898" y="2682480"/>
                  <a:pt x="879458" y="2557736"/>
                  <a:pt x="827314" y="2714172"/>
                </a:cubicBezTo>
                <a:cubicBezTo>
                  <a:pt x="821798" y="2730721"/>
                  <a:pt x="799446" y="2740310"/>
                  <a:pt x="798286" y="2757715"/>
                </a:cubicBezTo>
                <a:cubicBezTo>
                  <a:pt x="784765" y="2960522"/>
                  <a:pt x="788609" y="3164115"/>
                  <a:pt x="783771" y="3367315"/>
                </a:cubicBezTo>
                <a:cubicBezTo>
                  <a:pt x="774095" y="3391505"/>
                  <a:pt x="763891" y="3415491"/>
                  <a:pt x="754743" y="3439886"/>
                </a:cubicBezTo>
                <a:cubicBezTo>
                  <a:pt x="749371" y="3454211"/>
                  <a:pt x="747070" y="3469745"/>
                  <a:pt x="740228" y="3483429"/>
                </a:cubicBezTo>
                <a:cubicBezTo>
                  <a:pt x="732427" y="3499031"/>
                  <a:pt x="719001" y="3511370"/>
                  <a:pt x="711200" y="3526972"/>
                </a:cubicBezTo>
                <a:cubicBezTo>
                  <a:pt x="703399" y="3542574"/>
                  <a:pt x="691230" y="3608511"/>
                  <a:pt x="667657" y="3614057"/>
                </a:cubicBezTo>
                <a:cubicBezTo>
                  <a:pt x="596858" y="3630716"/>
                  <a:pt x="522514" y="3623734"/>
                  <a:pt x="449943" y="3628572"/>
                </a:cubicBezTo>
                <a:cubicBezTo>
                  <a:pt x="435429" y="3618896"/>
                  <a:pt x="419801" y="3610710"/>
                  <a:pt x="406400" y="3599543"/>
                </a:cubicBezTo>
                <a:cubicBezTo>
                  <a:pt x="390631" y="3586402"/>
                  <a:pt x="379936" y="3567386"/>
                  <a:pt x="362857" y="3556000"/>
                </a:cubicBezTo>
                <a:cubicBezTo>
                  <a:pt x="350127" y="3547513"/>
                  <a:pt x="332998" y="3548328"/>
                  <a:pt x="319314" y="3541486"/>
                </a:cubicBezTo>
                <a:cubicBezTo>
                  <a:pt x="303712" y="3533685"/>
                  <a:pt x="290285" y="3522133"/>
                  <a:pt x="275771" y="3512457"/>
                </a:cubicBezTo>
                <a:cubicBezTo>
                  <a:pt x="256419" y="3507619"/>
                  <a:pt x="237151" y="3502428"/>
                  <a:pt x="217714" y="3497943"/>
                </a:cubicBezTo>
                <a:cubicBezTo>
                  <a:pt x="174251" y="3487913"/>
                  <a:pt x="128260" y="3486071"/>
                  <a:pt x="87086" y="3468915"/>
                </a:cubicBezTo>
                <a:cubicBezTo>
                  <a:pt x="77814" y="3465052"/>
                  <a:pt x="15321" y="3398247"/>
                  <a:pt x="14514" y="3381829"/>
                </a:cubicBezTo>
                <a:cubicBezTo>
                  <a:pt x="728" y="3101516"/>
                  <a:pt x="4838" y="2820610"/>
                  <a:pt x="0" y="2540000"/>
                </a:cubicBezTo>
                <a:cubicBezTo>
                  <a:pt x="38012" y="2444969"/>
                  <a:pt x="13396" y="2488272"/>
                  <a:pt x="72571" y="2409372"/>
                </a:cubicBezTo>
                <a:cubicBezTo>
                  <a:pt x="114480" y="2353494"/>
                  <a:pt x="122293" y="2229314"/>
                  <a:pt x="130628" y="2162629"/>
                </a:cubicBezTo>
                <a:cubicBezTo>
                  <a:pt x="161554" y="2121394"/>
                  <a:pt x="196179" y="2079378"/>
                  <a:pt x="217714" y="2032000"/>
                </a:cubicBezTo>
                <a:cubicBezTo>
                  <a:pt x="247980" y="1965416"/>
                  <a:pt x="249474" y="1928528"/>
                  <a:pt x="261257" y="1857829"/>
                </a:cubicBezTo>
                <a:cubicBezTo>
                  <a:pt x="271656" y="1842232"/>
                  <a:pt x="279196" y="1831051"/>
                  <a:pt x="284547" y="1823191"/>
                </a:cubicBezTo>
                <a:lnTo>
                  <a:pt x="294313" y="1809050"/>
                </a:lnTo>
                <a:lnTo>
                  <a:pt x="295748" y="1807127"/>
                </a:lnTo>
                <a:cubicBezTo>
                  <a:pt x="296474" y="1806082"/>
                  <a:pt x="296349" y="1806168"/>
                  <a:pt x="294706" y="1808480"/>
                </a:cubicBezTo>
                <a:lnTo>
                  <a:pt x="294313" y="1809050"/>
                </a:lnTo>
                <a:lnTo>
                  <a:pt x="291692" y="1812560"/>
                </a:lnTo>
                <a:cubicBezTo>
                  <a:pt x="284668" y="1821408"/>
                  <a:pt x="274757" y="1830831"/>
                  <a:pt x="304800" y="1770743"/>
                </a:cubicBezTo>
                <a:cubicBezTo>
                  <a:pt x="312601" y="1755141"/>
                  <a:pt x="326027" y="1742802"/>
                  <a:pt x="333828" y="1727200"/>
                </a:cubicBezTo>
                <a:cubicBezTo>
                  <a:pt x="340670" y="1713516"/>
                  <a:pt x="341501" y="1697341"/>
                  <a:pt x="348343" y="1683657"/>
                </a:cubicBezTo>
                <a:cubicBezTo>
                  <a:pt x="398460" y="1583425"/>
                  <a:pt x="361677" y="1702887"/>
                  <a:pt x="391886" y="1582057"/>
                </a:cubicBezTo>
                <a:cubicBezTo>
                  <a:pt x="402285" y="1566458"/>
                  <a:pt x="409826" y="1555277"/>
                  <a:pt x="415178" y="1547417"/>
                </a:cubicBezTo>
                <a:lnTo>
                  <a:pt x="424942" y="1533276"/>
                </a:lnTo>
                <a:lnTo>
                  <a:pt x="426377" y="1531354"/>
                </a:lnTo>
                <a:cubicBezTo>
                  <a:pt x="427103" y="1530308"/>
                  <a:pt x="426979" y="1530394"/>
                  <a:pt x="425336" y="1532706"/>
                </a:cubicBezTo>
                <a:lnTo>
                  <a:pt x="424942" y="1533276"/>
                </a:lnTo>
                <a:lnTo>
                  <a:pt x="422319" y="1536789"/>
                </a:lnTo>
                <a:cubicBezTo>
                  <a:pt x="415294" y="1545639"/>
                  <a:pt x="405382" y="1555065"/>
                  <a:pt x="435428" y="1494972"/>
                </a:cubicBezTo>
                <a:cubicBezTo>
                  <a:pt x="491701" y="1382426"/>
                  <a:pt x="442490" y="1517332"/>
                  <a:pt x="478971" y="1407886"/>
                </a:cubicBezTo>
                <a:cubicBezTo>
                  <a:pt x="489370" y="1392287"/>
                  <a:pt x="496911" y="1381106"/>
                  <a:pt x="502263" y="1373245"/>
                </a:cubicBezTo>
                <a:lnTo>
                  <a:pt x="512028" y="1359103"/>
                </a:lnTo>
                <a:lnTo>
                  <a:pt x="513463" y="1357182"/>
                </a:lnTo>
                <a:cubicBezTo>
                  <a:pt x="514189" y="1356136"/>
                  <a:pt x="514065" y="1356222"/>
                  <a:pt x="512421" y="1358534"/>
                </a:cubicBezTo>
                <a:lnTo>
                  <a:pt x="512028" y="1359103"/>
                </a:lnTo>
                <a:lnTo>
                  <a:pt x="509406" y="1362616"/>
                </a:lnTo>
                <a:cubicBezTo>
                  <a:pt x="502381" y="1371466"/>
                  <a:pt x="492468" y="1380892"/>
                  <a:pt x="522514" y="1320800"/>
                </a:cubicBezTo>
                <a:cubicBezTo>
                  <a:pt x="578788" y="1208252"/>
                  <a:pt x="529575" y="1343161"/>
                  <a:pt x="566057" y="1233715"/>
                </a:cubicBezTo>
                <a:cubicBezTo>
                  <a:pt x="625679" y="1144283"/>
                  <a:pt x="567752" y="1243146"/>
                  <a:pt x="609600" y="1117600"/>
                </a:cubicBezTo>
                <a:cubicBezTo>
                  <a:pt x="639648" y="1027456"/>
                  <a:pt x="640133" y="1046798"/>
                  <a:pt x="638307" y="1062676"/>
                </a:cubicBezTo>
                <a:lnTo>
                  <a:pt x="637444" y="1068627"/>
                </a:lnTo>
                <a:lnTo>
                  <a:pt x="637240" y="1069777"/>
                </a:lnTo>
                <a:cubicBezTo>
                  <a:pt x="636571" y="1073733"/>
                  <a:pt x="636610" y="1073942"/>
                  <a:pt x="636930" y="1072170"/>
                </a:cubicBezTo>
                <a:lnTo>
                  <a:pt x="637444" y="1068627"/>
                </a:lnTo>
                <a:lnTo>
                  <a:pt x="638826" y="1060814"/>
                </a:lnTo>
                <a:cubicBezTo>
                  <a:pt x="641050" y="1048599"/>
                  <a:pt x="645343" y="1025971"/>
                  <a:pt x="653143" y="986972"/>
                </a:cubicBezTo>
                <a:cubicBezTo>
                  <a:pt x="662819" y="972458"/>
                  <a:pt x="672032" y="957624"/>
                  <a:pt x="682171" y="943429"/>
                </a:cubicBezTo>
                <a:cubicBezTo>
                  <a:pt x="696231" y="923744"/>
                  <a:pt x="713712" y="906375"/>
                  <a:pt x="725714" y="885372"/>
                </a:cubicBezTo>
                <a:cubicBezTo>
                  <a:pt x="733305" y="872088"/>
                  <a:pt x="733386" y="855513"/>
                  <a:pt x="740228" y="841829"/>
                </a:cubicBezTo>
                <a:cubicBezTo>
                  <a:pt x="752844" y="816596"/>
                  <a:pt x="768819" y="793180"/>
                  <a:pt x="783771" y="769257"/>
                </a:cubicBezTo>
                <a:cubicBezTo>
                  <a:pt x="810293" y="726822"/>
                  <a:pt x="824419" y="710223"/>
                  <a:pt x="856343" y="667657"/>
                </a:cubicBezTo>
                <a:cubicBezTo>
                  <a:pt x="868659" y="651236"/>
                  <a:pt x="885372" y="638629"/>
                  <a:pt x="899886" y="624115"/>
                </a:cubicBezTo>
                <a:lnTo>
                  <a:pt x="943428" y="580572"/>
                </a:lnTo>
                <a:cubicBezTo>
                  <a:pt x="972457" y="551543"/>
                  <a:pt x="1005310" y="525891"/>
                  <a:pt x="1030514" y="493486"/>
                </a:cubicBezTo>
                <a:cubicBezTo>
                  <a:pt x="1039907" y="481409"/>
                  <a:pt x="1036541" y="462673"/>
                  <a:pt x="1045028" y="449943"/>
                </a:cubicBezTo>
                <a:cubicBezTo>
                  <a:pt x="1072313" y="409015"/>
                  <a:pt x="1132114" y="370114"/>
                  <a:pt x="1175657" y="348343"/>
                </a:cubicBezTo>
                <a:cubicBezTo>
                  <a:pt x="1219200" y="326572"/>
                  <a:pt x="1279393" y="331267"/>
                  <a:pt x="1306286" y="319315"/>
                </a:cubicBezTo>
                <a:cubicBezTo>
                  <a:pt x="1325043" y="310979"/>
                  <a:pt x="1335314" y="290286"/>
                  <a:pt x="1349828" y="275772"/>
                </a:cubicBezTo>
                <a:cubicBezTo>
                  <a:pt x="1378857" y="261258"/>
                  <a:pt x="1407368" y="245659"/>
                  <a:pt x="1436914" y="232229"/>
                </a:cubicBezTo>
                <a:cubicBezTo>
                  <a:pt x="1460633" y="221448"/>
                  <a:pt x="1485091" y="212348"/>
                  <a:pt x="1509486" y="203200"/>
                </a:cubicBezTo>
                <a:cubicBezTo>
                  <a:pt x="1523811" y="197828"/>
                  <a:pt x="1539344" y="195528"/>
                  <a:pt x="1553028" y="188686"/>
                </a:cubicBezTo>
                <a:cubicBezTo>
                  <a:pt x="1568630" y="180885"/>
                  <a:pt x="1582057" y="169333"/>
                  <a:pt x="1596571" y="159657"/>
                </a:cubicBezTo>
                <a:cubicBezTo>
                  <a:pt x="1615923" y="154819"/>
                  <a:pt x="1636293" y="153001"/>
                  <a:pt x="1654628" y="145143"/>
                </a:cubicBezTo>
                <a:cubicBezTo>
                  <a:pt x="1753952" y="102576"/>
                  <a:pt x="1643863" y="126063"/>
                  <a:pt x="1741714" y="101600"/>
                </a:cubicBezTo>
                <a:cubicBezTo>
                  <a:pt x="1784987" y="90782"/>
                  <a:pt x="1828604" y="81320"/>
                  <a:pt x="1872343" y="72572"/>
                </a:cubicBezTo>
                <a:cubicBezTo>
                  <a:pt x="1901200" y="66801"/>
                  <a:pt x="1930878" y="65195"/>
                  <a:pt x="1959428" y="58057"/>
                </a:cubicBezTo>
                <a:cubicBezTo>
                  <a:pt x="2040134" y="37880"/>
                  <a:pt x="2049319" y="16596"/>
                  <a:pt x="2133600" y="14515"/>
                </a:cubicBezTo>
                <a:close/>
              </a:path>
            </a:pathLst>
          </a:cu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9732" y="495409"/>
            <a:ext cx="2750232" cy="2125226"/>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b="-4659"/>
          <a:stretch/>
        </p:blipFill>
        <p:spPr>
          <a:xfrm>
            <a:off x="1461126" y="1573667"/>
            <a:ext cx="7310587" cy="4315286"/>
          </a:xfrm>
          <a:prstGeom prst="rect">
            <a:avLst/>
          </a:prstGeom>
        </p:spPr>
      </p:pic>
      <p:pic>
        <p:nvPicPr>
          <p:cNvPr id="22" name="图片 2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8009307" y="1573667"/>
            <a:ext cx="3907303" cy="4403316"/>
          </a:xfrm>
          <a:prstGeom prst="rect">
            <a:avLst/>
          </a:prstGeom>
        </p:spPr>
      </p:pic>
      <p:pic>
        <p:nvPicPr>
          <p:cNvPr id="32" name="图片 3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52223" y="3241641"/>
            <a:ext cx="2176526" cy="3203807"/>
          </a:xfrm>
          <a:prstGeom prst="rect">
            <a:avLst/>
          </a:prstGeom>
        </p:spPr>
      </p:pic>
      <p:sp>
        <p:nvSpPr>
          <p:cNvPr id="13" name="文本框 45">
            <a:extLst>
              <a:ext uri="{FF2B5EF4-FFF2-40B4-BE49-F238E27FC236}">
                <a16:creationId xmlns:a16="http://schemas.microsoft.com/office/drawing/2014/main" id="{E09F89A6-7824-B55B-8F91-AF7507D8EE1E}"/>
              </a:ext>
            </a:extLst>
          </p:cNvPr>
          <p:cNvSpPr txBox="1"/>
          <p:nvPr/>
        </p:nvSpPr>
        <p:spPr>
          <a:xfrm>
            <a:off x="2595969" y="381042"/>
            <a:ext cx="2893958" cy="144655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prstClr val="white"/>
                </a:solidFill>
                <a:effectLst/>
                <a:uLnTx/>
                <a:uFillTx/>
                <a:latin typeface="#9SLIDE07 ICIELKONI BLACK" pitchFamily="2" charset="77"/>
                <a:ea typeface="雷盖体" panose="00000800000000000000" pitchFamily="2" charset="-122"/>
                <a:cs typeface="+mn-ea"/>
                <a:sym typeface="雷盖体" panose="00000800000000000000" pitchFamily="2" charset="-122"/>
              </a:rPr>
              <a:t>02</a:t>
            </a:r>
            <a:endParaRPr kumimoji="0" lang="zh-CN" altLang="en-US" sz="8000" b="0" i="0" u="none" strike="noStrike" kern="1200" cap="none" spc="0" normalizeH="0" baseline="0" noProof="0" dirty="0">
              <a:ln>
                <a:noFill/>
              </a:ln>
              <a:solidFill>
                <a:prstClr val="white"/>
              </a:solidFill>
              <a:effectLst/>
              <a:uLnTx/>
              <a:uFillTx/>
              <a:latin typeface="#9SLIDE07 ICIELKONI BLACK" pitchFamily="2" charset="77"/>
              <a:ea typeface="雷盖体" panose="00000800000000000000" pitchFamily="2" charset="-122"/>
              <a:cs typeface="+mn-cs"/>
              <a:sym typeface="雷盖体" panose="00000800000000000000" pitchFamily="2" charset="-122"/>
            </a:endParaRPr>
          </a:p>
        </p:txBody>
      </p:sp>
      <p:pic>
        <p:nvPicPr>
          <p:cNvPr id="11" name="Picture 10">
            <a:extLst>
              <a:ext uri="{FF2B5EF4-FFF2-40B4-BE49-F238E27FC236}">
                <a16:creationId xmlns:a16="http://schemas.microsoft.com/office/drawing/2014/main" id="{24243C7E-42AE-6246-A04D-8D9171D493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3825" y="1935816"/>
            <a:ext cx="4344919" cy="3377676"/>
          </a:xfrm>
          <a:prstGeom prst="rect">
            <a:avLst/>
          </a:prstGeom>
        </p:spPr>
      </p:pic>
    </p:spTree>
    <p:extLst>
      <p:ext uri="{BB962C8B-B14F-4D97-AF65-F5344CB8AC3E}">
        <p14:creationId xmlns:p14="http://schemas.microsoft.com/office/powerpoint/2010/main" val="2939468780"/>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0843" y="3124200"/>
            <a:ext cx="3733800" cy="3733800"/>
          </a:xfrm>
          <a:prstGeom prst="rect">
            <a:avLst/>
          </a:prstGeom>
        </p:spPr>
      </p:pic>
      <p:sp>
        <p:nvSpPr>
          <p:cNvPr id="9" name="Rounded Rectangle 8"/>
          <p:cNvSpPr/>
          <p:nvPr/>
        </p:nvSpPr>
        <p:spPr>
          <a:xfrm>
            <a:off x="790731" y="672869"/>
            <a:ext cx="5203875" cy="641839"/>
          </a:xfrm>
          <a:prstGeom prst="roundRect">
            <a:avLst/>
          </a:prstGeom>
          <a:solidFill>
            <a:schemeClr val="accent4">
              <a:lumMod val="20000"/>
              <a:lumOff val="8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r>
              <a:rPr lang="en-US" sz="4400" dirty="0" err="1">
                <a:solidFill>
                  <a:schemeClr val="tx1">
                    <a:lumMod val="50000"/>
                  </a:schemeClr>
                </a:solidFill>
                <a:latin typeface="#9Slide07 SVNDessert Menu Scrip" panose="00000500000000000000" pitchFamily="2" charset="0"/>
              </a:rPr>
              <a:t>Đặt</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tính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rồi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tính</a:t>
            </a:r>
            <a:endParaRPr lang="en-US" sz="4400" dirty="0">
              <a:solidFill>
                <a:schemeClr val="tx1">
                  <a:lumMod val="50000"/>
                </a:schemeClr>
              </a:solidFill>
              <a:latin typeface="#9Slide07 SVNDessert Menu Scrip" panose="00000500000000000000" pitchFamily="2" charset="0"/>
            </a:endParaRPr>
          </a:p>
        </p:txBody>
      </p:sp>
      <p:sp>
        <p:nvSpPr>
          <p:cNvPr id="10" name="TextBox 9"/>
          <p:cNvSpPr txBox="1"/>
          <p:nvPr/>
        </p:nvSpPr>
        <p:spPr>
          <a:xfrm>
            <a:off x="287811" y="454939"/>
            <a:ext cx="1005840" cy="995422"/>
          </a:xfrm>
          <a:prstGeom prst="ellipse">
            <a:avLst/>
          </a:prstGeom>
          <a:solidFill>
            <a:srgbClr val="00B0F0"/>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1</a:t>
            </a:r>
          </a:p>
        </p:txBody>
      </p:sp>
      <p:sp>
        <p:nvSpPr>
          <p:cNvPr id="12" name="Rounded Rectangle 11">
            <a:extLst>
              <a:ext uri="{FF2B5EF4-FFF2-40B4-BE49-F238E27FC236}">
                <a16:creationId xmlns:a16="http://schemas.microsoft.com/office/drawing/2014/main" id="{A446F43F-681B-CE44-BF22-EE98CC27485C}"/>
              </a:ext>
            </a:extLst>
          </p:cNvPr>
          <p:cNvSpPr/>
          <p:nvPr/>
        </p:nvSpPr>
        <p:spPr>
          <a:xfrm>
            <a:off x="1745026" y="1850427"/>
            <a:ext cx="3638806" cy="990600"/>
          </a:xfrm>
          <a:prstGeom prst="roundRect">
            <a:avLst/>
          </a:prstGeom>
          <a:solidFill>
            <a:srgbClr val="F5D5D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6600" dirty="0">
                <a:solidFill>
                  <a:schemeClr val="tx1"/>
                </a:solidFill>
                <a:latin typeface="#9Slide04 Yeseva One" pitchFamily="2" charset="77"/>
              </a:rPr>
              <a:t>34 - 7</a:t>
            </a:r>
          </a:p>
        </p:txBody>
      </p:sp>
      <p:sp>
        <p:nvSpPr>
          <p:cNvPr id="13" name="Rounded Rectangle 12">
            <a:extLst>
              <a:ext uri="{FF2B5EF4-FFF2-40B4-BE49-F238E27FC236}">
                <a16:creationId xmlns:a16="http://schemas.microsoft.com/office/drawing/2014/main" id="{25EE4051-8473-FC47-B6A2-9E08C800339A}"/>
              </a:ext>
            </a:extLst>
          </p:cNvPr>
          <p:cNvSpPr/>
          <p:nvPr/>
        </p:nvSpPr>
        <p:spPr>
          <a:xfrm>
            <a:off x="5994606" y="1870002"/>
            <a:ext cx="3638806" cy="990600"/>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6600" dirty="0">
                <a:solidFill>
                  <a:schemeClr val="tx1"/>
                </a:solidFill>
                <a:latin typeface="#9Slide04 Yeseva One" pitchFamily="2" charset="77"/>
              </a:rPr>
              <a:t>45 - 8</a:t>
            </a:r>
          </a:p>
        </p:txBody>
      </p:sp>
      <p:sp>
        <p:nvSpPr>
          <p:cNvPr id="14" name="Rounded Rectangle 13">
            <a:extLst>
              <a:ext uri="{FF2B5EF4-FFF2-40B4-BE49-F238E27FC236}">
                <a16:creationId xmlns:a16="http://schemas.microsoft.com/office/drawing/2014/main" id="{75819F12-9AEE-794B-80D4-2FAB35B9A000}"/>
              </a:ext>
            </a:extLst>
          </p:cNvPr>
          <p:cNvSpPr/>
          <p:nvPr/>
        </p:nvSpPr>
        <p:spPr>
          <a:xfrm>
            <a:off x="1745026" y="4018048"/>
            <a:ext cx="3638806" cy="99060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6600" dirty="0">
                <a:solidFill>
                  <a:schemeClr val="tx1"/>
                </a:solidFill>
                <a:latin typeface="#9Slide04 Yeseva One" pitchFamily="2" charset="77"/>
              </a:rPr>
              <a:t>60 - 12</a:t>
            </a:r>
          </a:p>
        </p:txBody>
      </p:sp>
      <p:sp>
        <p:nvSpPr>
          <p:cNvPr id="15" name="Rounded Rectangle 14">
            <a:extLst>
              <a:ext uri="{FF2B5EF4-FFF2-40B4-BE49-F238E27FC236}">
                <a16:creationId xmlns:a16="http://schemas.microsoft.com/office/drawing/2014/main" id="{88223D41-D7D6-204F-960C-6723DFE3B5FF}"/>
              </a:ext>
            </a:extLst>
          </p:cNvPr>
          <p:cNvSpPr/>
          <p:nvPr/>
        </p:nvSpPr>
        <p:spPr>
          <a:xfrm>
            <a:off x="5994606" y="4038161"/>
            <a:ext cx="3638806" cy="990600"/>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6600" dirty="0">
                <a:solidFill>
                  <a:schemeClr val="tx1"/>
                </a:solidFill>
                <a:latin typeface="#9Slide04 Yeseva One" pitchFamily="2" charset="77"/>
              </a:rPr>
              <a:t>51 - 19</a:t>
            </a:r>
          </a:p>
        </p:txBody>
      </p:sp>
      <p:cxnSp>
        <p:nvCxnSpPr>
          <p:cNvPr id="16" name="Straight Connector 15">
            <a:extLst>
              <a:ext uri="{FF2B5EF4-FFF2-40B4-BE49-F238E27FC236}">
                <a16:creationId xmlns:a16="http://schemas.microsoft.com/office/drawing/2014/main" id="{6B467BAA-076F-1E47-8513-1981D645B0F8}"/>
              </a:ext>
            </a:extLst>
          </p:cNvPr>
          <p:cNvCxnSpPr/>
          <p:nvPr/>
        </p:nvCxnSpPr>
        <p:spPr>
          <a:xfrm>
            <a:off x="5693851" y="1934340"/>
            <a:ext cx="0" cy="309442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447184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9"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790731" y="672869"/>
            <a:ext cx="5203875" cy="641839"/>
          </a:xfrm>
          <a:prstGeom prst="roundRect">
            <a:avLst/>
          </a:prstGeom>
          <a:solidFill>
            <a:schemeClr val="accent4">
              <a:lumMod val="20000"/>
              <a:lumOff val="8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r>
              <a:rPr lang="en-US" sz="4400" dirty="0" err="1">
                <a:solidFill>
                  <a:schemeClr val="tx1">
                    <a:lumMod val="50000"/>
                  </a:schemeClr>
                </a:solidFill>
                <a:latin typeface="#9Slide07 SVNDessert Menu Scrip" panose="00000500000000000000" pitchFamily="2" charset="0"/>
              </a:rPr>
              <a:t>Đặt</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tính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rồi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tính</a:t>
            </a:r>
            <a:endParaRPr lang="en-US" sz="4400" dirty="0">
              <a:solidFill>
                <a:schemeClr val="tx1">
                  <a:lumMod val="50000"/>
                </a:schemeClr>
              </a:solidFill>
              <a:latin typeface="#9Slide07 SVNDessert Menu Scrip" panose="00000500000000000000" pitchFamily="2" charset="0"/>
            </a:endParaRPr>
          </a:p>
        </p:txBody>
      </p:sp>
      <p:sp>
        <p:nvSpPr>
          <p:cNvPr id="10" name="TextBox 9"/>
          <p:cNvSpPr txBox="1"/>
          <p:nvPr/>
        </p:nvSpPr>
        <p:spPr>
          <a:xfrm>
            <a:off x="287811" y="454939"/>
            <a:ext cx="1005840" cy="995422"/>
          </a:xfrm>
          <a:prstGeom prst="ellipse">
            <a:avLst/>
          </a:prstGeom>
          <a:solidFill>
            <a:srgbClr val="00B0F0"/>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1</a:t>
            </a:r>
          </a:p>
        </p:txBody>
      </p:sp>
      <p:sp>
        <p:nvSpPr>
          <p:cNvPr id="11" name="Rounded Rectangle 10">
            <a:extLst>
              <a:ext uri="{FF2B5EF4-FFF2-40B4-BE49-F238E27FC236}">
                <a16:creationId xmlns:a16="http://schemas.microsoft.com/office/drawing/2014/main" id="{A446F43F-681B-CE44-BF22-EE98CC27485C}"/>
              </a:ext>
            </a:extLst>
          </p:cNvPr>
          <p:cNvSpPr/>
          <p:nvPr/>
        </p:nvSpPr>
        <p:spPr>
          <a:xfrm>
            <a:off x="1116967" y="1935567"/>
            <a:ext cx="2521290" cy="990600"/>
          </a:xfrm>
          <a:prstGeom prst="roundRect">
            <a:avLst/>
          </a:prstGeom>
          <a:solidFill>
            <a:srgbClr val="F5D5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dirty="0">
                <a:solidFill>
                  <a:schemeClr val="tx1"/>
                </a:solidFill>
                <a:latin typeface="#9Slide04 Yeseva One" pitchFamily="2" charset="77"/>
              </a:rPr>
              <a:t>34 - 7</a:t>
            </a:r>
          </a:p>
        </p:txBody>
      </p:sp>
      <p:sp>
        <p:nvSpPr>
          <p:cNvPr id="17" name="Rounded Rectangle 16">
            <a:extLst>
              <a:ext uri="{FF2B5EF4-FFF2-40B4-BE49-F238E27FC236}">
                <a16:creationId xmlns:a16="http://schemas.microsoft.com/office/drawing/2014/main" id="{25EE4051-8473-FC47-B6A2-9E08C800339A}"/>
              </a:ext>
            </a:extLst>
          </p:cNvPr>
          <p:cNvSpPr/>
          <p:nvPr/>
        </p:nvSpPr>
        <p:spPr>
          <a:xfrm>
            <a:off x="8661929" y="1796561"/>
            <a:ext cx="2521290" cy="9906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dirty="0">
                <a:solidFill>
                  <a:schemeClr val="tx1"/>
                </a:solidFill>
                <a:latin typeface="#9Slide04 Yeseva One" pitchFamily="2" charset="77"/>
              </a:rPr>
              <a:t>45 - 8</a:t>
            </a:r>
          </a:p>
        </p:txBody>
      </p:sp>
      <p:sp>
        <p:nvSpPr>
          <p:cNvPr id="18" name="Rounded Rectangle 17">
            <a:extLst>
              <a:ext uri="{FF2B5EF4-FFF2-40B4-BE49-F238E27FC236}">
                <a16:creationId xmlns:a16="http://schemas.microsoft.com/office/drawing/2014/main" id="{75819F12-9AEE-794B-80D4-2FAB35B9A000}"/>
              </a:ext>
            </a:extLst>
          </p:cNvPr>
          <p:cNvSpPr/>
          <p:nvPr/>
        </p:nvSpPr>
        <p:spPr>
          <a:xfrm>
            <a:off x="1117432" y="4059288"/>
            <a:ext cx="2521290" cy="9906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dirty="0">
                <a:solidFill>
                  <a:schemeClr val="tx1"/>
                </a:solidFill>
                <a:latin typeface="#9Slide04 Yeseva One" pitchFamily="2" charset="77"/>
              </a:rPr>
              <a:t>60 - 12</a:t>
            </a:r>
          </a:p>
        </p:txBody>
      </p:sp>
      <p:sp>
        <p:nvSpPr>
          <p:cNvPr id="19" name="Rounded Rectangle 18">
            <a:extLst>
              <a:ext uri="{FF2B5EF4-FFF2-40B4-BE49-F238E27FC236}">
                <a16:creationId xmlns:a16="http://schemas.microsoft.com/office/drawing/2014/main" id="{88223D41-D7D6-204F-960C-6723DFE3B5FF}"/>
              </a:ext>
            </a:extLst>
          </p:cNvPr>
          <p:cNvSpPr/>
          <p:nvPr/>
        </p:nvSpPr>
        <p:spPr>
          <a:xfrm>
            <a:off x="8661929" y="4015936"/>
            <a:ext cx="2521290" cy="9906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dirty="0">
                <a:solidFill>
                  <a:schemeClr val="tx1"/>
                </a:solidFill>
                <a:latin typeface="#9Slide04 Yeseva One" pitchFamily="2" charset="77"/>
              </a:rPr>
              <a:t>51 - 19</a:t>
            </a:r>
          </a:p>
        </p:txBody>
      </p:sp>
      <p:cxnSp>
        <p:nvCxnSpPr>
          <p:cNvPr id="20" name="Straight Connector 19">
            <a:extLst>
              <a:ext uri="{FF2B5EF4-FFF2-40B4-BE49-F238E27FC236}">
                <a16:creationId xmlns:a16="http://schemas.microsoft.com/office/drawing/2014/main" id="{6B467BAA-076F-1E47-8513-1981D645B0F8}"/>
              </a:ext>
            </a:extLst>
          </p:cNvPr>
          <p:cNvCxnSpPr>
            <a:cxnSpLocks/>
          </p:cNvCxnSpPr>
          <p:nvPr/>
        </p:nvCxnSpPr>
        <p:spPr>
          <a:xfrm>
            <a:off x="6507480" y="1820121"/>
            <a:ext cx="0" cy="4181773"/>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C5D6F57-5342-6C4D-8F2A-2CED48E26C09}"/>
              </a:ext>
            </a:extLst>
          </p:cNvPr>
          <p:cNvSpPr txBox="1"/>
          <p:nvPr/>
        </p:nvSpPr>
        <p:spPr>
          <a:xfrm>
            <a:off x="4439583" y="1846938"/>
            <a:ext cx="1269662" cy="707886"/>
          </a:xfrm>
          <a:prstGeom prst="rect">
            <a:avLst/>
          </a:prstGeom>
          <a:noFill/>
        </p:spPr>
        <p:txBody>
          <a:bodyPr wrap="square" rtlCol="0">
            <a:spAutoFit/>
          </a:bodyPr>
          <a:lstStyle/>
          <a:p>
            <a:pPr algn="ctr"/>
            <a:r>
              <a:rPr lang="en-VN" sz="4000" dirty="0">
                <a:latin typeface="#9Slide04 Yeseva One" pitchFamily="2" charset="77"/>
              </a:rPr>
              <a:t>34</a:t>
            </a:r>
          </a:p>
        </p:txBody>
      </p:sp>
      <p:sp>
        <p:nvSpPr>
          <p:cNvPr id="22" name="TextBox 21">
            <a:extLst>
              <a:ext uri="{FF2B5EF4-FFF2-40B4-BE49-F238E27FC236}">
                <a16:creationId xmlns:a16="http://schemas.microsoft.com/office/drawing/2014/main" id="{F3CD77D6-3D2E-E64B-A969-BDB3E0E88B6A}"/>
              </a:ext>
            </a:extLst>
          </p:cNvPr>
          <p:cNvSpPr txBox="1"/>
          <p:nvPr/>
        </p:nvSpPr>
        <p:spPr>
          <a:xfrm>
            <a:off x="4573104" y="2433218"/>
            <a:ext cx="1269662" cy="707886"/>
          </a:xfrm>
          <a:prstGeom prst="rect">
            <a:avLst/>
          </a:prstGeom>
          <a:noFill/>
        </p:spPr>
        <p:txBody>
          <a:bodyPr wrap="square" rtlCol="0">
            <a:spAutoFit/>
          </a:bodyPr>
          <a:lstStyle/>
          <a:p>
            <a:pPr algn="ctr"/>
            <a:r>
              <a:rPr lang="en-VN" sz="4000" dirty="0">
                <a:latin typeface="#9Slide04 Yeseva One" pitchFamily="2" charset="77"/>
              </a:rPr>
              <a:t>7</a:t>
            </a:r>
          </a:p>
        </p:txBody>
      </p:sp>
      <p:cxnSp>
        <p:nvCxnSpPr>
          <p:cNvPr id="23" name="Straight Connector 22">
            <a:extLst>
              <a:ext uri="{FF2B5EF4-FFF2-40B4-BE49-F238E27FC236}">
                <a16:creationId xmlns:a16="http://schemas.microsoft.com/office/drawing/2014/main" id="{B136D4E9-8748-1344-972F-A123A0BAF6CC}"/>
              </a:ext>
            </a:extLst>
          </p:cNvPr>
          <p:cNvCxnSpPr/>
          <p:nvPr/>
        </p:nvCxnSpPr>
        <p:spPr>
          <a:xfrm>
            <a:off x="4465320" y="2546969"/>
            <a:ext cx="27542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1D38DD64-7B41-0445-9CAC-11E93D584568}"/>
              </a:ext>
            </a:extLst>
          </p:cNvPr>
          <p:cNvCxnSpPr>
            <a:cxnSpLocks/>
          </p:cNvCxnSpPr>
          <p:nvPr/>
        </p:nvCxnSpPr>
        <p:spPr>
          <a:xfrm>
            <a:off x="4695025" y="3080369"/>
            <a:ext cx="882815" cy="0"/>
          </a:xfrm>
          <a:prstGeom prst="line">
            <a:avLst/>
          </a:prstGeom>
          <a:ln w="38100"/>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D284CA1C-C914-DA40-B9B9-2B7C7BA0F3B7}"/>
              </a:ext>
            </a:extLst>
          </p:cNvPr>
          <p:cNvSpPr txBox="1"/>
          <p:nvPr/>
        </p:nvSpPr>
        <p:spPr>
          <a:xfrm>
            <a:off x="4439583" y="3203122"/>
            <a:ext cx="1269662" cy="707886"/>
          </a:xfrm>
          <a:prstGeom prst="rect">
            <a:avLst/>
          </a:prstGeom>
          <a:noFill/>
        </p:spPr>
        <p:txBody>
          <a:bodyPr wrap="square" rtlCol="0">
            <a:spAutoFit/>
          </a:bodyPr>
          <a:lstStyle/>
          <a:p>
            <a:pPr algn="ctr"/>
            <a:r>
              <a:rPr lang="en-VN" sz="4000" dirty="0">
                <a:latin typeface="#9Slide04 Yeseva One" pitchFamily="2" charset="77"/>
              </a:rPr>
              <a:t>27</a:t>
            </a:r>
          </a:p>
        </p:txBody>
      </p:sp>
      <p:sp>
        <p:nvSpPr>
          <p:cNvPr id="26" name="TextBox 25">
            <a:extLst>
              <a:ext uri="{FF2B5EF4-FFF2-40B4-BE49-F238E27FC236}">
                <a16:creationId xmlns:a16="http://schemas.microsoft.com/office/drawing/2014/main" id="{76140DBE-B93D-D345-B70D-F5DA3F40688F}"/>
              </a:ext>
            </a:extLst>
          </p:cNvPr>
          <p:cNvSpPr txBox="1"/>
          <p:nvPr/>
        </p:nvSpPr>
        <p:spPr>
          <a:xfrm>
            <a:off x="4573104" y="4059288"/>
            <a:ext cx="1269662" cy="707886"/>
          </a:xfrm>
          <a:prstGeom prst="rect">
            <a:avLst/>
          </a:prstGeom>
          <a:noFill/>
        </p:spPr>
        <p:txBody>
          <a:bodyPr wrap="square" rtlCol="0">
            <a:spAutoFit/>
          </a:bodyPr>
          <a:lstStyle/>
          <a:p>
            <a:pPr algn="ctr"/>
            <a:r>
              <a:rPr lang="en-VN" sz="4000" dirty="0">
                <a:latin typeface="#9Slide04 Yeseva One" pitchFamily="2" charset="77"/>
              </a:rPr>
              <a:t>60</a:t>
            </a:r>
          </a:p>
        </p:txBody>
      </p:sp>
      <p:cxnSp>
        <p:nvCxnSpPr>
          <p:cNvPr id="27" name="Straight Connector 26">
            <a:extLst>
              <a:ext uri="{FF2B5EF4-FFF2-40B4-BE49-F238E27FC236}">
                <a16:creationId xmlns:a16="http://schemas.microsoft.com/office/drawing/2014/main" id="{C894B559-B8A8-2E4E-AEFE-8E37CA814E49}"/>
              </a:ext>
            </a:extLst>
          </p:cNvPr>
          <p:cNvCxnSpPr/>
          <p:nvPr/>
        </p:nvCxnSpPr>
        <p:spPr>
          <a:xfrm>
            <a:off x="4563446" y="4928011"/>
            <a:ext cx="275425" cy="0"/>
          </a:xfrm>
          <a:prstGeom prst="line">
            <a:avLst/>
          </a:prstGeom>
          <a:ln w="12700"/>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1C182E4D-4623-2942-9A6F-2CD23FD755A0}"/>
              </a:ext>
            </a:extLst>
          </p:cNvPr>
          <p:cNvSpPr txBox="1"/>
          <p:nvPr/>
        </p:nvSpPr>
        <p:spPr>
          <a:xfrm>
            <a:off x="4612977" y="4875980"/>
            <a:ext cx="1269662" cy="707886"/>
          </a:xfrm>
          <a:prstGeom prst="rect">
            <a:avLst/>
          </a:prstGeom>
          <a:noFill/>
        </p:spPr>
        <p:txBody>
          <a:bodyPr wrap="square" rtlCol="0">
            <a:spAutoFit/>
          </a:bodyPr>
          <a:lstStyle/>
          <a:p>
            <a:pPr algn="ctr"/>
            <a:r>
              <a:rPr lang="en-VN" sz="4000" dirty="0">
                <a:latin typeface="#9Slide04 Yeseva One" pitchFamily="2" charset="77"/>
              </a:rPr>
              <a:t>12</a:t>
            </a:r>
          </a:p>
        </p:txBody>
      </p:sp>
      <p:cxnSp>
        <p:nvCxnSpPr>
          <p:cNvPr id="29" name="Straight Connector 28">
            <a:extLst>
              <a:ext uri="{FF2B5EF4-FFF2-40B4-BE49-F238E27FC236}">
                <a16:creationId xmlns:a16="http://schemas.microsoft.com/office/drawing/2014/main" id="{9CE431D0-0424-1048-8291-4BB7828BF8A4}"/>
              </a:ext>
            </a:extLst>
          </p:cNvPr>
          <p:cNvCxnSpPr>
            <a:cxnSpLocks/>
          </p:cNvCxnSpPr>
          <p:nvPr/>
        </p:nvCxnSpPr>
        <p:spPr>
          <a:xfrm>
            <a:off x="4766528" y="5578315"/>
            <a:ext cx="882815" cy="0"/>
          </a:xfrm>
          <a:prstGeom prst="line">
            <a:avLst/>
          </a:prstGeom>
          <a:ln w="38100"/>
        </p:spPr>
        <p:style>
          <a:lnRef idx="2">
            <a:schemeClr val="dk1"/>
          </a:lnRef>
          <a:fillRef idx="0">
            <a:schemeClr val="dk1"/>
          </a:fillRef>
          <a:effectRef idx="1">
            <a:schemeClr val="dk1"/>
          </a:effectRef>
          <a:fontRef idx="minor">
            <a:schemeClr val="tx1"/>
          </a:fontRef>
        </p:style>
      </p:cxnSp>
      <p:sp>
        <p:nvSpPr>
          <p:cNvPr id="30" name="TextBox 29">
            <a:extLst>
              <a:ext uri="{FF2B5EF4-FFF2-40B4-BE49-F238E27FC236}">
                <a16:creationId xmlns:a16="http://schemas.microsoft.com/office/drawing/2014/main" id="{B21BEF4D-7EA2-4D4C-B851-DD8B3B975051}"/>
              </a:ext>
            </a:extLst>
          </p:cNvPr>
          <p:cNvSpPr txBox="1"/>
          <p:nvPr/>
        </p:nvSpPr>
        <p:spPr>
          <a:xfrm>
            <a:off x="4555828" y="5589416"/>
            <a:ext cx="1269662" cy="707886"/>
          </a:xfrm>
          <a:prstGeom prst="rect">
            <a:avLst/>
          </a:prstGeom>
          <a:noFill/>
        </p:spPr>
        <p:txBody>
          <a:bodyPr wrap="square" rtlCol="0">
            <a:spAutoFit/>
          </a:bodyPr>
          <a:lstStyle/>
          <a:p>
            <a:pPr algn="ctr"/>
            <a:r>
              <a:rPr lang="en-VN" sz="4000" dirty="0">
                <a:latin typeface="#9Slide04 Yeseva One" pitchFamily="2" charset="77"/>
              </a:rPr>
              <a:t>48</a:t>
            </a:r>
          </a:p>
        </p:txBody>
      </p:sp>
      <p:sp>
        <p:nvSpPr>
          <p:cNvPr id="31" name="TextBox 30">
            <a:extLst>
              <a:ext uri="{FF2B5EF4-FFF2-40B4-BE49-F238E27FC236}">
                <a16:creationId xmlns:a16="http://schemas.microsoft.com/office/drawing/2014/main" id="{C05CE2DC-A3A4-4C40-9D7B-58820DAC2E45}"/>
              </a:ext>
            </a:extLst>
          </p:cNvPr>
          <p:cNvSpPr txBox="1"/>
          <p:nvPr/>
        </p:nvSpPr>
        <p:spPr>
          <a:xfrm>
            <a:off x="7074559" y="1715203"/>
            <a:ext cx="1269662" cy="707886"/>
          </a:xfrm>
          <a:prstGeom prst="rect">
            <a:avLst/>
          </a:prstGeom>
          <a:noFill/>
        </p:spPr>
        <p:txBody>
          <a:bodyPr wrap="square" rtlCol="0">
            <a:spAutoFit/>
          </a:bodyPr>
          <a:lstStyle/>
          <a:p>
            <a:pPr algn="ctr"/>
            <a:r>
              <a:rPr lang="en-VN" sz="4000" dirty="0">
                <a:latin typeface="#9Slide04 Yeseva One" pitchFamily="2" charset="77"/>
              </a:rPr>
              <a:t>45</a:t>
            </a:r>
          </a:p>
        </p:txBody>
      </p:sp>
      <p:cxnSp>
        <p:nvCxnSpPr>
          <p:cNvPr id="32" name="Straight Connector 31">
            <a:extLst>
              <a:ext uri="{FF2B5EF4-FFF2-40B4-BE49-F238E27FC236}">
                <a16:creationId xmlns:a16="http://schemas.microsoft.com/office/drawing/2014/main" id="{AC3B69F4-BFDB-574A-87BA-5F36782B6929}"/>
              </a:ext>
            </a:extLst>
          </p:cNvPr>
          <p:cNvCxnSpPr/>
          <p:nvPr/>
        </p:nvCxnSpPr>
        <p:spPr>
          <a:xfrm>
            <a:off x="6976923" y="2480827"/>
            <a:ext cx="275425" cy="0"/>
          </a:xfrm>
          <a:prstGeom prst="line">
            <a:avLst/>
          </a:prstGeom>
          <a:ln w="12700"/>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1F1FCE57-F081-8F4C-98FE-D1A9D5E27304}"/>
              </a:ext>
            </a:extLst>
          </p:cNvPr>
          <p:cNvSpPr txBox="1"/>
          <p:nvPr/>
        </p:nvSpPr>
        <p:spPr>
          <a:xfrm>
            <a:off x="7184595" y="2454962"/>
            <a:ext cx="1269662" cy="707886"/>
          </a:xfrm>
          <a:prstGeom prst="rect">
            <a:avLst/>
          </a:prstGeom>
          <a:noFill/>
        </p:spPr>
        <p:txBody>
          <a:bodyPr wrap="square" rtlCol="0">
            <a:spAutoFit/>
          </a:bodyPr>
          <a:lstStyle/>
          <a:p>
            <a:pPr algn="ctr"/>
            <a:r>
              <a:rPr lang="en-VN" sz="4000" dirty="0">
                <a:latin typeface="#9Slide04 Yeseva One" pitchFamily="2" charset="77"/>
              </a:rPr>
              <a:t>8</a:t>
            </a:r>
          </a:p>
        </p:txBody>
      </p:sp>
      <p:cxnSp>
        <p:nvCxnSpPr>
          <p:cNvPr id="34" name="Straight Connector 33">
            <a:extLst>
              <a:ext uri="{FF2B5EF4-FFF2-40B4-BE49-F238E27FC236}">
                <a16:creationId xmlns:a16="http://schemas.microsoft.com/office/drawing/2014/main" id="{27A5196A-884F-9546-A2BD-13ED0F788F86}"/>
              </a:ext>
            </a:extLst>
          </p:cNvPr>
          <p:cNvCxnSpPr>
            <a:cxnSpLocks/>
          </p:cNvCxnSpPr>
          <p:nvPr/>
        </p:nvCxnSpPr>
        <p:spPr>
          <a:xfrm>
            <a:off x="7252348" y="3080369"/>
            <a:ext cx="882815" cy="0"/>
          </a:xfrm>
          <a:prstGeom prst="line">
            <a:avLst/>
          </a:prstGeom>
          <a:ln w="38100"/>
        </p:spPr>
        <p:style>
          <a:lnRef idx="2">
            <a:schemeClr val="dk1"/>
          </a:lnRef>
          <a:fillRef idx="0">
            <a:schemeClr val="dk1"/>
          </a:fillRef>
          <a:effectRef idx="1">
            <a:schemeClr val="dk1"/>
          </a:effectRef>
          <a:fontRef idx="minor">
            <a:schemeClr val="tx1"/>
          </a:fontRef>
        </p:style>
      </p:cxnSp>
      <p:sp>
        <p:nvSpPr>
          <p:cNvPr id="35" name="TextBox 34">
            <a:extLst>
              <a:ext uri="{FF2B5EF4-FFF2-40B4-BE49-F238E27FC236}">
                <a16:creationId xmlns:a16="http://schemas.microsoft.com/office/drawing/2014/main" id="{A69BD4DB-710E-3B41-81CE-956AAB8FAD02}"/>
              </a:ext>
            </a:extLst>
          </p:cNvPr>
          <p:cNvSpPr txBox="1"/>
          <p:nvPr/>
        </p:nvSpPr>
        <p:spPr>
          <a:xfrm>
            <a:off x="7058924" y="3188713"/>
            <a:ext cx="1269662" cy="707886"/>
          </a:xfrm>
          <a:prstGeom prst="rect">
            <a:avLst/>
          </a:prstGeom>
          <a:noFill/>
        </p:spPr>
        <p:txBody>
          <a:bodyPr wrap="square" rtlCol="0">
            <a:spAutoFit/>
          </a:bodyPr>
          <a:lstStyle/>
          <a:p>
            <a:pPr algn="ctr"/>
            <a:r>
              <a:rPr lang="en-VN" sz="4000" dirty="0">
                <a:latin typeface="#9Slide04 Yeseva One" pitchFamily="2" charset="77"/>
              </a:rPr>
              <a:t>37</a:t>
            </a:r>
          </a:p>
        </p:txBody>
      </p:sp>
      <p:sp>
        <p:nvSpPr>
          <p:cNvPr id="36" name="TextBox 35">
            <a:extLst>
              <a:ext uri="{FF2B5EF4-FFF2-40B4-BE49-F238E27FC236}">
                <a16:creationId xmlns:a16="http://schemas.microsoft.com/office/drawing/2014/main" id="{2CA3BAF5-DD89-3C45-8CC4-9A25A5DB43CF}"/>
              </a:ext>
            </a:extLst>
          </p:cNvPr>
          <p:cNvSpPr txBox="1"/>
          <p:nvPr/>
        </p:nvSpPr>
        <p:spPr>
          <a:xfrm>
            <a:off x="7105241" y="4158868"/>
            <a:ext cx="1269662" cy="707886"/>
          </a:xfrm>
          <a:prstGeom prst="rect">
            <a:avLst/>
          </a:prstGeom>
          <a:noFill/>
        </p:spPr>
        <p:txBody>
          <a:bodyPr wrap="square" rtlCol="0">
            <a:spAutoFit/>
          </a:bodyPr>
          <a:lstStyle/>
          <a:p>
            <a:pPr algn="ctr"/>
            <a:r>
              <a:rPr lang="en-VN" sz="4000" dirty="0">
                <a:latin typeface="#9Slide04 Yeseva One" pitchFamily="2" charset="77"/>
              </a:rPr>
              <a:t>51</a:t>
            </a:r>
          </a:p>
        </p:txBody>
      </p:sp>
      <p:sp>
        <p:nvSpPr>
          <p:cNvPr id="37" name="TextBox 36">
            <a:extLst>
              <a:ext uri="{FF2B5EF4-FFF2-40B4-BE49-F238E27FC236}">
                <a16:creationId xmlns:a16="http://schemas.microsoft.com/office/drawing/2014/main" id="{AAD9FD55-AF35-AE42-8D4B-5A32D14F9A21}"/>
              </a:ext>
            </a:extLst>
          </p:cNvPr>
          <p:cNvSpPr txBox="1"/>
          <p:nvPr/>
        </p:nvSpPr>
        <p:spPr>
          <a:xfrm>
            <a:off x="7105241" y="4905033"/>
            <a:ext cx="1269662" cy="707886"/>
          </a:xfrm>
          <a:prstGeom prst="rect">
            <a:avLst/>
          </a:prstGeom>
          <a:noFill/>
        </p:spPr>
        <p:txBody>
          <a:bodyPr wrap="square" rtlCol="0">
            <a:spAutoFit/>
          </a:bodyPr>
          <a:lstStyle/>
          <a:p>
            <a:pPr algn="ctr"/>
            <a:r>
              <a:rPr lang="en-VN" sz="4000" dirty="0">
                <a:latin typeface="#9Slide04 Yeseva One" pitchFamily="2" charset="77"/>
              </a:rPr>
              <a:t>19</a:t>
            </a:r>
          </a:p>
        </p:txBody>
      </p:sp>
      <p:cxnSp>
        <p:nvCxnSpPr>
          <p:cNvPr id="38" name="Straight Connector 37">
            <a:extLst>
              <a:ext uri="{FF2B5EF4-FFF2-40B4-BE49-F238E27FC236}">
                <a16:creationId xmlns:a16="http://schemas.microsoft.com/office/drawing/2014/main" id="{E406129B-75E5-814C-9B3F-E7FFF0AC695D}"/>
              </a:ext>
            </a:extLst>
          </p:cNvPr>
          <p:cNvCxnSpPr/>
          <p:nvPr/>
        </p:nvCxnSpPr>
        <p:spPr>
          <a:xfrm>
            <a:off x="7114635" y="4868643"/>
            <a:ext cx="27542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E430FBED-9D85-3F4B-82DF-3321B5976B77}"/>
              </a:ext>
            </a:extLst>
          </p:cNvPr>
          <p:cNvCxnSpPr>
            <a:cxnSpLocks/>
          </p:cNvCxnSpPr>
          <p:nvPr/>
        </p:nvCxnSpPr>
        <p:spPr>
          <a:xfrm>
            <a:off x="7252347" y="5563550"/>
            <a:ext cx="882815" cy="0"/>
          </a:xfrm>
          <a:prstGeom prst="line">
            <a:avLst/>
          </a:prstGeom>
          <a:ln w="38100"/>
        </p:spPr>
        <p:style>
          <a:lnRef idx="2">
            <a:schemeClr val="dk1"/>
          </a:lnRef>
          <a:fillRef idx="0">
            <a:schemeClr val="dk1"/>
          </a:fillRef>
          <a:effectRef idx="1">
            <a:schemeClr val="dk1"/>
          </a:effectRef>
          <a:fontRef idx="minor">
            <a:schemeClr val="tx1"/>
          </a:fontRef>
        </p:style>
      </p:cxnSp>
      <p:sp>
        <p:nvSpPr>
          <p:cNvPr id="40" name="TextBox 39">
            <a:extLst>
              <a:ext uri="{FF2B5EF4-FFF2-40B4-BE49-F238E27FC236}">
                <a16:creationId xmlns:a16="http://schemas.microsoft.com/office/drawing/2014/main" id="{84C0D8B3-68BB-9440-92DD-781463CC1581}"/>
              </a:ext>
            </a:extLst>
          </p:cNvPr>
          <p:cNvSpPr txBox="1"/>
          <p:nvPr/>
        </p:nvSpPr>
        <p:spPr>
          <a:xfrm>
            <a:off x="7105241" y="5589416"/>
            <a:ext cx="1269662" cy="707886"/>
          </a:xfrm>
          <a:prstGeom prst="rect">
            <a:avLst/>
          </a:prstGeom>
          <a:noFill/>
        </p:spPr>
        <p:txBody>
          <a:bodyPr wrap="square" rtlCol="0">
            <a:spAutoFit/>
          </a:bodyPr>
          <a:lstStyle/>
          <a:p>
            <a:pPr algn="ctr"/>
            <a:r>
              <a:rPr lang="en-VN" sz="4000" dirty="0">
                <a:latin typeface="#9Slide04 Yeseva One" pitchFamily="2" charset="77"/>
              </a:rPr>
              <a:t>32</a:t>
            </a:r>
          </a:p>
        </p:txBody>
      </p:sp>
    </p:spTree>
    <p:extLst>
      <p:ext uri="{BB962C8B-B14F-4D97-AF65-F5344CB8AC3E}">
        <p14:creationId xmlns:p14="http://schemas.microsoft.com/office/powerpoint/2010/main" val="265019407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dissolv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ssolv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dissolv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dissolv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dissolv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dissolv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dissolv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dissolv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dissolve">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dissolve">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dissolve">
                                      <p:cBhvr>
                                        <p:cTn id="82" dur="5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dissolve">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dissolve">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nodeType="click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dissolve">
                                      <p:cBhvr>
                                        <p:cTn id="97" dur="500"/>
                                        <p:tgtEl>
                                          <p:spTgt spid="29"/>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grpId="0" nodeType="click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dissolve">
                                      <p:cBhvr>
                                        <p:cTn id="102" dur="500"/>
                                        <p:tgtEl>
                                          <p:spTgt spid="30"/>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dissolve">
                                      <p:cBhvr>
                                        <p:cTn id="107" dur="500"/>
                                        <p:tgtEl>
                                          <p:spTgt spid="19"/>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presetSubtype="0" fill="hold" grpId="0" nodeType="click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dissolve">
                                      <p:cBhvr>
                                        <p:cTn id="112" dur="500"/>
                                        <p:tgtEl>
                                          <p:spTgt spid="36"/>
                                        </p:tgtEl>
                                      </p:cBhvr>
                                    </p:animEffect>
                                  </p:childTnLst>
                                </p:cTn>
                              </p:par>
                            </p:childTnLst>
                          </p:cTn>
                        </p:par>
                      </p:childTnLst>
                    </p:cTn>
                  </p:par>
                  <p:par>
                    <p:cTn id="113" fill="hold">
                      <p:stCondLst>
                        <p:cond delay="indefinite"/>
                      </p:stCondLst>
                      <p:childTnLst>
                        <p:par>
                          <p:cTn id="114" fill="hold">
                            <p:stCondLst>
                              <p:cond delay="0"/>
                            </p:stCondLst>
                            <p:childTnLst>
                              <p:par>
                                <p:cTn id="115" presetID="9" presetClass="entr" presetSubtype="0" fill="hold" nodeType="click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dissolve">
                                      <p:cBhvr>
                                        <p:cTn id="117" dur="500"/>
                                        <p:tgtEl>
                                          <p:spTgt spid="38"/>
                                        </p:tgtEl>
                                      </p:cBhvr>
                                    </p:animEffect>
                                  </p:childTnLst>
                                </p:cTn>
                              </p:par>
                            </p:childTnLst>
                          </p:cTn>
                        </p:par>
                      </p:childTnLst>
                    </p:cTn>
                  </p:par>
                  <p:par>
                    <p:cTn id="118" fill="hold">
                      <p:stCondLst>
                        <p:cond delay="indefinite"/>
                      </p:stCondLst>
                      <p:childTnLst>
                        <p:par>
                          <p:cTn id="119" fill="hold">
                            <p:stCondLst>
                              <p:cond delay="0"/>
                            </p:stCondLst>
                            <p:childTnLst>
                              <p:par>
                                <p:cTn id="120" presetID="9" presetClass="entr" presetSubtype="0" fill="hold" grpId="0" nodeType="clickEffect">
                                  <p:stCondLst>
                                    <p:cond delay="0"/>
                                  </p:stCondLst>
                                  <p:childTnLst>
                                    <p:set>
                                      <p:cBhvr>
                                        <p:cTn id="121" dur="1" fill="hold">
                                          <p:stCondLst>
                                            <p:cond delay="0"/>
                                          </p:stCondLst>
                                        </p:cTn>
                                        <p:tgtEl>
                                          <p:spTgt spid="37"/>
                                        </p:tgtEl>
                                        <p:attrNameLst>
                                          <p:attrName>style.visibility</p:attrName>
                                        </p:attrNameLst>
                                      </p:cBhvr>
                                      <p:to>
                                        <p:strVal val="visible"/>
                                      </p:to>
                                    </p:set>
                                    <p:animEffect transition="in" filter="dissolve">
                                      <p:cBhvr>
                                        <p:cTn id="122" dur="500"/>
                                        <p:tgtEl>
                                          <p:spTgt spid="37"/>
                                        </p:tgtEl>
                                      </p:cBhvr>
                                    </p:animEffect>
                                  </p:childTnLst>
                                </p:cTn>
                              </p:par>
                            </p:childTnLst>
                          </p:cTn>
                        </p:par>
                      </p:childTnLst>
                    </p:cTn>
                  </p:par>
                  <p:par>
                    <p:cTn id="123" fill="hold">
                      <p:stCondLst>
                        <p:cond delay="indefinite"/>
                      </p:stCondLst>
                      <p:childTnLst>
                        <p:par>
                          <p:cTn id="124" fill="hold">
                            <p:stCondLst>
                              <p:cond delay="0"/>
                            </p:stCondLst>
                            <p:childTnLst>
                              <p:par>
                                <p:cTn id="125" presetID="9" presetClass="entr" presetSubtype="0" fill="hold" nodeType="clickEffect">
                                  <p:stCondLst>
                                    <p:cond delay="0"/>
                                  </p:stCondLst>
                                  <p:childTnLst>
                                    <p:set>
                                      <p:cBhvr>
                                        <p:cTn id="126" dur="1" fill="hold">
                                          <p:stCondLst>
                                            <p:cond delay="0"/>
                                          </p:stCondLst>
                                        </p:cTn>
                                        <p:tgtEl>
                                          <p:spTgt spid="39"/>
                                        </p:tgtEl>
                                        <p:attrNameLst>
                                          <p:attrName>style.visibility</p:attrName>
                                        </p:attrNameLst>
                                      </p:cBhvr>
                                      <p:to>
                                        <p:strVal val="visible"/>
                                      </p:to>
                                    </p:set>
                                    <p:animEffect transition="in" filter="dissolve">
                                      <p:cBhvr>
                                        <p:cTn id="127" dur="500"/>
                                        <p:tgtEl>
                                          <p:spTgt spid="39"/>
                                        </p:tgtEl>
                                      </p:cBhvr>
                                    </p:animEffect>
                                  </p:childTnLst>
                                </p:cTn>
                              </p:par>
                            </p:childTnLst>
                          </p:cTn>
                        </p:par>
                      </p:childTnLst>
                    </p:cTn>
                  </p:par>
                  <p:par>
                    <p:cTn id="128" fill="hold">
                      <p:stCondLst>
                        <p:cond delay="indefinite"/>
                      </p:stCondLst>
                      <p:childTnLst>
                        <p:par>
                          <p:cTn id="129" fill="hold">
                            <p:stCondLst>
                              <p:cond delay="0"/>
                            </p:stCondLst>
                            <p:childTnLst>
                              <p:par>
                                <p:cTn id="130" presetID="9" presetClass="entr" presetSubtype="0" fill="hold" grpId="0" nodeType="clickEffect">
                                  <p:stCondLst>
                                    <p:cond delay="0"/>
                                  </p:stCondLst>
                                  <p:childTnLst>
                                    <p:set>
                                      <p:cBhvr>
                                        <p:cTn id="131" dur="1" fill="hold">
                                          <p:stCondLst>
                                            <p:cond delay="0"/>
                                          </p:stCondLst>
                                        </p:cTn>
                                        <p:tgtEl>
                                          <p:spTgt spid="40"/>
                                        </p:tgtEl>
                                        <p:attrNameLst>
                                          <p:attrName>style.visibility</p:attrName>
                                        </p:attrNameLst>
                                      </p:cBhvr>
                                      <p:to>
                                        <p:strVal val="visible"/>
                                      </p:to>
                                    </p:set>
                                    <p:animEffect transition="in" filter="dissolve">
                                      <p:cBhvr>
                                        <p:cTn id="13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7" grpId="0" animBg="1"/>
      <p:bldP spid="18" grpId="0" animBg="1"/>
      <p:bldP spid="19" grpId="0" animBg="1"/>
      <p:bldP spid="21" grpId="0"/>
      <p:bldP spid="22" grpId="0"/>
      <p:bldP spid="25" grpId="0"/>
      <p:bldP spid="26" grpId="0"/>
      <p:bldP spid="28" grpId="0"/>
      <p:bldP spid="30" grpId="0"/>
      <p:bldP spid="31" grpId="0"/>
      <p:bldP spid="33" grpId="0"/>
      <p:bldP spid="35" grpId="0"/>
      <p:bldP spid="36" grpId="0"/>
      <p:bldP spid="37"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169" y="3892916"/>
            <a:ext cx="3070564" cy="3070564"/>
          </a:xfrm>
          <a:prstGeom prst="rect">
            <a:avLst/>
          </a:prstGeom>
        </p:spPr>
      </p:pic>
      <p:sp>
        <p:nvSpPr>
          <p:cNvPr id="9" name="Rounded Rectangle 8"/>
          <p:cNvSpPr/>
          <p:nvPr/>
        </p:nvSpPr>
        <p:spPr>
          <a:xfrm>
            <a:off x="1211255" y="419553"/>
            <a:ext cx="1729156" cy="1005840"/>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dirty="0" err="1">
                <a:solidFill>
                  <a:schemeClr val="tx1">
                    <a:lumMod val="50000"/>
                  </a:schemeClr>
                </a:solidFill>
                <a:latin typeface="#9Slide07 SVNDessert Menu Scrip" panose="00000500000000000000" pitchFamily="2" charset="0"/>
              </a:rPr>
              <a:t>Số</a:t>
            </a:r>
            <a:r>
              <a:rPr lang="en-US" sz="4400" dirty="0">
                <a:solidFill>
                  <a:schemeClr val="tx1">
                    <a:lumMod val="50000"/>
                  </a:schemeClr>
                </a:solidFill>
                <a:latin typeface="#9Slide07 SVNDessert Menu Scrip" panose="00000500000000000000" pitchFamily="2" charset="0"/>
              </a:rPr>
              <a:t>?</a:t>
            </a:r>
          </a:p>
        </p:txBody>
      </p:sp>
      <p:sp>
        <p:nvSpPr>
          <p:cNvPr id="12" name="TextBox 11"/>
          <p:cNvSpPr txBox="1"/>
          <p:nvPr/>
        </p:nvSpPr>
        <p:spPr>
          <a:xfrm>
            <a:off x="472732" y="435180"/>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2</a:t>
            </a:r>
          </a:p>
        </p:txBody>
      </p:sp>
      <p:grpSp>
        <p:nvGrpSpPr>
          <p:cNvPr id="13" name="Group 12">
            <a:extLst>
              <a:ext uri="{FF2B5EF4-FFF2-40B4-BE49-F238E27FC236}">
                <a16:creationId xmlns:a16="http://schemas.microsoft.com/office/drawing/2014/main" id="{0C708FD5-2194-E14E-B8BC-791210F96DE7}"/>
              </a:ext>
            </a:extLst>
          </p:cNvPr>
          <p:cNvGrpSpPr/>
          <p:nvPr/>
        </p:nvGrpSpPr>
        <p:grpSpPr>
          <a:xfrm>
            <a:off x="975652" y="2054085"/>
            <a:ext cx="10313058" cy="1844040"/>
            <a:chOff x="1021081" y="2194560"/>
            <a:chExt cx="10313058" cy="1844040"/>
          </a:xfrm>
        </p:grpSpPr>
        <p:sp>
          <p:nvSpPr>
            <p:cNvPr id="14" name="Oval 13">
              <a:extLst>
                <a:ext uri="{FF2B5EF4-FFF2-40B4-BE49-F238E27FC236}">
                  <a16:creationId xmlns:a16="http://schemas.microsoft.com/office/drawing/2014/main" id="{98AC1779-A691-F142-B471-2B45F434DF01}"/>
                </a:ext>
              </a:extLst>
            </p:cNvPr>
            <p:cNvSpPr/>
            <p:nvPr/>
          </p:nvSpPr>
          <p:spPr>
            <a:xfrm>
              <a:off x="1021081" y="2453640"/>
              <a:ext cx="1371599" cy="1325880"/>
            </a:xfrm>
            <a:prstGeom prst="ellipse">
              <a:avLst/>
            </a:prstGeom>
            <a:solidFill>
              <a:srgbClr val="F5D5D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solidFill>
                    <a:schemeClr val="tx1"/>
                  </a:solidFill>
                  <a:latin typeface="#9Slide04 Yeseva One" pitchFamily="2" charset="77"/>
                </a:rPr>
                <a:t>88</a:t>
              </a:r>
            </a:p>
          </p:txBody>
        </p:sp>
        <p:cxnSp>
          <p:nvCxnSpPr>
            <p:cNvPr id="15" name="Straight Arrow Connector 14">
              <a:extLst>
                <a:ext uri="{FF2B5EF4-FFF2-40B4-BE49-F238E27FC236}">
                  <a16:creationId xmlns:a16="http://schemas.microsoft.com/office/drawing/2014/main" id="{D72F45ED-345A-A944-B046-D3CF40F9660D}"/>
                </a:ext>
              </a:extLst>
            </p:cNvPr>
            <p:cNvCxnSpPr>
              <a:stCxn id="14" idx="6"/>
            </p:cNvCxnSpPr>
            <p:nvPr/>
          </p:nvCxnSpPr>
          <p:spPr>
            <a:xfrm>
              <a:off x="2392680" y="3116580"/>
              <a:ext cx="129481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Preparation 14">
              <a:extLst>
                <a:ext uri="{FF2B5EF4-FFF2-40B4-BE49-F238E27FC236}">
                  <a16:creationId xmlns:a16="http://schemas.microsoft.com/office/drawing/2014/main" id="{58CDA95D-A3FD-764E-93E1-F08B79476612}"/>
                </a:ext>
              </a:extLst>
            </p:cNvPr>
            <p:cNvSpPr/>
            <p:nvPr/>
          </p:nvSpPr>
          <p:spPr>
            <a:xfrm>
              <a:off x="3687496" y="2529840"/>
              <a:ext cx="1692911" cy="1173480"/>
            </a:xfrm>
            <a:prstGeom prst="flowChartPreparation">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dirty="0">
                  <a:solidFill>
                    <a:schemeClr val="tx1"/>
                  </a:solidFill>
                  <a:latin typeface="#9Slide04 Yeseva One" pitchFamily="2" charset="77"/>
                </a:rPr>
                <a:t>?</a:t>
              </a:r>
              <a:endParaRPr lang="en-VN" sz="4400" dirty="0"/>
            </a:p>
          </p:txBody>
        </p:sp>
        <p:cxnSp>
          <p:nvCxnSpPr>
            <p:cNvPr id="17" name="Straight Arrow Connector 16">
              <a:extLst>
                <a:ext uri="{FF2B5EF4-FFF2-40B4-BE49-F238E27FC236}">
                  <a16:creationId xmlns:a16="http://schemas.microsoft.com/office/drawing/2014/main" id="{82DF0704-0630-C040-92D6-E813A5BD4DB3}"/>
                </a:ext>
              </a:extLst>
            </p:cNvPr>
            <p:cNvCxnSpPr/>
            <p:nvPr/>
          </p:nvCxnSpPr>
          <p:spPr>
            <a:xfrm>
              <a:off x="5394960" y="3116580"/>
              <a:ext cx="129481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Explosion 1 17">
              <a:extLst>
                <a:ext uri="{FF2B5EF4-FFF2-40B4-BE49-F238E27FC236}">
                  <a16:creationId xmlns:a16="http://schemas.microsoft.com/office/drawing/2014/main" id="{5DFF284C-CA6B-9A4D-A45A-EB3191303D76}"/>
                </a:ext>
              </a:extLst>
            </p:cNvPr>
            <p:cNvSpPr/>
            <p:nvPr/>
          </p:nvSpPr>
          <p:spPr>
            <a:xfrm>
              <a:off x="6651727" y="2194560"/>
              <a:ext cx="1844624" cy="18440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dirty="0">
                  <a:solidFill>
                    <a:schemeClr val="bg1"/>
                  </a:solidFill>
                  <a:latin typeface="#9Slide04 Yeseva One" pitchFamily="2" charset="77"/>
                </a:rPr>
                <a:t>?</a:t>
              </a:r>
            </a:p>
          </p:txBody>
        </p:sp>
        <p:cxnSp>
          <p:nvCxnSpPr>
            <p:cNvPr id="19" name="Straight Arrow Connector 18">
              <a:extLst>
                <a:ext uri="{FF2B5EF4-FFF2-40B4-BE49-F238E27FC236}">
                  <a16:creationId xmlns:a16="http://schemas.microsoft.com/office/drawing/2014/main" id="{5464EBC3-A667-7B48-BA83-7E732D619315}"/>
                </a:ext>
              </a:extLst>
            </p:cNvPr>
            <p:cNvCxnSpPr/>
            <p:nvPr/>
          </p:nvCxnSpPr>
          <p:spPr>
            <a:xfrm>
              <a:off x="8382000" y="3116580"/>
              <a:ext cx="129481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5-Point Star 19">
              <a:extLst>
                <a:ext uri="{FF2B5EF4-FFF2-40B4-BE49-F238E27FC236}">
                  <a16:creationId xmlns:a16="http://schemas.microsoft.com/office/drawing/2014/main" id="{60F2DF6D-A48A-DE4D-9EC8-03EFC20C8CE1}"/>
                </a:ext>
              </a:extLst>
            </p:cNvPr>
            <p:cNvSpPr/>
            <p:nvPr/>
          </p:nvSpPr>
          <p:spPr>
            <a:xfrm>
              <a:off x="9620207" y="2206880"/>
              <a:ext cx="1713932" cy="1508760"/>
            </a:xfrm>
            <a:prstGeom prst="star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dirty="0">
                  <a:solidFill>
                    <a:schemeClr val="bg1"/>
                  </a:solidFill>
                  <a:latin typeface="#9Slide04 Yeseva One" pitchFamily="2" charset="77"/>
                </a:rPr>
                <a:t>?</a:t>
              </a:r>
              <a:endParaRPr lang="en-VN" sz="4400" dirty="0">
                <a:solidFill>
                  <a:schemeClr val="bg1"/>
                </a:solidFill>
              </a:endParaRPr>
            </a:p>
          </p:txBody>
        </p:sp>
        <p:sp>
          <p:nvSpPr>
            <p:cNvPr id="21" name="TextBox 20">
              <a:extLst>
                <a:ext uri="{FF2B5EF4-FFF2-40B4-BE49-F238E27FC236}">
                  <a16:creationId xmlns:a16="http://schemas.microsoft.com/office/drawing/2014/main" id="{A69DB12A-6392-2F48-A79F-EF9D98634D4C}"/>
                </a:ext>
              </a:extLst>
            </p:cNvPr>
            <p:cNvSpPr txBox="1"/>
            <p:nvPr/>
          </p:nvSpPr>
          <p:spPr>
            <a:xfrm>
              <a:off x="2526692" y="2255789"/>
              <a:ext cx="1050976" cy="769441"/>
            </a:xfrm>
            <a:prstGeom prst="rect">
              <a:avLst/>
            </a:prstGeom>
            <a:noFill/>
          </p:spPr>
          <p:txBody>
            <a:bodyPr wrap="square" rtlCol="0">
              <a:spAutoFit/>
            </a:bodyPr>
            <a:lstStyle/>
            <a:p>
              <a:r>
                <a:rPr lang="en-VN" sz="4400" dirty="0">
                  <a:latin typeface="#9Slide04 Yeseva One" pitchFamily="2" charset="77"/>
                </a:rPr>
                <a:t>+ 4</a:t>
              </a:r>
            </a:p>
          </p:txBody>
        </p:sp>
        <p:sp>
          <p:nvSpPr>
            <p:cNvPr id="22" name="TextBox 21">
              <a:extLst>
                <a:ext uri="{FF2B5EF4-FFF2-40B4-BE49-F238E27FC236}">
                  <a16:creationId xmlns:a16="http://schemas.microsoft.com/office/drawing/2014/main" id="{CF1C9F81-5157-7A4D-A688-D820490B40B4}"/>
                </a:ext>
              </a:extLst>
            </p:cNvPr>
            <p:cNvSpPr txBox="1"/>
            <p:nvPr/>
          </p:nvSpPr>
          <p:spPr>
            <a:xfrm>
              <a:off x="5516880" y="2255789"/>
              <a:ext cx="1050976" cy="769441"/>
            </a:xfrm>
            <a:prstGeom prst="rect">
              <a:avLst/>
            </a:prstGeom>
            <a:noFill/>
          </p:spPr>
          <p:txBody>
            <a:bodyPr wrap="square" rtlCol="0">
              <a:spAutoFit/>
            </a:bodyPr>
            <a:lstStyle/>
            <a:p>
              <a:r>
                <a:rPr lang="en-VN" sz="4400" dirty="0">
                  <a:latin typeface="#9Slide04 Yeseva One" pitchFamily="2" charset="77"/>
                </a:rPr>
                <a:t>- 7</a:t>
              </a:r>
            </a:p>
          </p:txBody>
        </p:sp>
        <p:sp>
          <p:nvSpPr>
            <p:cNvPr id="23" name="TextBox 22">
              <a:extLst>
                <a:ext uri="{FF2B5EF4-FFF2-40B4-BE49-F238E27FC236}">
                  <a16:creationId xmlns:a16="http://schemas.microsoft.com/office/drawing/2014/main" id="{1C24D391-E98F-744D-84ED-5B24B42B43B1}"/>
                </a:ext>
              </a:extLst>
            </p:cNvPr>
            <p:cNvSpPr txBox="1"/>
            <p:nvPr/>
          </p:nvSpPr>
          <p:spPr>
            <a:xfrm>
              <a:off x="8349663" y="2255788"/>
              <a:ext cx="1292252" cy="769441"/>
            </a:xfrm>
            <a:prstGeom prst="rect">
              <a:avLst/>
            </a:prstGeom>
            <a:noFill/>
          </p:spPr>
          <p:txBody>
            <a:bodyPr wrap="square" rtlCol="0">
              <a:spAutoFit/>
            </a:bodyPr>
            <a:lstStyle/>
            <a:p>
              <a:r>
                <a:rPr lang="en-VN" sz="4400" dirty="0">
                  <a:latin typeface="#9Slide04 Yeseva One" pitchFamily="2" charset="77"/>
                </a:rPr>
                <a:t>- 26</a:t>
              </a:r>
            </a:p>
          </p:txBody>
        </p:sp>
      </p:grpSp>
      <p:sp>
        <p:nvSpPr>
          <p:cNvPr id="24" name="Preparation 14">
            <a:extLst>
              <a:ext uri="{FF2B5EF4-FFF2-40B4-BE49-F238E27FC236}">
                <a16:creationId xmlns:a16="http://schemas.microsoft.com/office/drawing/2014/main" id="{58CDA95D-A3FD-764E-93E1-F08B79476612}"/>
              </a:ext>
            </a:extLst>
          </p:cNvPr>
          <p:cNvSpPr/>
          <p:nvPr/>
        </p:nvSpPr>
        <p:spPr>
          <a:xfrm>
            <a:off x="3642067" y="2395868"/>
            <a:ext cx="1692911" cy="1173480"/>
          </a:xfrm>
          <a:prstGeom prst="flowChartPreparation">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dirty="0">
                <a:solidFill>
                  <a:schemeClr val="tx1"/>
                </a:solidFill>
                <a:latin typeface="#9Slide04 Yeseva One" pitchFamily="2" charset="77"/>
              </a:rPr>
              <a:t>92</a:t>
            </a:r>
            <a:endParaRPr lang="en-VN" sz="4400" dirty="0"/>
          </a:p>
        </p:txBody>
      </p:sp>
      <p:sp>
        <p:nvSpPr>
          <p:cNvPr id="25" name="Explosion 1 24">
            <a:extLst>
              <a:ext uri="{FF2B5EF4-FFF2-40B4-BE49-F238E27FC236}">
                <a16:creationId xmlns:a16="http://schemas.microsoft.com/office/drawing/2014/main" id="{5DFF284C-CA6B-9A4D-A45A-EB3191303D76}"/>
              </a:ext>
            </a:extLst>
          </p:cNvPr>
          <p:cNvSpPr/>
          <p:nvPr/>
        </p:nvSpPr>
        <p:spPr>
          <a:xfrm>
            <a:off x="6606298" y="2060588"/>
            <a:ext cx="1844624" cy="18440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dirty="0">
                <a:solidFill>
                  <a:schemeClr val="tx1"/>
                </a:solidFill>
                <a:latin typeface="#9Slide04 Yeseva One" pitchFamily="2" charset="77"/>
              </a:rPr>
              <a:t>85</a:t>
            </a:r>
            <a:endParaRPr lang="en-VN" sz="4400" dirty="0">
              <a:latin typeface="#9Slide04 Yeseva One" pitchFamily="2" charset="77"/>
            </a:endParaRPr>
          </a:p>
        </p:txBody>
      </p:sp>
      <p:sp>
        <p:nvSpPr>
          <p:cNvPr id="26" name="5-Point Star 25">
            <a:extLst>
              <a:ext uri="{FF2B5EF4-FFF2-40B4-BE49-F238E27FC236}">
                <a16:creationId xmlns:a16="http://schemas.microsoft.com/office/drawing/2014/main" id="{60F2DF6D-A48A-DE4D-9EC8-03EFC20C8CE1}"/>
              </a:ext>
            </a:extLst>
          </p:cNvPr>
          <p:cNvSpPr/>
          <p:nvPr/>
        </p:nvSpPr>
        <p:spPr>
          <a:xfrm>
            <a:off x="9429298" y="2023873"/>
            <a:ext cx="2096403" cy="1615172"/>
          </a:xfrm>
          <a:prstGeom prst="star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solidFill>
                  <a:schemeClr val="tx1"/>
                </a:solidFill>
                <a:latin typeface="#9Slide04 Yeseva One" pitchFamily="2" charset="77"/>
              </a:rPr>
              <a:t>59</a:t>
            </a:r>
            <a:endParaRPr lang="en-VN" sz="4000" dirty="0"/>
          </a:p>
        </p:txBody>
      </p:sp>
    </p:spTree>
    <p:extLst>
      <p:ext uri="{BB962C8B-B14F-4D97-AF65-F5344CB8AC3E}">
        <p14:creationId xmlns:p14="http://schemas.microsoft.com/office/powerpoint/2010/main" val="263283595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900" decel="100000" fill="hold"/>
                                        <p:tgtEl>
                                          <p:spTgt spid="1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24"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268579" y="298997"/>
            <a:ext cx="10014399" cy="1937912"/>
          </a:xfrm>
          <a:prstGeom prst="roundRect">
            <a:avLst/>
          </a:prstGeom>
          <a:solidFill>
            <a:srgbClr val="00B050"/>
          </a:solidFill>
          <a:ln w="28575">
            <a:solidFill>
              <a:schemeClr val="tx1"/>
            </a:solidFill>
            <a:prstDash val="lg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3600" dirty="0" err="1">
                <a:solidFill>
                  <a:schemeClr val="bg1"/>
                </a:solidFill>
                <a:latin typeface="Cambria" panose="02040503050406030204" pitchFamily="18" charset="0"/>
                <a:ea typeface="Cambria" panose="02040503050406030204" pitchFamily="18" charset="0"/>
              </a:rPr>
              <a:t>Cầu</a:t>
            </a:r>
            <a:r>
              <a:rPr lang="en-US" sz="3600" dirty="0">
                <a:solidFill>
                  <a:schemeClr val="bg1"/>
                </a:solidFill>
                <a:latin typeface="Cambria" panose="02040503050406030204" pitchFamily="18" charset="0"/>
                <a:ea typeface="Cambria" panose="02040503050406030204" pitchFamily="18" charset="0"/>
              </a:rPr>
              <a:t> thang </a:t>
            </a:r>
            <a:r>
              <a:rPr lang="en-US" sz="3600" dirty="0" err="1">
                <a:solidFill>
                  <a:schemeClr val="bg1"/>
                </a:solidFill>
                <a:latin typeface="Cambria" panose="02040503050406030204" pitchFamily="18" charset="0"/>
                <a:ea typeface="Cambria" panose="02040503050406030204" pitchFamily="18" charset="0"/>
              </a:rPr>
              <a:t>lên</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nhà</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sóc</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có</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tất</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cả</a:t>
            </a:r>
            <a:r>
              <a:rPr lang="en-US" sz="3600" dirty="0">
                <a:solidFill>
                  <a:schemeClr val="bg1"/>
                </a:solidFill>
                <a:latin typeface="Cambria" panose="02040503050406030204" pitchFamily="18" charset="0"/>
                <a:ea typeface="Cambria" panose="02040503050406030204" pitchFamily="18" charset="0"/>
              </a:rPr>
              <a:t> 32 </a:t>
            </a:r>
            <a:r>
              <a:rPr lang="en-US" sz="3600" dirty="0" err="1">
                <a:solidFill>
                  <a:schemeClr val="bg1"/>
                </a:solidFill>
                <a:latin typeface="Cambria" panose="02040503050406030204" pitchFamily="18" charset="0"/>
                <a:ea typeface="Cambria" panose="02040503050406030204" pitchFamily="18" charset="0"/>
              </a:rPr>
              <a:t>bậc</a:t>
            </a:r>
            <a:r>
              <a:rPr lang="en-US" sz="3600" dirty="0">
                <a:solidFill>
                  <a:schemeClr val="bg1"/>
                </a:solidFill>
                <a:latin typeface="Cambria" panose="02040503050406030204" pitchFamily="18" charset="0"/>
                <a:ea typeface="Cambria" panose="02040503050406030204" pitchFamily="18" charset="0"/>
              </a:rPr>
              <a:t> thang. </a:t>
            </a:r>
            <a:r>
              <a:rPr lang="en-US" sz="3600" dirty="0" err="1">
                <a:solidFill>
                  <a:schemeClr val="bg1"/>
                </a:solidFill>
                <a:latin typeface="Cambria" panose="02040503050406030204" pitchFamily="18" charset="0"/>
                <a:ea typeface="Cambria" panose="02040503050406030204" pitchFamily="18" charset="0"/>
              </a:rPr>
              <a:t>Sóc</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đã</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leo</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được</a:t>
            </a:r>
            <a:r>
              <a:rPr lang="en-US" sz="3600" dirty="0">
                <a:solidFill>
                  <a:schemeClr val="bg1"/>
                </a:solidFill>
                <a:latin typeface="Cambria" panose="02040503050406030204" pitchFamily="18" charset="0"/>
                <a:ea typeface="Cambria" panose="02040503050406030204" pitchFamily="18" charset="0"/>
              </a:rPr>
              <a:t> 9 </a:t>
            </a:r>
            <a:r>
              <a:rPr lang="en-US" sz="3600" dirty="0" err="1">
                <a:solidFill>
                  <a:schemeClr val="bg1"/>
                </a:solidFill>
                <a:latin typeface="Cambria" panose="02040503050406030204" pitchFamily="18" charset="0"/>
                <a:ea typeface="Cambria" panose="02040503050406030204" pitchFamily="18" charset="0"/>
              </a:rPr>
              <a:t>bậc</a:t>
            </a:r>
            <a:r>
              <a:rPr lang="en-US" sz="3600" dirty="0">
                <a:solidFill>
                  <a:schemeClr val="bg1"/>
                </a:solidFill>
                <a:latin typeface="Cambria" panose="02040503050406030204" pitchFamily="18" charset="0"/>
                <a:ea typeface="Cambria" panose="02040503050406030204" pitchFamily="18" charset="0"/>
              </a:rPr>
              <a:t> thang. </a:t>
            </a:r>
            <a:r>
              <a:rPr lang="en-US" sz="3600" dirty="0" err="1">
                <a:solidFill>
                  <a:schemeClr val="bg1"/>
                </a:solidFill>
                <a:latin typeface="Cambria" panose="02040503050406030204" pitchFamily="18" charset="0"/>
                <a:ea typeface="Cambria" panose="02040503050406030204" pitchFamily="18" charset="0"/>
              </a:rPr>
              <a:t>Hỏi</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sóc</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cần</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leo</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thêm</a:t>
            </a:r>
            <a:r>
              <a:rPr lang="en-US" sz="3600" dirty="0">
                <a:solidFill>
                  <a:schemeClr val="bg1"/>
                </a:solidFill>
                <a:latin typeface="Cambria" panose="02040503050406030204" pitchFamily="18" charset="0"/>
                <a:ea typeface="Cambria" panose="02040503050406030204" pitchFamily="18" charset="0"/>
              </a:rPr>
              <a:t> bao </a:t>
            </a:r>
            <a:r>
              <a:rPr lang="en-US" sz="3600" dirty="0" err="1">
                <a:solidFill>
                  <a:schemeClr val="bg1"/>
                </a:solidFill>
                <a:latin typeface="Cambria" panose="02040503050406030204" pitchFamily="18" charset="0"/>
                <a:ea typeface="Cambria" panose="02040503050406030204" pitchFamily="18" charset="0"/>
              </a:rPr>
              <a:t>nhiêu</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bậc</a:t>
            </a:r>
            <a:r>
              <a:rPr lang="en-US" sz="3600" dirty="0">
                <a:solidFill>
                  <a:schemeClr val="bg1"/>
                </a:solidFill>
                <a:latin typeface="Cambria" panose="02040503050406030204" pitchFamily="18" charset="0"/>
                <a:ea typeface="Cambria" panose="02040503050406030204" pitchFamily="18" charset="0"/>
              </a:rPr>
              <a:t> thang </a:t>
            </a:r>
            <a:r>
              <a:rPr lang="en-US" sz="3600" dirty="0" err="1">
                <a:solidFill>
                  <a:schemeClr val="bg1"/>
                </a:solidFill>
                <a:latin typeface="Cambria" panose="02040503050406030204" pitchFamily="18" charset="0"/>
                <a:ea typeface="Cambria" panose="02040503050406030204" pitchFamily="18" charset="0"/>
              </a:rPr>
              <a:t>nữa</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để</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vào</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nhà</a:t>
            </a:r>
            <a:r>
              <a:rPr lang="en-US" sz="3600" dirty="0">
                <a:solidFill>
                  <a:schemeClr val="bg1"/>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3A228B93-BBB1-3140-B004-9BE32A67E758}"/>
              </a:ext>
            </a:extLst>
          </p:cNvPr>
          <p:cNvSpPr txBox="1"/>
          <p:nvPr/>
        </p:nvSpPr>
        <p:spPr>
          <a:xfrm>
            <a:off x="345966" y="306204"/>
            <a:ext cx="1005840" cy="995422"/>
          </a:xfrm>
          <a:prstGeom prst="ellipse">
            <a:avLst/>
          </a:prstGeom>
          <a:solidFill>
            <a:srgbClr val="FFFF00"/>
          </a:solidFill>
          <a:ln w="38100">
            <a:solidFill>
              <a:schemeClr val="tx1"/>
            </a:solidFill>
            <a:prstDash val="dashDot"/>
          </a:ln>
        </p:spPr>
        <p:txBody>
          <a:bodyPr wrap="square" rtlCol="0">
            <a:spAutoFit/>
          </a:bodyPr>
          <a:lstStyle/>
          <a:p>
            <a:pPr algn="ctr"/>
            <a:r>
              <a:rPr lang="en-US" sz="4000" dirty="0">
                <a:latin typeface="#9Slide07 SVNDessert Menu Scrip" panose="00000500000000000000" pitchFamily="2" charset="0"/>
              </a:rPr>
              <a:t>3</a:t>
            </a:r>
          </a:p>
        </p:txBody>
      </p:sp>
      <p:pic>
        <p:nvPicPr>
          <p:cNvPr id="11" name="Picture 10">
            <a:extLst>
              <a:ext uri="{FF2B5EF4-FFF2-40B4-BE49-F238E27FC236}">
                <a16:creationId xmlns:a16="http://schemas.microsoft.com/office/drawing/2014/main" id="{9CCDC27A-0DA3-674A-9CA6-BDE219F76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9779" y="2831694"/>
            <a:ext cx="4962941" cy="3333692"/>
          </a:xfrm>
          <a:prstGeom prst="rect">
            <a:avLst/>
          </a:prstGeom>
        </p:spPr>
      </p:pic>
      <p:sp>
        <p:nvSpPr>
          <p:cNvPr id="13" name="Rectangle 12">
            <a:extLst>
              <a:ext uri="{FF2B5EF4-FFF2-40B4-BE49-F238E27FC236}">
                <a16:creationId xmlns:a16="http://schemas.microsoft.com/office/drawing/2014/main" id="{F9F57DAA-19BC-D348-B4E8-B156AFA07543}"/>
              </a:ext>
            </a:extLst>
          </p:cNvPr>
          <p:cNvSpPr/>
          <p:nvPr/>
        </p:nvSpPr>
        <p:spPr>
          <a:xfrm>
            <a:off x="1268579" y="3214792"/>
            <a:ext cx="1711817" cy="606669"/>
          </a:xfrm>
          <a:prstGeom prst="rect">
            <a:avLst/>
          </a:prstGeom>
          <a:solidFill>
            <a:schemeClr val="accent3">
              <a:lumMod val="40000"/>
              <a:lumOff val="6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b="1" dirty="0" err="1">
                <a:solidFill>
                  <a:schemeClr val="bg2">
                    <a:lumMod val="25000"/>
                  </a:schemeClr>
                </a:solidFill>
                <a:latin typeface="Cambria" panose="02040503050406030204" pitchFamily="18" charset="0"/>
                <a:ea typeface="Cambria" panose="02040503050406030204" pitchFamily="18" charset="0"/>
              </a:rPr>
              <a:t>Tóm</a:t>
            </a:r>
            <a:r>
              <a:rPr lang="en-US" sz="3200" b="1" dirty="0">
                <a:solidFill>
                  <a:schemeClr val="bg2">
                    <a:lumMod val="25000"/>
                  </a:schemeClr>
                </a:solidFill>
                <a:latin typeface="Cambria" panose="02040503050406030204" pitchFamily="18" charset="0"/>
                <a:ea typeface="Cambria" panose="02040503050406030204" pitchFamily="18" charset="0"/>
              </a:rPr>
              <a:t> </a:t>
            </a:r>
            <a:r>
              <a:rPr lang="en-US" sz="3200" b="1" dirty="0" err="1">
                <a:solidFill>
                  <a:schemeClr val="bg2">
                    <a:lumMod val="25000"/>
                  </a:schemeClr>
                </a:solidFill>
                <a:latin typeface="Cambria" panose="02040503050406030204" pitchFamily="18" charset="0"/>
                <a:ea typeface="Cambria" panose="02040503050406030204" pitchFamily="18" charset="0"/>
              </a:rPr>
              <a:t>tắt</a:t>
            </a:r>
            <a:endParaRPr lang="en-US" sz="3200" b="1" dirty="0">
              <a:solidFill>
                <a:schemeClr val="bg2">
                  <a:lumMod val="25000"/>
                </a:schemeClr>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B0D9AF4-CF51-3B43-944F-CA798A78F69A}"/>
              </a:ext>
            </a:extLst>
          </p:cNvPr>
          <p:cNvSpPr txBox="1"/>
          <p:nvPr/>
        </p:nvSpPr>
        <p:spPr>
          <a:xfrm>
            <a:off x="1181685" y="3839316"/>
            <a:ext cx="6192685" cy="1938992"/>
          </a:xfrm>
          <a:prstGeom prst="rect">
            <a:avLst/>
          </a:prstGeom>
          <a:noFill/>
        </p:spPr>
        <p:txBody>
          <a:bodyPr wrap="square" rtlCol="0">
            <a:spAutoFit/>
          </a:bodyPr>
          <a:lstStyle/>
          <a:p>
            <a:r>
              <a:rPr lang="en-US" sz="4000" i="1" dirty="0" err="1">
                <a:solidFill>
                  <a:schemeClr val="accent4">
                    <a:lumMod val="50000"/>
                  </a:schemeClr>
                </a:solidFill>
                <a:latin typeface="Cambria" panose="02040503050406030204" pitchFamily="18" charset="0"/>
                <a:ea typeface="Cambria" panose="02040503050406030204" pitchFamily="18" charset="0"/>
              </a:rPr>
              <a:t>Có</a:t>
            </a:r>
            <a:r>
              <a:rPr lang="en-US" sz="4000" i="1" dirty="0">
                <a:solidFill>
                  <a:schemeClr val="accent4">
                    <a:lumMod val="50000"/>
                  </a:schemeClr>
                </a:solidFill>
                <a:latin typeface="Cambria" panose="02040503050406030204" pitchFamily="18" charset="0"/>
                <a:ea typeface="Cambria" panose="02040503050406030204" pitchFamily="18" charset="0"/>
              </a:rPr>
              <a:t>                     : 32 </a:t>
            </a:r>
            <a:r>
              <a:rPr lang="en-US" sz="4000" i="1" dirty="0" err="1">
                <a:solidFill>
                  <a:schemeClr val="accent4">
                    <a:lumMod val="50000"/>
                  </a:schemeClr>
                </a:solidFill>
                <a:latin typeface="Cambria" panose="02040503050406030204" pitchFamily="18" charset="0"/>
                <a:ea typeface="Cambria" panose="02040503050406030204" pitchFamily="18" charset="0"/>
              </a:rPr>
              <a:t>bậc</a:t>
            </a:r>
            <a:r>
              <a:rPr lang="en-US" sz="4000" i="1" dirty="0">
                <a:solidFill>
                  <a:schemeClr val="accent4">
                    <a:lumMod val="50000"/>
                  </a:schemeClr>
                </a:solidFill>
                <a:latin typeface="Cambria" panose="02040503050406030204" pitchFamily="18" charset="0"/>
                <a:ea typeface="Cambria" panose="02040503050406030204" pitchFamily="18" charset="0"/>
              </a:rPr>
              <a:t> thang</a:t>
            </a:r>
          </a:p>
          <a:p>
            <a:r>
              <a:rPr lang="en-US" sz="4000" i="1" dirty="0" err="1">
                <a:solidFill>
                  <a:schemeClr val="accent4">
                    <a:lumMod val="50000"/>
                  </a:schemeClr>
                </a:solidFill>
                <a:latin typeface="Cambria" panose="02040503050406030204" pitchFamily="18" charset="0"/>
                <a:ea typeface="Cambria" panose="02040503050406030204" pitchFamily="18" charset="0"/>
              </a:rPr>
              <a:t>Đã</a:t>
            </a:r>
            <a:r>
              <a:rPr lang="en-US" sz="4000" i="1" dirty="0">
                <a:solidFill>
                  <a:schemeClr val="accent4">
                    <a:lumMod val="50000"/>
                  </a:schemeClr>
                </a:solidFill>
                <a:latin typeface="Cambria" panose="02040503050406030204" pitchFamily="18" charset="0"/>
                <a:ea typeface="Cambria" panose="02040503050406030204" pitchFamily="18" charset="0"/>
              </a:rPr>
              <a:t> </a:t>
            </a:r>
            <a:r>
              <a:rPr lang="en-US" sz="4000" i="1" dirty="0" err="1">
                <a:solidFill>
                  <a:schemeClr val="accent4">
                    <a:lumMod val="50000"/>
                  </a:schemeClr>
                </a:solidFill>
                <a:latin typeface="Cambria" panose="02040503050406030204" pitchFamily="18" charset="0"/>
                <a:ea typeface="Cambria" panose="02040503050406030204" pitchFamily="18" charset="0"/>
              </a:rPr>
              <a:t>leo</a:t>
            </a:r>
            <a:r>
              <a:rPr lang="en-US" sz="4000" i="1" dirty="0">
                <a:solidFill>
                  <a:schemeClr val="accent4">
                    <a:lumMod val="50000"/>
                  </a:schemeClr>
                </a:solidFill>
                <a:latin typeface="Cambria" panose="02040503050406030204" pitchFamily="18" charset="0"/>
                <a:ea typeface="Cambria" panose="02040503050406030204" pitchFamily="18" charset="0"/>
              </a:rPr>
              <a:t> </a:t>
            </a:r>
            <a:r>
              <a:rPr lang="en-US" sz="4000" i="1" dirty="0" err="1">
                <a:solidFill>
                  <a:schemeClr val="accent4">
                    <a:lumMod val="50000"/>
                  </a:schemeClr>
                </a:solidFill>
                <a:latin typeface="Cambria" panose="02040503050406030204" pitchFamily="18" charset="0"/>
                <a:ea typeface="Cambria" panose="02040503050406030204" pitchFamily="18" charset="0"/>
              </a:rPr>
              <a:t>được</a:t>
            </a:r>
            <a:r>
              <a:rPr lang="en-US" sz="4000" i="1" dirty="0">
                <a:solidFill>
                  <a:schemeClr val="accent4">
                    <a:lumMod val="50000"/>
                  </a:schemeClr>
                </a:solidFill>
                <a:latin typeface="Cambria" panose="02040503050406030204" pitchFamily="18" charset="0"/>
                <a:ea typeface="Cambria" panose="02040503050406030204" pitchFamily="18" charset="0"/>
              </a:rPr>
              <a:t>	: 9 </a:t>
            </a:r>
            <a:r>
              <a:rPr lang="en-US" sz="4000" i="1" dirty="0" err="1">
                <a:solidFill>
                  <a:schemeClr val="accent4">
                    <a:lumMod val="50000"/>
                  </a:schemeClr>
                </a:solidFill>
                <a:latin typeface="Cambria" panose="02040503050406030204" pitchFamily="18" charset="0"/>
                <a:ea typeface="Cambria" panose="02040503050406030204" pitchFamily="18" charset="0"/>
              </a:rPr>
              <a:t>bậc</a:t>
            </a:r>
            <a:r>
              <a:rPr lang="en-US" sz="4000" i="1" dirty="0">
                <a:solidFill>
                  <a:schemeClr val="accent4">
                    <a:lumMod val="50000"/>
                  </a:schemeClr>
                </a:solidFill>
                <a:latin typeface="Cambria" panose="02040503050406030204" pitchFamily="18" charset="0"/>
                <a:ea typeface="Cambria" panose="02040503050406030204" pitchFamily="18" charset="0"/>
              </a:rPr>
              <a:t> thang</a:t>
            </a:r>
          </a:p>
          <a:p>
            <a:r>
              <a:rPr lang="en-US" sz="4000" i="1" dirty="0" err="1">
                <a:solidFill>
                  <a:schemeClr val="accent4">
                    <a:lumMod val="50000"/>
                  </a:schemeClr>
                </a:solidFill>
                <a:latin typeface="Cambria" panose="02040503050406030204" pitchFamily="18" charset="0"/>
                <a:ea typeface="Cambria" panose="02040503050406030204" pitchFamily="18" charset="0"/>
              </a:rPr>
              <a:t>Hỏi</a:t>
            </a:r>
            <a:r>
              <a:rPr lang="en-US" sz="4000" i="1" dirty="0">
                <a:solidFill>
                  <a:schemeClr val="accent4">
                    <a:lumMod val="50000"/>
                  </a:schemeClr>
                </a:solidFill>
                <a:latin typeface="Cambria" panose="02040503050406030204" pitchFamily="18" charset="0"/>
                <a:ea typeface="Cambria" panose="02040503050406030204" pitchFamily="18" charset="0"/>
              </a:rPr>
              <a:t> </a:t>
            </a:r>
            <a:r>
              <a:rPr lang="en-US" sz="4000" i="1" dirty="0" err="1">
                <a:solidFill>
                  <a:schemeClr val="accent4">
                    <a:lumMod val="50000"/>
                  </a:schemeClr>
                </a:solidFill>
                <a:latin typeface="Cambria" panose="02040503050406030204" pitchFamily="18" charset="0"/>
                <a:ea typeface="Cambria" panose="02040503050406030204" pitchFamily="18" charset="0"/>
              </a:rPr>
              <a:t>còn</a:t>
            </a:r>
            <a:r>
              <a:rPr lang="en-US" sz="4000" i="1" dirty="0">
                <a:solidFill>
                  <a:schemeClr val="accent4">
                    <a:lumMod val="50000"/>
                  </a:schemeClr>
                </a:solidFill>
                <a:latin typeface="Cambria" panose="02040503050406030204" pitchFamily="18" charset="0"/>
                <a:ea typeface="Cambria" panose="02040503050406030204" pitchFamily="18" charset="0"/>
              </a:rPr>
              <a:t>	        : ... </a:t>
            </a:r>
            <a:r>
              <a:rPr lang="en-US" sz="4000" i="1" dirty="0" err="1">
                <a:solidFill>
                  <a:schemeClr val="accent4">
                    <a:lumMod val="50000"/>
                  </a:schemeClr>
                </a:solidFill>
                <a:latin typeface="Cambria" panose="02040503050406030204" pitchFamily="18" charset="0"/>
                <a:ea typeface="Cambria" panose="02040503050406030204" pitchFamily="18" charset="0"/>
              </a:rPr>
              <a:t>bậc</a:t>
            </a:r>
            <a:r>
              <a:rPr lang="en-US" sz="4000" i="1" dirty="0">
                <a:solidFill>
                  <a:schemeClr val="accent4">
                    <a:lumMod val="50000"/>
                  </a:schemeClr>
                </a:solidFill>
                <a:latin typeface="Cambria" panose="02040503050406030204" pitchFamily="18" charset="0"/>
                <a:ea typeface="Cambria" panose="02040503050406030204" pitchFamily="18" charset="0"/>
              </a:rPr>
              <a:t> thang?</a:t>
            </a:r>
          </a:p>
        </p:txBody>
      </p:sp>
    </p:spTree>
    <p:extLst>
      <p:ext uri="{BB962C8B-B14F-4D97-AF65-F5344CB8AC3E}">
        <p14:creationId xmlns:p14="http://schemas.microsoft.com/office/powerpoint/2010/main" val="13481894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9"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6909195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77000">
              <a:srgbClr val="FEBF2C"/>
            </a:gs>
            <a:gs pos="0">
              <a:srgbClr val="F99102"/>
            </a:gs>
          </a:gsLst>
          <a:lin ang="4200000" scaled="0"/>
        </a:gra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77000">
              <a:srgbClr val="FEBF2C"/>
            </a:gs>
            <a:gs pos="0">
              <a:srgbClr val="F99102"/>
            </a:gs>
          </a:gsLst>
          <a:lin ang="4200000" scaled="0"/>
        </a:gra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361</Words>
  <Application>Microsoft Office PowerPoint</Application>
  <PresentationFormat>Widescreen</PresentationFormat>
  <Paragraphs>95</Paragraphs>
  <Slides>20</Slides>
  <Notes>4</Notes>
  <HiddenSlides>0</HiddenSlides>
  <MMClips>3</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20</vt:i4>
      </vt:variant>
    </vt:vector>
  </HeadingPairs>
  <TitlesOfParts>
    <vt:vector size="37" baseType="lpstr">
      <vt:lpstr>#9Slide05 SVNKitten</vt:lpstr>
      <vt:lpstr>Calibri Light</vt:lpstr>
      <vt:lpstr>#9SLIDE07 ICIELKONI BLACK</vt:lpstr>
      <vt:lpstr>思源黑体 CN Bold</vt:lpstr>
      <vt:lpstr>Calibri</vt:lpstr>
      <vt:lpstr>#9Slide03 SVNEvery Movie Every </vt:lpstr>
      <vt:lpstr>#9Slide07 SVNDessert Menu Scrip</vt:lpstr>
      <vt:lpstr>Arial</vt:lpstr>
      <vt:lpstr>等线</vt:lpstr>
      <vt:lpstr>#9Slide04 Yeseva One</vt:lpstr>
      <vt:lpstr>#9Slide03 IcielNovecento sans E</vt:lpstr>
      <vt:lpstr>Cambria</vt:lpstr>
      <vt:lpstr>#9Slide03 SVNHarabaras</vt:lpstr>
      <vt:lpstr>思源黑体 CN</vt:lpstr>
      <vt:lpstr>Office 主题</vt:lpstr>
      <vt:lpstr>Office 主题​​</vt:lpstr>
      <vt:lpstr>1_Office 主题​​</vt:lpstr>
      <vt:lpstr>PowerPoint Presentation</vt:lpstr>
      <vt:lpstr>PowerPoint Presentation</vt:lpstr>
      <vt:lpstr>AI NHANH  AI ĐÚNG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Hoàn thành BT vào vở 2.  Ôn lại bài học 3. Chuẩn bị bài mới</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sky</dc:creator>
  <cp:lastModifiedBy>Windows User</cp:lastModifiedBy>
  <cp:revision>75</cp:revision>
  <dcterms:created xsi:type="dcterms:W3CDTF">2022-09-20T05:48:35Z</dcterms:created>
  <dcterms:modified xsi:type="dcterms:W3CDTF">2022-11-15T22:27:37Z</dcterms:modified>
</cp:coreProperties>
</file>