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87" r:id="rId3"/>
  </p:sldMasterIdLst>
  <p:notesMasterIdLst>
    <p:notesMasterId r:id="rId25"/>
  </p:notesMasterIdLst>
  <p:sldIdLst>
    <p:sldId id="256" r:id="rId4"/>
    <p:sldId id="260" r:id="rId5"/>
    <p:sldId id="308" r:id="rId6"/>
    <p:sldId id="331" r:id="rId7"/>
    <p:sldId id="321" r:id="rId8"/>
    <p:sldId id="311" r:id="rId9"/>
    <p:sldId id="332" r:id="rId10"/>
    <p:sldId id="323" r:id="rId11"/>
    <p:sldId id="328" r:id="rId12"/>
    <p:sldId id="325" r:id="rId13"/>
    <p:sldId id="309" r:id="rId14"/>
    <p:sldId id="333" r:id="rId15"/>
    <p:sldId id="273" r:id="rId16"/>
    <p:sldId id="267" r:id="rId17"/>
    <p:sldId id="315" r:id="rId18"/>
    <p:sldId id="316" r:id="rId19"/>
    <p:sldId id="330" r:id="rId20"/>
    <p:sldId id="317" r:id="rId21"/>
    <p:sldId id="277" r:id="rId22"/>
    <p:sldId id="284" r:id="rId23"/>
    <p:sldId id="319" r:id="rId24"/>
  </p:sldIdLst>
  <p:sldSz cx="12192000" cy="6858000"/>
  <p:notesSz cx="6858000" cy="9144000"/>
  <p:embeddedFontLst>
    <p:embeddedFont>
      <p:font typeface="#9Slide05 SVNHaptic Script" panose="00000500000000000000" pitchFamily="2" charset="0"/>
      <p:regular r:id="rId26"/>
    </p:embeddedFont>
    <p:embeddedFont>
      <p:font typeface="#9Slide07 Altus" pitchFamily="2" charset="0"/>
      <p:regular r:id="rId27"/>
    </p:embeddedFont>
    <p:embeddedFont>
      <p:font typeface="#9Slide07 Bungee" pitchFamily="2" charset="0"/>
      <p:regular r:id="rId28"/>
    </p:embeddedFont>
    <p:embeddedFont>
      <p:font typeface="#9Slide07 Crocante" panose="02000000000000000000" pitchFamily="2" charset="0"/>
      <p:regular r:id="rId29"/>
    </p:embeddedFont>
    <p:embeddedFont>
      <p:font typeface="#9Slide07 HoneyCream" pitchFamily="2" charset="0"/>
      <p:regular r:id="rId30"/>
    </p:embeddedFont>
    <p:embeddedFont>
      <p:font typeface="#9Slide07 IcielKoni Black" pitchFamily="2" charset="0"/>
      <p:bold r:id="rId31"/>
    </p:embeddedFont>
    <p:embeddedFont>
      <p:font typeface="#9Slide07 SVNDessert Menu Scrip" panose="00000500000000000000" pitchFamily="2" charset="0"/>
      <p:regular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Calibri Light" panose="020F0302020204030204" pitchFamily="34" charset="0"/>
      <p:regular r:id="rId37"/>
      <p:italic r:id="rId38"/>
    </p:embeddedFont>
    <p:embeddedFont>
      <p:font typeface="Cambria" panose="02040503050406030204" pitchFamily="18" charset="0"/>
      <p:regular r:id="rId39"/>
      <p:bold r:id="rId40"/>
      <p:italic r:id="rId41"/>
      <p:boldItalic r:id="rId42"/>
    </p:embeddedFont>
    <p:embeddedFont>
      <p:font typeface="Caveat Brush" pitchFamily="2" charset="0"/>
      <p:regular r:id="rId43"/>
    </p:embeddedFont>
    <p:embeddedFont>
      <p:font typeface="SVN-Newton" panose="02040603050506020204" pitchFamily="18" charset="0"/>
      <p:regular r:id="rId44"/>
    </p:embeddedFont>
    <p:embeddedFont>
      <p:font typeface="SVN-SAF" panose="02040603050506020204" pitchFamily="18" charset="0"/>
      <p:regular r:id="rId45"/>
    </p:embeddedFont>
  </p:embeddedFontLst>
  <p:custDataLst>
    <p:tags r:id="rId4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9D2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92" autoAdjust="0"/>
    <p:restoredTop sz="94660"/>
  </p:normalViewPr>
  <p:slideViewPr>
    <p:cSldViewPr snapToGrid="0">
      <p:cViewPr varScale="1">
        <p:scale>
          <a:sx n="77" d="100"/>
          <a:sy n="77" d="100"/>
        </p:scale>
        <p:origin x="787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18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font" Target="fonts/font4.fntdata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font" Target="fonts/font20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49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6.fntdata"/><Relationship Id="rId44" Type="http://schemas.openxmlformats.org/officeDocument/2006/relationships/font" Target="fonts/font19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font" Target="fonts/font18.fntdata"/><Relationship Id="rId48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tags" Target="tags/tag1.xml"/><Relationship Id="rId20" Type="http://schemas.openxmlformats.org/officeDocument/2006/relationships/slide" Target="slides/slide17.xml"/><Relationship Id="rId41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F9ADD2-0351-44D2-8E46-3A42FB521095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991C89-5170-47AA-A830-8DE29B18FE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4568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4" name="Google Shape;53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59926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g1141aa6e17f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7" name="Google Shape;807;g1141aa6e17f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515209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11413d462f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1" name="Google Shape;711;g11413d462f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9477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11413d462f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1" name="Google Shape;711;g11413d462f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140064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7" name="Google Shape;2067;g1141aa6e17f_0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8" name="Google Shape;2068;g1141aa6e17f_0_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45754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9" name="Google Shape;1549;g1141aa6e17f_0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0" name="Google Shape;1550;g1141aa6e17f_0_3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990896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9" name="Google Shape;1549;g1141aa6e17f_0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0" name="Google Shape;1550;g1141aa6e17f_0_3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786688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9" name="Google Shape;1549;g1141aa6e17f_0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0" name="Google Shape;1550;g1141aa6e17f_0_3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810383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9" name="Google Shape;1549;g1141aa6e17f_0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0" name="Google Shape;1550;g1141aa6e17f_0_3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35288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9" name="Google Shape;1549;g1141aa6e17f_0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0" name="Google Shape;1550;g1141aa6e17f_0_3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373354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3" name="Google Shape;2673;g1141aa6e17f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4" name="Google Shape;2674;g1141aa6e17f_0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137818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g1141aa6e17f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7" name="Google Shape;807;g1141aa6e17f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5931770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5" name="Google Shape;3795;g11837281d00_0_36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96" name="Google Shape;3796;g11837281d00_0_36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10139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11413d462f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1" name="Google Shape;711;g11413d462f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434198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11413d462f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1" name="Google Shape;711;g11413d462f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164772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g1141aa6e17f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7" name="Google Shape;807;g1141aa6e17f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186015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11413d462f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1" name="Google Shape;711;g11413d462f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629876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11413d462f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1" name="Google Shape;711;g11413d462f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403711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g1141aa6e17f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7" name="Google Shape;807;g1141aa6e17f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580250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11413d462f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1" name="Google Shape;711;g11413d462f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198983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281F5-DFD3-43C3-9116-94D935D7D319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1B7B7-435F-40CC-80AD-32AE5B8320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8339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281F5-DFD3-43C3-9116-94D935D7D319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1B7B7-435F-40CC-80AD-32AE5B8320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2708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281F5-DFD3-43C3-9116-94D935D7D319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1B7B7-435F-40CC-80AD-32AE5B8320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5034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481443" y="355785"/>
            <a:ext cx="11495659" cy="6358527"/>
            <a:chOff x="361082" y="266838"/>
            <a:chExt cx="8621744" cy="4768895"/>
          </a:xfrm>
        </p:grpSpPr>
        <p:grpSp>
          <p:nvGrpSpPr>
            <p:cNvPr id="10" name="Google Shape;10;p2"/>
            <p:cNvGrpSpPr/>
            <p:nvPr/>
          </p:nvGrpSpPr>
          <p:grpSpPr>
            <a:xfrm rot="-1203388">
              <a:off x="400540" y="1361090"/>
              <a:ext cx="280073" cy="279635"/>
              <a:chOff x="1527250" y="3032100"/>
              <a:chExt cx="239825" cy="239450"/>
            </a:xfrm>
          </p:grpSpPr>
          <p:sp>
            <p:nvSpPr>
              <p:cNvPr id="11" name="Google Shape;11;p2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" name="Google Shape;12;p2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" name="Google Shape;13;p2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" name="Google Shape;14;p2"/>
            <p:cNvSpPr/>
            <p:nvPr/>
          </p:nvSpPr>
          <p:spPr>
            <a:xfrm rot="4476490">
              <a:off x="1948553" y="4604095"/>
              <a:ext cx="358998" cy="408681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5" name="Google Shape;15;p2"/>
            <p:cNvGrpSpPr/>
            <p:nvPr/>
          </p:nvGrpSpPr>
          <p:grpSpPr>
            <a:xfrm>
              <a:off x="477400" y="383100"/>
              <a:ext cx="484975" cy="642875"/>
              <a:chOff x="477400" y="383100"/>
              <a:chExt cx="484975" cy="642875"/>
            </a:xfrm>
          </p:grpSpPr>
          <p:sp>
            <p:nvSpPr>
              <p:cNvPr id="16" name="Google Shape;16;p2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8" name="Google Shape;18;p2"/>
            <p:cNvGrpSpPr/>
            <p:nvPr/>
          </p:nvGrpSpPr>
          <p:grpSpPr>
            <a:xfrm>
              <a:off x="8331913" y="266838"/>
              <a:ext cx="444875" cy="545100"/>
              <a:chOff x="8331913" y="266838"/>
              <a:chExt cx="444875" cy="545100"/>
            </a:xfrm>
          </p:grpSpPr>
          <p:sp>
            <p:nvSpPr>
              <p:cNvPr id="19" name="Google Shape;19;p2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1" name="Google Shape;21;p2"/>
            <p:cNvSpPr/>
            <p:nvPr/>
          </p:nvSpPr>
          <p:spPr>
            <a:xfrm>
              <a:off x="2662396" y="385100"/>
              <a:ext cx="163077" cy="308592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 rot="-829608">
              <a:off x="8580199" y="2608737"/>
              <a:ext cx="358995" cy="408676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3" name="Google Shape;23;p2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83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24;p2"/>
          <p:cNvSpPr txBox="1">
            <a:spLocks noGrp="1"/>
          </p:cNvSpPr>
          <p:nvPr>
            <p:ph type="ctrTitle"/>
          </p:nvPr>
        </p:nvSpPr>
        <p:spPr>
          <a:xfrm>
            <a:off x="2722300" y="1108351"/>
            <a:ext cx="6747200" cy="29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600"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25" name="Google Shape;25;p2"/>
          <p:cNvSpPr txBox="1">
            <a:spLocks noGrp="1"/>
          </p:cNvSpPr>
          <p:nvPr>
            <p:ph type="subTitle" idx="1"/>
          </p:nvPr>
        </p:nvSpPr>
        <p:spPr>
          <a:xfrm>
            <a:off x="3076700" y="5351884"/>
            <a:ext cx="6038400" cy="63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6" name="Google Shape;26;p2"/>
          <p:cNvSpPr txBox="1">
            <a:spLocks noGrp="1"/>
          </p:cNvSpPr>
          <p:nvPr>
            <p:ph type="ctrTitle" idx="2"/>
          </p:nvPr>
        </p:nvSpPr>
        <p:spPr>
          <a:xfrm>
            <a:off x="2722300" y="4089151"/>
            <a:ext cx="6747200" cy="10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600">
                <a:solidFill>
                  <a:schemeClr val="accent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169785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 txBox="1">
            <a:spLocks noGrp="1"/>
          </p:cNvSpPr>
          <p:nvPr>
            <p:ph type="title"/>
          </p:nvPr>
        </p:nvSpPr>
        <p:spPr>
          <a:xfrm>
            <a:off x="3750400" y="3085400"/>
            <a:ext cx="469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80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title" idx="2" hasCustomPrompt="1"/>
          </p:nvPr>
        </p:nvSpPr>
        <p:spPr>
          <a:xfrm>
            <a:off x="5261400" y="1963000"/>
            <a:ext cx="1669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9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1" name="Google Shape;31;p3"/>
          <p:cNvSpPr txBox="1">
            <a:spLocks noGrp="1"/>
          </p:cNvSpPr>
          <p:nvPr>
            <p:ph type="subTitle" idx="1"/>
          </p:nvPr>
        </p:nvSpPr>
        <p:spPr>
          <a:xfrm>
            <a:off x="3750400" y="4207800"/>
            <a:ext cx="4691200" cy="6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2" name="Google Shape;32;p3"/>
          <p:cNvGrpSpPr/>
          <p:nvPr/>
        </p:nvGrpSpPr>
        <p:grpSpPr>
          <a:xfrm>
            <a:off x="330510" y="463642"/>
            <a:ext cx="11207257" cy="5999825"/>
            <a:chOff x="247882" y="347731"/>
            <a:chExt cx="8405443" cy="4499869"/>
          </a:xfrm>
        </p:grpSpPr>
        <p:grpSp>
          <p:nvGrpSpPr>
            <p:cNvPr id="33" name="Google Shape;33;p3"/>
            <p:cNvGrpSpPr/>
            <p:nvPr/>
          </p:nvGrpSpPr>
          <p:grpSpPr>
            <a:xfrm rot="-1987557">
              <a:off x="470599" y="4124428"/>
              <a:ext cx="484992" cy="642897"/>
              <a:chOff x="477400" y="383100"/>
              <a:chExt cx="484975" cy="642875"/>
            </a:xfrm>
          </p:grpSpPr>
          <p:sp>
            <p:nvSpPr>
              <p:cNvPr id="34" name="Google Shape;34;p3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35;p3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6" name="Google Shape;36;p3"/>
            <p:cNvGrpSpPr/>
            <p:nvPr/>
          </p:nvGrpSpPr>
          <p:grpSpPr>
            <a:xfrm>
              <a:off x="8208450" y="458063"/>
              <a:ext cx="444875" cy="545100"/>
              <a:chOff x="8331913" y="266838"/>
              <a:chExt cx="444875" cy="545100"/>
            </a:xfrm>
          </p:grpSpPr>
          <p:sp>
            <p:nvSpPr>
              <p:cNvPr id="37" name="Google Shape;37;p3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38;p3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9" name="Google Shape;39;p3"/>
            <p:cNvGrpSpPr/>
            <p:nvPr/>
          </p:nvGrpSpPr>
          <p:grpSpPr>
            <a:xfrm rot="-1203388">
              <a:off x="287340" y="387277"/>
              <a:ext cx="280073" cy="279635"/>
              <a:chOff x="1527250" y="3032100"/>
              <a:chExt cx="239825" cy="239450"/>
            </a:xfrm>
          </p:grpSpPr>
          <p:sp>
            <p:nvSpPr>
              <p:cNvPr id="40" name="Google Shape;40;p3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41;p3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42;p3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3" name="Google Shape;43;p3"/>
            <p:cNvSpPr/>
            <p:nvPr/>
          </p:nvSpPr>
          <p:spPr>
            <a:xfrm rot="-1983784">
              <a:off x="2545875" y="4449795"/>
              <a:ext cx="163081" cy="308600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44;p3"/>
            <p:cNvSpPr/>
            <p:nvPr/>
          </p:nvSpPr>
          <p:spPr>
            <a:xfrm rot="-10187223">
              <a:off x="6381453" y="4347753"/>
              <a:ext cx="358997" cy="408679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5" name="Google Shape;45;p3"/>
            <p:cNvGrpSpPr/>
            <p:nvPr/>
          </p:nvGrpSpPr>
          <p:grpSpPr>
            <a:xfrm rot="-6152559">
              <a:off x="5472890" y="399583"/>
              <a:ext cx="280060" cy="279622"/>
              <a:chOff x="1527250" y="3032100"/>
              <a:chExt cx="239825" cy="239450"/>
            </a:xfrm>
          </p:grpSpPr>
          <p:sp>
            <p:nvSpPr>
              <p:cNvPr id="46" name="Google Shape;46;p3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47;p3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3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9" name="Google Shape;49;p3"/>
            <p:cNvSpPr/>
            <p:nvPr/>
          </p:nvSpPr>
          <p:spPr>
            <a:xfrm rot="-3029405">
              <a:off x="3150000" y="446685"/>
              <a:ext cx="221821" cy="219771"/>
            </a:xfrm>
            <a:custGeom>
              <a:avLst/>
              <a:gdLst/>
              <a:ahLst/>
              <a:cxnLst/>
              <a:rect l="l" t="t" r="r" b="b"/>
              <a:pathLst>
                <a:path w="8873" h="8791" extrusionOk="0">
                  <a:moveTo>
                    <a:pt x="5657" y="0"/>
                  </a:moveTo>
                  <a:cubicBezTo>
                    <a:pt x="5541" y="0"/>
                    <a:pt x="5462" y="101"/>
                    <a:pt x="5414" y="307"/>
                  </a:cubicBezTo>
                  <a:cubicBezTo>
                    <a:pt x="5263" y="809"/>
                    <a:pt x="4913" y="1160"/>
                    <a:pt x="4712" y="1611"/>
                  </a:cubicBezTo>
                  <a:cubicBezTo>
                    <a:pt x="4628" y="1793"/>
                    <a:pt x="4520" y="1874"/>
                    <a:pt x="4397" y="1874"/>
                  </a:cubicBezTo>
                  <a:cubicBezTo>
                    <a:pt x="4301" y="1874"/>
                    <a:pt x="4196" y="1824"/>
                    <a:pt x="4085" y="1736"/>
                  </a:cubicBezTo>
                  <a:cubicBezTo>
                    <a:pt x="3935" y="1661"/>
                    <a:pt x="3835" y="1535"/>
                    <a:pt x="3709" y="1435"/>
                  </a:cubicBezTo>
                  <a:cubicBezTo>
                    <a:pt x="3735" y="1134"/>
                    <a:pt x="3584" y="909"/>
                    <a:pt x="3359" y="759"/>
                  </a:cubicBezTo>
                  <a:cubicBezTo>
                    <a:pt x="3195" y="636"/>
                    <a:pt x="2861" y="572"/>
                    <a:pt x="2550" y="572"/>
                  </a:cubicBezTo>
                  <a:cubicBezTo>
                    <a:pt x="2289" y="572"/>
                    <a:pt x="2044" y="617"/>
                    <a:pt x="1930" y="708"/>
                  </a:cubicBezTo>
                  <a:cubicBezTo>
                    <a:pt x="1629" y="959"/>
                    <a:pt x="1679" y="1410"/>
                    <a:pt x="1980" y="1987"/>
                  </a:cubicBezTo>
                  <a:cubicBezTo>
                    <a:pt x="2231" y="2438"/>
                    <a:pt x="2607" y="2789"/>
                    <a:pt x="3058" y="3139"/>
                  </a:cubicBezTo>
                  <a:cubicBezTo>
                    <a:pt x="2682" y="3390"/>
                    <a:pt x="2356" y="3566"/>
                    <a:pt x="2105" y="3816"/>
                  </a:cubicBezTo>
                  <a:cubicBezTo>
                    <a:pt x="1529" y="4368"/>
                    <a:pt x="777" y="4693"/>
                    <a:pt x="301" y="5320"/>
                  </a:cubicBezTo>
                  <a:cubicBezTo>
                    <a:pt x="0" y="5721"/>
                    <a:pt x="0" y="6147"/>
                    <a:pt x="351" y="6498"/>
                  </a:cubicBezTo>
                  <a:cubicBezTo>
                    <a:pt x="535" y="6710"/>
                    <a:pt x="750" y="6802"/>
                    <a:pt x="979" y="6802"/>
                  </a:cubicBezTo>
                  <a:cubicBezTo>
                    <a:pt x="1157" y="6802"/>
                    <a:pt x="1343" y="6747"/>
                    <a:pt x="1529" y="6648"/>
                  </a:cubicBezTo>
                  <a:cubicBezTo>
                    <a:pt x="1905" y="6448"/>
                    <a:pt x="2281" y="6222"/>
                    <a:pt x="2657" y="6022"/>
                  </a:cubicBezTo>
                  <a:cubicBezTo>
                    <a:pt x="2802" y="5957"/>
                    <a:pt x="2948" y="5851"/>
                    <a:pt x="3107" y="5851"/>
                  </a:cubicBezTo>
                  <a:cubicBezTo>
                    <a:pt x="3194" y="5851"/>
                    <a:pt x="3286" y="5883"/>
                    <a:pt x="3384" y="5972"/>
                  </a:cubicBezTo>
                  <a:cubicBezTo>
                    <a:pt x="3609" y="6197"/>
                    <a:pt x="3785" y="6423"/>
                    <a:pt x="3634" y="6749"/>
                  </a:cubicBezTo>
                  <a:cubicBezTo>
                    <a:pt x="3409" y="7250"/>
                    <a:pt x="3760" y="7726"/>
                    <a:pt x="3785" y="8202"/>
                  </a:cubicBezTo>
                  <a:cubicBezTo>
                    <a:pt x="3785" y="8516"/>
                    <a:pt x="4327" y="8790"/>
                    <a:pt x="4710" y="8790"/>
                  </a:cubicBezTo>
                  <a:cubicBezTo>
                    <a:pt x="4755" y="8790"/>
                    <a:pt x="4798" y="8786"/>
                    <a:pt x="4837" y="8779"/>
                  </a:cubicBezTo>
                  <a:cubicBezTo>
                    <a:pt x="5238" y="8703"/>
                    <a:pt x="5263" y="8378"/>
                    <a:pt x="5339" y="8052"/>
                  </a:cubicBezTo>
                  <a:cubicBezTo>
                    <a:pt x="5489" y="7150"/>
                    <a:pt x="5564" y="6272"/>
                    <a:pt x="5514" y="5370"/>
                  </a:cubicBezTo>
                  <a:cubicBezTo>
                    <a:pt x="5642" y="4820"/>
                    <a:pt x="5744" y="4619"/>
                    <a:pt x="6044" y="4619"/>
                  </a:cubicBezTo>
                  <a:cubicBezTo>
                    <a:pt x="6154" y="4619"/>
                    <a:pt x="6291" y="4646"/>
                    <a:pt x="6466" y="4693"/>
                  </a:cubicBezTo>
                  <a:cubicBezTo>
                    <a:pt x="6918" y="4819"/>
                    <a:pt x="7344" y="4969"/>
                    <a:pt x="7795" y="5094"/>
                  </a:cubicBezTo>
                  <a:cubicBezTo>
                    <a:pt x="7891" y="5122"/>
                    <a:pt x="7986" y="5136"/>
                    <a:pt x="8076" y="5136"/>
                  </a:cubicBezTo>
                  <a:cubicBezTo>
                    <a:pt x="8315" y="5136"/>
                    <a:pt x="8527" y="5037"/>
                    <a:pt x="8672" y="4819"/>
                  </a:cubicBezTo>
                  <a:cubicBezTo>
                    <a:pt x="8872" y="4493"/>
                    <a:pt x="8572" y="4267"/>
                    <a:pt x="8446" y="4017"/>
                  </a:cubicBezTo>
                  <a:cubicBezTo>
                    <a:pt x="8296" y="3766"/>
                    <a:pt x="8045" y="3666"/>
                    <a:pt x="7770" y="3616"/>
                  </a:cubicBezTo>
                  <a:cubicBezTo>
                    <a:pt x="7519" y="3566"/>
                    <a:pt x="7268" y="3515"/>
                    <a:pt x="6993" y="3440"/>
                  </a:cubicBezTo>
                  <a:cubicBezTo>
                    <a:pt x="5715" y="3064"/>
                    <a:pt x="5715" y="3064"/>
                    <a:pt x="6366" y="1886"/>
                  </a:cubicBezTo>
                  <a:cubicBezTo>
                    <a:pt x="6717" y="1285"/>
                    <a:pt x="6742" y="784"/>
                    <a:pt x="6166" y="332"/>
                  </a:cubicBezTo>
                  <a:cubicBezTo>
                    <a:pt x="5946" y="113"/>
                    <a:pt x="5780" y="0"/>
                    <a:pt x="56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698674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6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96" name="Google Shape;96;p6"/>
          <p:cNvGrpSpPr/>
          <p:nvPr/>
        </p:nvGrpSpPr>
        <p:grpSpPr>
          <a:xfrm rot="-1203274">
            <a:off x="279502" y="545537"/>
            <a:ext cx="679044" cy="677963"/>
            <a:chOff x="1527250" y="3032100"/>
            <a:chExt cx="239825" cy="239450"/>
          </a:xfrm>
        </p:grpSpPr>
        <p:sp>
          <p:nvSpPr>
            <p:cNvPr id="97" name="Google Shape;97;p6"/>
            <p:cNvSpPr/>
            <p:nvPr/>
          </p:nvSpPr>
          <p:spPr>
            <a:xfrm>
              <a:off x="1623575" y="3032100"/>
              <a:ext cx="72075" cy="80875"/>
            </a:xfrm>
            <a:custGeom>
              <a:avLst/>
              <a:gdLst/>
              <a:ahLst/>
              <a:cxnLst/>
              <a:rect l="l" t="t" r="r" b="b"/>
              <a:pathLst>
                <a:path w="2883" h="3235" extrusionOk="0">
                  <a:moveTo>
                    <a:pt x="2038" y="0"/>
                  </a:moveTo>
                  <a:cubicBezTo>
                    <a:pt x="1861" y="0"/>
                    <a:pt x="1664" y="56"/>
                    <a:pt x="1454" y="171"/>
                  </a:cubicBezTo>
                  <a:cubicBezTo>
                    <a:pt x="1078" y="372"/>
                    <a:pt x="727" y="648"/>
                    <a:pt x="477" y="999"/>
                  </a:cubicBezTo>
                  <a:cubicBezTo>
                    <a:pt x="0" y="1675"/>
                    <a:pt x="201" y="2502"/>
                    <a:pt x="1028" y="3004"/>
                  </a:cubicBezTo>
                  <a:cubicBezTo>
                    <a:pt x="1279" y="3156"/>
                    <a:pt x="1489" y="3235"/>
                    <a:pt x="1677" y="3235"/>
                  </a:cubicBezTo>
                  <a:cubicBezTo>
                    <a:pt x="2012" y="3235"/>
                    <a:pt x="2276" y="2983"/>
                    <a:pt x="2582" y="2452"/>
                  </a:cubicBezTo>
                  <a:cubicBezTo>
                    <a:pt x="2782" y="2076"/>
                    <a:pt x="2883" y="1725"/>
                    <a:pt x="2858" y="1450"/>
                  </a:cubicBezTo>
                  <a:cubicBezTo>
                    <a:pt x="2858" y="1174"/>
                    <a:pt x="2858" y="1049"/>
                    <a:pt x="2832" y="923"/>
                  </a:cubicBezTo>
                  <a:cubicBezTo>
                    <a:pt x="2779" y="335"/>
                    <a:pt x="2472" y="0"/>
                    <a:pt x="20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1700025" y="3181625"/>
              <a:ext cx="67050" cy="73775"/>
            </a:xfrm>
            <a:custGeom>
              <a:avLst/>
              <a:gdLst/>
              <a:ahLst/>
              <a:cxnLst/>
              <a:rect l="l" t="t" r="r" b="b"/>
              <a:pathLst>
                <a:path w="2682" h="2951" extrusionOk="0">
                  <a:moveTo>
                    <a:pt x="1431" y="0"/>
                  </a:moveTo>
                  <a:cubicBezTo>
                    <a:pt x="1196" y="0"/>
                    <a:pt x="974" y="113"/>
                    <a:pt x="752" y="256"/>
                  </a:cubicBezTo>
                  <a:cubicBezTo>
                    <a:pt x="276" y="581"/>
                    <a:pt x="0" y="1033"/>
                    <a:pt x="150" y="1634"/>
                  </a:cubicBezTo>
                  <a:cubicBezTo>
                    <a:pt x="301" y="2236"/>
                    <a:pt x="802" y="2612"/>
                    <a:pt x="1303" y="2887"/>
                  </a:cubicBezTo>
                  <a:cubicBezTo>
                    <a:pt x="1391" y="2931"/>
                    <a:pt x="1484" y="2951"/>
                    <a:pt x="1578" y="2951"/>
                  </a:cubicBezTo>
                  <a:cubicBezTo>
                    <a:pt x="1918" y="2951"/>
                    <a:pt x="2274" y="2694"/>
                    <a:pt x="2431" y="2361"/>
                  </a:cubicBezTo>
                  <a:cubicBezTo>
                    <a:pt x="2556" y="2085"/>
                    <a:pt x="2657" y="1810"/>
                    <a:pt x="2607" y="1534"/>
                  </a:cubicBezTo>
                  <a:cubicBezTo>
                    <a:pt x="2682" y="882"/>
                    <a:pt x="2381" y="456"/>
                    <a:pt x="1855" y="130"/>
                  </a:cubicBezTo>
                  <a:cubicBezTo>
                    <a:pt x="1707" y="38"/>
                    <a:pt x="1567" y="0"/>
                    <a:pt x="1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99;p6"/>
            <p:cNvSpPr/>
            <p:nvPr/>
          </p:nvSpPr>
          <p:spPr>
            <a:xfrm>
              <a:off x="1527250" y="3196275"/>
              <a:ext cx="64400" cy="75275"/>
            </a:xfrm>
            <a:custGeom>
              <a:avLst/>
              <a:gdLst/>
              <a:ahLst/>
              <a:cxnLst/>
              <a:rect l="l" t="t" r="r" b="b"/>
              <a:pathLst>
                <a:path w="2576" h="3011" extrusionOk="0">
                  <a:moveTo>
                    <a:pt x="1357" y="1"/>
                  </a:moveTo>
                  <a:cubicBezTo>
                    <a:pt x="1116" y="1"/>
                    <a:pt x="860" y="113"/>
                    <a:pt x="620" y="296"/>
                  </a:cubicBezTo>
                  <a:cubicBezTo>
                    <a:pt x="345" y="497"/>
                    <a:pt x="119" y="747"/>
                    <a:pt x="19" y="1098"/>
                  </a:cubicBezTo>
                  <a:cubicBezTo>
                    <a:pt x="1" y="2346"/>
                    <a:pt x="427" y="3011"/>
                    <a:pt x="1180" y="3011"/>
                  </a:cubicBezTo>
                  <a:cubicBezTo>
                    <a:pt x="1485" y="3011"/>
                    <a:pt x="1844" y="2901"/>
                    <a:pt x="2249" y="2677"/>
                  </a:cubicBezTo>
                  <a:cubicBezTo>
                    <a:pt x="2525" y="2502"/>
                    <a:pt x="2500" y="2301"/>
                    <a:pt x="2274" y="2101"/>
                  </a:cubicBezTo>
                  <a:lnTo>
                    <a:pt x="2274" y="1725"/>
                  </a:lnTo>
                  <a:cubicBezTo>
                    <a:pt x="2575" y="1123"/>
                    <a:pt x="2299" y="597"/>
                    <a:pt x="1873" y="221"/>
                  </a:cubicBezTo>
                  <a:cubicBezTo>
                    <a:pt x="1720" y="68"/>
                    <a:pt x="1543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0" name="Google Shape;100;p6"/>
          <p:cNvSpPr/>
          <p:nvPr/>
        </p:nvSpPr>
        <p:spPr>
          <a:xfrm>
            <a:off x="11615567" y="1915801"/>
            <a:ext cx="295767" cy="293033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" name="Google Shape;101;p6"/>
          <p:cNvSpPr/>
          <p:nvPr/>
        </p:nvSpPr>
        <p:spPr>
          <a:xfrm rot="973919">
            <a:off x="842077" y="6328402"/>
            <a:ext cx="217444" cy="411471"/>
          </a:xfrm>
          <a:custGeom>
            <a:avLst/>
            <a:gdLst/>
            <a:ahLst/>
            <a:cxnLst/>
            <a:rect l="l" t="t" r="r" b="b"/>
            <a:pathLst>
              <a:path w="4838" h="9155" extrusionOk="0">
                <a:moveTo>
                  <a:pt x="2132" y="1"/>
                </a:moveTo>
                <a:cubicBezTo>
                  <a:pt x="1972" y="1"/>
                  <a:pt x="1824" y="119"/>
                  <a:pt x="1705" y="372"/>
                </a:cubicBezTo>
                <a:cubicBezTo>
                  <a:pt x="1529" y="547"/>
                  <a:pt x="1479" y="773"/>
                  <a:pt x="1454" y="973"/>
                </a:cubicBezTo>
                <a:cubicBezTo>
                  <a:pt x="953" y="1424"/>
                  <a:pt x="752" y="2026"/>
                  <a:pt x="477" y="2577"/>
                </a:cubicBezTo>
                <a:cubicBezTo>
                  <a:pt x="126" y="2778"/>
                  <a:pt x="76" y="3053"/>
                  <a:pt x="101" y="3404"/>
                </a:cubicBezTo>
                <a:cubicBezTo>
                  <a:pt x="25" y="3680"/>
                  <a:pt x="0" y="3981"/>
                  <a:pt x="226" y="4206"/>
                </a:cubicBezTo>
                <a:cubicBezTo>
                  <a:pt x="451" y="4883"/>
                  <a:pt x="552" y="5635"/>
                  <a:pt x="1028" y="6211"/>
                </a:cubicBezTo>
                <a:cubicBezTo>
                  <a:pt x="1078" y="6712"/>
                  <a:pt x="1279" y="7189"/>
                  <a:pt x="1504" y="7640"/>
                </a:cubicBezTo>
                <a:cubicBezTo>
                  <a:pt x="1479" y="7690"/>
                  <a:pt x="1479" y="7740"/>
                  <a:pt x="1504" y="7765"/>
                </a:cubicBezTo>
                <a:cubicBezTo>
                  <a:pt x="1504" y="7790"/>
                  <a:pt x="1504" y="7790"/>
                  <a:pt x="1504" y="7790"/>
                </a:cubicBezTo>
                <a:cubicBezTo>
                  <a:pt x="1504" y="7941"/>
                  <a:pt x="1529" y="8091"/>
                  <a:pt x="1680" y="8191"/>
                </a:cubicBezTo>
                <a:cubicBezTo>
                  <a:pt x="1680" y="8266"/>
                  <a:pt x="1705" y="8342"/>
                  <a:pt x="1705" y="8392"/>
                </a:cubicBezTo>
                <a:cubicBezTo>
                  <a:pt x="1680" y="8692"/>
                  <a:pt x="1680" y="8968"/>
                  <a:pt x="2081" y="8993"/>
                </a:cubicBezTo>
                <a:cubicBezTo>
                  <a:pt x="2149" y="9088"/>
                  <a:pt x="2217" y="9154"/>
                  <a:pt x="2285" y="9154"/>
                </a:cubicBezTo>
                <a:cubicBezTo>
                  <a:pt x="2342" y="9154"/>
                  <a:pt x="2399" y="9108"/>
                  <a:pt x="2456" y="8993"/>
                </a:cubicBezTo>
                <a:cubicBezTo>
                  <a:pt x="2507" y="8943"/>
                  <a:pt x="2507" y="8893"/>
                  <a:pt x="2507" y="8818"/>
                </a:cubicBezTo>
                <a:cubicBezTo>
                  <a:pt x="2682" y="8667"/>
                  <a:pt x="2707" y="8442"/>
                  <a:pt x="2707" y="8216"/>
                </a:cubicBezTo>
                <a:cubicBezTo>
                  <a:pt x="3334" y="7139"/>
                  <a:pt x="3659" y="5935"/>
                  <a:pt x="4136" y="4808"/>
                </a:cubicBezTo>
                <a:cubicBezTo>
                  <a:pt x="4261" y="4707"/>
                  <a:pt x="4311" y="4582"/>
                  <a:pt x="4311" y="4432"/>
                </a:cubicBezTo>
                <a:cubicBezTo>
                  <a:pt x="4411" y="4081"/>
                  <a:pt x="4837" y="3780"/>
                  <a:pt x="4487" y="3379"/>
                </a:cubicBezTo>
                <a:cubicBezTo>
                  <a:pt x="4286" y="2753"/>
                  <a:pt x="3885" y="2276"/>
                  <a:pt x="3509" y="1775"/>
                </a:cubicBezTo>
                <a:cubicBezTo>
                  <a:pt x="3459" y="1499"/>
                  <a:pt x="3359" y="1299"/>
                  <a:pt x="3133" y="1149"/>
                </a:cubicBezTo>
                <a:cubicBezTo>
                  <a:pt x="3108" y="1098"/>
                  <a:pt x="3083" y="1048"/>
                  <a:pt x="3033" y="998"/>
                </a:cubicBezTo>
                <a:cubicBezTo>
                  <a:pt x="3008" y="697"/>
                  <a:pt x="2782" y="472"/>
                  <a:pt x="2582" y="271"/>
                </a:cubicBezTo>
                <a:cubicBezTo>
                  <a:pt x="2429" y="94"/>
                  <a:pt x="2275" y="1"/>
                  <a:pt x="21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" name="Google Shape;102;p6"/>
          <p:cNvSpPr/>
          <p:nvPr/>
        </p:nvSpPr>
        <p:spPr>
          <a:xfrm rot="3560365">
            <a:off x="11029329" y="5790270"/>
            <a:ext cx="708663" cy="806735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03" name="Google Shape;103;p6"/>
          <p:cNvGrpSpPr/>
          <p:nvPr/>
        </p:nvGrpSpPr>
        <p:grpSpPr>
          <a:xfrm rot="4024561">
            <a:off x="10166460" y="6132726"/>
            <a:ext cx="255723" cy="405692"/>
            <a:chOff x="7707175" y="1074324"/>
            <a:chExt cx="191796" cy="304277"/>
          </a:xfrm>
        </p:grpSpPr>
        <p:sp>
          <p:nvSpPr>
            <p:cNvPr id="104" name="Google Shape;104;p6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105;p6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6" name="Google Shape;106;p6"/>
          <p:cNvGrpSpPr/>
          <p:nvPr/>
        </p:nvGrpSpPr>
        <p:grpSpPr>
          <a:xfrm rot="-1215480">
            <a:off x="11087368" y="521470"/>
            <a:ext cx="592571" cy="726069"/>
            <a:chOff x="8331913" y="266838"/>
            <a:chExt cx="444875" cy="545100"/>
          </a:xfrm>
        </p:grpSpPr>
        <p:sp>
          <p:nvSpPr>
            <p:cNvPr id="107" name="Google Shape;107;p6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108;p6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9" name="Google Shape;109;p6"/>
          <p:cNvGrpSpPr/>
          <p:nvPr/>
        </p:nvGrpSpPr>
        <p:grpSpPr>
          <a:xfrm rot="-1131748">
            <a:off x="256690" y="5397670"/>
            <a:ext cx="570033" cy="755628"/>
            <a:chOff x="477400" y="383100"/>
            <a:chExt cx="484975" cy="642875"/>
          </a:xfrm>
        </p:grpSpPr>
        <p:sp>
          <p:nvSpPr>
            <p:cNvPr id="110" name="Google Shape;110;p6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6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12" name="Google Shape;112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500352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8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8" name="Google Shape;138;p8"/>
          <p:cNvSpPr txBox="1">
            <a:spLocks noGrp="1"/>
          </p:cNvSpPr>
          <p:nvPr>
            <p:ph type="title"/>
          </p:nvPr>
        </p:nvSpPr>
        <p:spPr>
          <a:xfrm>
            <a:off x="2326200" y="1403600"/>
            <a:ext cx="7539600" cy="405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7466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139" name="Google Shape;139;p8"/>
          <p:cNvGrpSpPr/>
          <p:nvPr/>
        </p:nvGrpSpPr>
        <p:grpSpPr>
          <a:xfrm>
            <a:off x="386295" y="361171"/>
            <a:ext cx="11151472" cy="6104555"/>
            <a:chOff x="289721" y="270878"/>
            <a:chExt cx="8363604" cy="4578416"/>
          </a:xfrm>
        </p:grpSpPr>
        <p:grpSp>
          <p:nvGrpSpPr>
            <p:cNvPr id="140" name="Google Shape;140;p8"/>
            <p:cNvGrpSpPr/>
            <p:nvPr/>
          </p:nvGrpSpPr>
          <p:grpSpPr>
            <a:xfrm rot="-1987557">
              <a:off x="425974" y="351153"/>
              <a:ext cx="484992" cy="642897"/>
              <a:chOff x="477400" y="383100"/>
              <a:chExt cx="484975" cy="642875"/>
            </a:xfrm>
          </p:grpSpPr>
          <p:sp>
            <p:nvSpPr>
              <p:cNvPr id="141" name="Google Shape;141;p8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Google Shape;142;p8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3" name="Google Shape;143;p8"/>
            <p:cNvGrpSpPr/>
            <p:nvPr/>
          </p:nvGrpSpPr>
          <p:grpSpPr>
            <a:xfrm>
              <a:off x="8208450" y="458063"/>
              <a:ext cx="444875" cy="545100"/>
              <a:chOff x="8331913" y="266838"/>
              <a:chExt cx="444875" cy="545100"/>
            </a:xfrm>
          </p:grpSpPr>
          <p:sp>
            <p:nvSpPr>
              <p:cNvPr id="144" name="Google Shape;144;p8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" name="Google Shape;145;p8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6" name="Google Shape;146;p8"/>
            <p:cNvSpPr/>
            <p:nvPr/>
          </p:nvSpPr>
          <p:spPr>
            <a:xfrm>
              <a:off x="5224200" y="372338"/>
              <a:ext cx="221825" cy="219775"/>
            </a:xfrm>
            <a:custGeom>
              <a:avLst/>
              <a:gdLst/>
              <a:ahLst/>
              <a:cxnLst/>
              <a:rect l="l" t="t" r="r" b="b"/>
              <a:pathLst>
                <a:path w="8873" h="8791" extrusionOk="0">
                  <a:moveTo>
                    <a:pt x="5657" y="0"/>
                  </a:moveTo>
                  <a:cubicBezTo>
                    <a:pt x="5541" y="0"/>
                    <a:pt x="5462" y="101"/>
                    <a:pt x="5414" y="307"/>
                  </a:cubicBezTo>
                  <a:cubicBezTo>
                    <a:pt x="5263" y="809"/>
                    <a:pt x="4913" y="1160"/>
                    <a:pt x="4712" y="1611"/>
                  </a:cubicBezTo>
                  <a:cubicBezTo>
                    <a:pt x="4628" y="1793"/>
                    <a:pt x="4520" y="1874"/>
                    <a:pt x="4397" y="1874"/>
                  </a:cubicBezTo>
                  <a:cubicBezTo>
                    <a:pt x="4301" y="1874"/>
                    <a:pt x="4196" y="1824"/>
                    <a:pt x="4085" y="1736"/>
                  </a:cubicBezTo>
                  <a:cubicBezTo>
                    <a:pt x="3935" y="1661"/>
                    <a:pt x="3835" y="1535"/>
                    <a:pt x="3709" y="1435"/>
                  </a:cubicBezTo>
                  <a:cubicBezTo>
                    <a:pt x="3735" y="1134"/>
                    <a:pt x="3584" y="909"/>
                    <a:pt x="3359" y="759"/>
                  </a:cubicBezTo>
                  <a:cubicBezTo>
                    <a:pt x="3195" y="636"/>
                    <a:pt x="2861" y="572"/>
                    <a:pt x="2550" y="572"/>
                  </a:cubicBezTo>
                  <a:cubicBezTo>
                    <a:pt x="2289" y="572"/>
                    <a:pt x="2044" y="617"/>
                    <a:pt x="1930" y="708"/>
                  </a:cubicBezTo>
                  <a:cubicBezTo>
                    <a:pt x="1629" y="959"/>
                    <a:pt x="1679" y="1410"/>
                    <a:pt x="1980" y="1987"/>
                  </a:cubicBezTo>
                  <a:cubicBezTo>
                    <a:pt x="2231" y="2438"/>
                    <a:pt x="2607" y="2789"/>
                    <a:pt x="3058" y="3139"/>
                  </a:cubicBezTo>
                  <a:cubicBezTo>
                    <a:pt x="2682" y="3390"/>
                    <a:pt x="2356" y="3566"/>
                    <a:pt x="2105" y="3816"/>
                  </a:cubicBezTo>
                  <a:cubicBezTo>
                    <a:pt x="1529" y="4368"/>
                    <a:pt x="777" y="4693"/>
                    <a:pt x="301" y="5320"/>
                  </a:cubicBezTo>
                  <a:cubicBezTo>
                    <a:pt x="0" y="5721"/>
                    <a:pt x="0" y="6147"/>
                    <a:pt x="351" y="6498"/>
                  </a:cubicBezTo>
                  <a:cubicBezTo>
                    <a:pt x="535" y="6710"/>
                    <a:pt x="750" y="6802"/>
                    <a:pt x="979" y="6802"/>
                  </a:cubicBezTo>
                  <a:cubicBezTo>
                    <a:pt x="1157" y="6802"/>
                    <a:pt x="1343" y="6747"/>
                    <a:pt x="1529" y="6648"/>
                  </a:cubicBezTo>
                  <a:cubicBezTo>
                    <a:pt x="1905" y="6448"/>
                    <a:pt x="2281" y="6222"/>
                    <a:pt x="2657" y="6022"/>
                  </a:cubicBezTo>
                  <a:cubicBezTo>
                    <a:pt x="2802" y="5957"/>
                    <a:pt x="2948" y="5851"/>
                    <a:pt x="3107" y="5851"/>
                  </a:cubicBezTo>
                  <a:cubicBezTo>
                    <a:pt x="3194" y="5851"/>
                    <a:pt x="3286" y="5883"/>
                    <a:pt x="3384" y="5972"/>
                  </a:cubicBezTo>
                  <a:cubicBezTo>
                    <a:pt x="3609" y="6197"/>
                    <a:pt x="3785" y="6423"/>
                    <a:pt x="3634" y="6749"/>
                  </a:cubicBezTo>
                  <a:cubicBezTo>
                    <a:pt x="3409" y="7250"/>
                    <a:pt x="3760" y="7726"/>
                    <a:pt x="3785" y="8202"/>
                  </a:cubicBezTo>
                  <a:cubicBezTo>
                    <a:pt x="3785" y="8516"/>
                    <a:pt x="4327" y="8790"/>
                    <a:pt x="4710" y="8790"/>
                  </a:cubicBezTo>
                  <a:cubicBezTo>
                    <a:pt x="4755" y="8790"/>
                    <a:pt x="4798" y="8786"/>
                    <a:pt x="4837" y="8779"/>
                  </a:cubicBezTo>
                  <a:cubicBezTo>
                    <a:pt x="5238" y="8703"/>
                    <a:pt x="5263" y="8378"/>
                    <a:pt x="5339" y="8052"/>
                  </a:cubicBezTo>
                  <a:cubicBezTo>
                    <a:pt x="5489" y="7150"/>
                    <a:pt x="5564" y="6272"/>
                    <a:pt x="5514" y="5370"/>
                  </a:cubicBezTo>
                  <a:cubicBezTo>
                    <a:pt x="5642" y="4820"/>
                    <a:pt x="5744" y="4619"/>
                    <a:pt x="6044" y="4619"/>
                  </a:cubicBezTo>
                  <a:cubicBezTo>
                    <a:pt x="6154" y="4619"/>
                    <a:pt x="6291" y="4646"/>
                    <a:pt x="6466" y="4693"/>
                  </a:cubicBezTo>
                  <a:cubicBezTo>
                    <a:pt x="6918" y="4819"/>
                    <a:pt x="7344" y="4969"/>
                    <a:pt x="7795" y="5094"/>
                  </a:cubicBezTo>
                  <a:cubicBezTo>
                    <a:pt x="7891" y="5122"/>
                    <a:pt x="7986" y="5136"/>
                    <a:pt x="8076" y="5136"/>
                  </a:cubicBezTo>
                  <a:cubicBezTo>
                    <a:pt x="8315" y="5136"/>
                    <a:pt x="8527" y="5037"/>
                    <a:pt x="8672" y="4819"/>
                  </a:cubicBezTo>
                  <a:cubicBezTo>
                    <a:pt x="8872" y="4493"/>
                    <a:pt x="8572" y="4267"/>
                    <a:pt x="8446" y="4017"/>
                  </a:cubicBezTo>
                  <a:cubicBezTo>
                    <a:pt x="8296" y="3766"/>
                    <a:pt x="8045" y="3666"/>
                    <a:pt x="7770" y="3616"/>
                  </a:cubicBezTo>
                  <a:cubicBezTo>
                    <a:pt x="7519" y="3566"/>
                    <a:pt x="7268" y="3515"/>
                    <a:pt x="6993" y="3440"/>
                  </a:cubicBezTo>
                  <a:cubicBezTo>
                    <a:pt x="5715" y="3064"/>
                    <a:pt x="5715" y="3064"/>
                    <a:pt x="6366" y="1886"/>
                  </a:cubicBezTo>
                  <a:cubicBezTo>
                    <a:pt x="6717" y="1285"/>
                    <a:pt x="6742" y="784"/>
                    <a:pt x="6166" y="332"/>
                  </a:cubicBezTo>
                  <a:cubicBezTo>
                    <a:pt x="5946" y="113"/>
                    <a:pt x="5780" y="0"/>
                    <a:pt x="56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8"/>
            <p:cNvSpPr/>
            <p:nvPr/>
          </p:nvSpPr>
          <p:spPr>
            <a:xfrm rot="-1983784">
              <a:off x="2545875" y="4449795"/>
              <a:ext cx="163081" cy="308600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8"/>
            <p:cNvSpPr/>
            <p:nvPr/>
          </p:nvSpPr>
          <p:spPr>
            <a:xfrm rot="5047582">
              <a:off x="455496" y="1995897"/>
              <a:ext cx="358995" cy="408677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49" name="Google Shape;149;p8"/>
            <p:cNvGrpSpPr/>
            <p:nvPr/>
          </p:nvGrpSpPr>
          <p:grpSpPr>
            <a:xfrm rot="-6152559">
              <a:off x="6180365" y="4542433"/>
              <a:ext cx="280060" cy="279622"/>
              <a:chOff x="1527250" y="3032100"/>
              <a:chExt cx="239825" cy="239450"/>
            </a:xfrm>
          </p:grpSpPr>
          <p:sp>
            <p:nvSpPr>
              <p:cNvPr id="150" name="Google Shape;150;p8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" name="Google Shape;151;p8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" name="Google Shape;152;p8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24048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1_Main point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8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8" name="Google Shape;138;p8"/>
          <p:cNvSpPr txBox="1">
            <a:spLocks noGrp="1"/>
          </p:cNvSpPr>
          <p:nvPr>
            <p:ph type="title"/>
          </p:nvPr>
        </p:nvSpPr>
        <p:spPr>
          <a:xfrm>
            <a:off x="2326200" y="1403600"/>
            <a:ext cx="7539600" cy="405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7466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139" name="Google Shape;139;p8"/>
          <p:cNvGrpSpPr/>
          <p:nvPr/>
        </p:nvGrpSpPr>
        <p:grpSpPr>
          <a:xfrm>
            <a:off x="386295" y="361171"/>
            <a:ext cx="11151472" cy="6104555"/>
            <a:chOff x="289721" y="270878"/>
            <a:chExt cx="8363604" cy="4578416"/>
          </a:xfrm>
        </p:grpSpPr>
        <p:grpSp>
          <p:nvGrpSpPr>
            <p:cNvPr id="140" name="Google Shape;140;p8"/>
            <p:cNvGrpSpPr/>
            <p:nvPr/>
          </p:nvGrpSpPr>
          <p:grpSpPr>
            <a:xfrm rot="-1987557">
              <a:off x="425974" y="351153"/>
              <a:ext cx="484992" cy="642897"/>
              <a:chOff x="477400" y="383100"/>
              <a:chExt cx="484975" cy="642875"/>
            </a:xfrm>
          </p:grpSpPr>
          <p:sp>
            <p:nvSpPr>
              <p:cNvPr id="141" name="Google Shape;141;p8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Google Shape;142;p8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3" name="Google Shape;143;p8"/>
            <p:cNvGrpSpPr/>
            <p:nvPr/>
          </p:nvGrpSpPr>
          <p:grpSpPr>
            <a:xfrm>
              <a:off x="8208450" y="458063"/>
              <a:ext cx="444875" cy="545100"/>
              <a:chOff x="8331913" y="266838"/>
              <a:chExt cx="444875" cy="545100"/>
            </a:xfrm>
          </p:grpSpPr>
          <p:sp>
            <p:nvSpPr>
              <p:cNvPr id="144" name="Google Shape;144;p8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" name="Google Shape;145;p8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6" name="Google Shape;146;p8"/>
            <p:cNvSpPr/>
            <p:nvPr/>
          </p:nvSpPr>
          <p:spPr>
            <a:xfrm>
              <a:off x="5224200" y="372338"/>
              <a:ext cx="221825" cy="219775"/>
            </a:xfrm>
            <a:custGeom>
              <a:avLst/>
              <a:gdLst/>
              <a:ahLst/>
              <a:cxnLst/>
              <a:rect l="l" t="t" r="r" b="b"/>
              <a:pathLst>
                <a:path w="8873" h="8791" extrusionOk="0">
                  <a:moveTo>
                    <a:pt x="5657" y="0"/>
                  </a:moveTo>
                  <a:cubicBezTo>
                    <a:pt x="5541" y="0"/>
                    <a:pt x="5462" y="101"/>
                    <a:pt x="5414" y="307"/>
                  </a:cubicBezTo>
                  <a:cubicBezTo>
                    <a:pt x="5263" y="809"/>
                    <a:pt x="4913" y="1160"/>
                    <a:pt x="4712" y="1611"/>
                  </a:cubicBezTo>
                  <a:cubicBezTo>
                    <a:pt x="4628" y="1793"/>
                    <a:pt x="4520" y="1874"/>
                    <a:pt x="4397" y="1874"/>
                  </a:cubicBezTo>
                  <a:cubicBezTo>
                    <a:pt x="4301" y="1874"/>
                    <a:pt x="4196" y="1824"/>
                    <a:pt x="4085" y="1736"/>
                  </a:cubicBezTo>
                  <a:cubicBezTo>
                    <a:pt x="3935" y="1661"/>
                    <a:pt x="3835" y="1535"/>
                    <a:pt x="3709" y="1435"/>
                  </a:cubicBezTo>
                  <a:cubicBezTo>
                    <a:pt x="3735" y="1134"/>
                    <a:pt x="3584" y="909"/>
                    <a:pt x="3359" y="759"/>
                  </a:cubicBezTo>
                  <a:cubicBezTo>
                    <a:pt x="3195" y="636"/>
                    <a:pt x="2861" y="572"/>
                    <a:pt x="2550" y="572"/>
                  </a:cubicBezTo>
                  <a:cubicBezTo>
                    <a:pt x="2289" y="572"/>
                    <a:pt x="2044" y="617"/>
                    <a:pt x="1930" y="708"/>
                  </a:cubicBezTo>
                  <a:cubicBezTo>
                    <a:pt x="1629" y="959"/>
                    <a:pt x="1679" y="1410"/>
                    <a:pt x="1980" y="1987"/>
                  </a:cubicBezTo>
                  <a:cubicBezTo>
                    <a:pt x="2231" y="2438"/>
                    <a:pt x="2607" y="2789"/>
                    <a:pt x="3058" y="3139"/>
                  </a:cubicBezTo>
                  <a:cubicBezTo>
                    <a:pt x="2682" y="3390"/>
                    <a:pt x="2356" y="3566"/>
                    <a:pt x="2105" y="3816"/>
                  </a:cubicBezTo>
                  <a:cubicBezTo>
                    <a:pt x="1529" y="4368"/>
                    <a:pt x="777" y="4693"/>
                    <a:pt x="301" y="5320"/>
                  </a:cubicBezTo>
                  <a:cubicBezTo>
                    <a:pt x="0" y="5721"/>
                    <a:pt x="0" y="6147"/>
                    <a:pt x="351" y="6498"/>
                  </a:cubicBezTo>
                  <a:cubicBezTo>
                    <a:pt x="535" y="6710"/>
                    <a:pt x="750" y="6802"/>
                    <a:pt x="979" y="6802"/>
                  </a:cubicBezTo>
                  <a:cubicBezTo>
                    <a:pt x="1157" y="6802"/>
                    <a:pt x="1343" y="6747"/>
                    <a:pt x="1529" y="6648"/>
                  </a:cubicBezTo>
                  <a:cubicBezTo>
                    <a:pt x="1905" y="6448"/>
                    <a:pt x="2281" y="6222"/>
                    <a:pt x="2657" y="6022"/>
                  </a:cubicBezTo>
                  <a:cubicBezTo>
                    <a:pt x="2802" y="5957"/>
                    <a:pt x="2948" y="5851"/>
                    <a:pt x="3107" y="5851"/>
                  </a:cubicBezTo>
                  <a:cubicBezTo>
                    <a:pt x="3194" y="5851"/>
                    <a:pt x="3286" y="5883"/>
                    <a:pt x="3384" y="5972"/>
                  </a:cubicBezTo>
                  <a:cubicBezTo>
                    <a:pt x="3609" y="6197"/>
                    <a:pt x="3785" y="6423"/>
                    <a:pt x="3634" y="6749"/>
                  </a:cubicBezTo>
                  <a:cubicBezTo>
                    <a:pt x="3409" y="7250"/>
                    <a:pt x="3760" y="7726"/>
                    <a:pt x="3785" y="8202"/>
                  </a:cubicBezTo>
                  <a:cubicBezTo>
                    <a:pt x="3785" y="8516"/>
                    <a:pt x="4327" y="8790"/>
                    <a:pt x="4710" y="8790"/>
                  </a:cubicBezTo>
                  <a:cubicBezTo>
                    <a:pt x="4755" y="8790"/>
                    <a:pt x="4798" y="8786"/>
                    <a:pt x="4837" y="8779"/>
                  </a:cubicBezTo>
                  <a:cubicBezTo>
                    <a:pt x="5238" y="8703"/>
                    <a:pt x="5263" y="8378"/>
                    <a:pt x="5339" y="8052"/>
                  </a:cubicBezTo>
                  <a:cubicBezTo>
                    <a:pt x="5489" y="7150"/>
                    <a:pt x="5564" y="6272"/>
                    <a:pt x="5514" y="5370"/>
                  </a:cubicBezTo>
                  <a:cubicBezTo>
                    <a:pt x="5642" y="4820"/>
                    <a:pt x="5744" y="4619"/>
                    <a:pt x="6044" y="4619"/>
                  </a:cubicBezTo>
                  <a:cubicBezTo>
                    <a:pt x="6154" y="4619"/>
                    <a:pt x="6291" y="4646"/>
                    <a:pt x="6466" y="4693"/>
                  </a:cubicBezTo>
                  <a:cubicBezTo>
                    <a:pt x="6918" y="4819"/>
                    <a:pt x="7344" y="4969"/>
                    <a:pt x="7795" y="5094"/>
                  </a:cubicBezTo>
                  <a:cubicBezTo>
                    <a:pt x="7891" y="5122"/>
                    <a:pt x="7986" y="5136"/>
                    <a:pt x="8076" y="5136"/>
                  </a:cubicBezTo>
                  <a:cubicBezTo>
                    <a:pt x="8315" y="5136"/>
                    <a:pt x="8527" y="5037"/>
                    <a:pt x="8672" y="4819"/>
                  </a:cubicBezTo>
                  <a:cubicBezTo>
                    <a:pt x="8872" y="4493"/>
                    <a:pt x="8572" y="4267"/>
                    <a:pt x="8446" y="4017"/>
                  </a:cubicBezTo>
                  <a:cubicBezTo>
                    <a:pt x="8296" y="3766"/>
                    <a:pt x="8045" y="3666"/>
                    <a:pt x="7770" y="3616"/>
                  </a:cubicBezTo>
                  <a:cubicBezTo>
                    <a:pt x="7519" y="3566"/>
                    <a:pt x="7268" y="3515"/>
                    <a:pt x="6993" y="3440"/>
                  </a:cubicBezTo>
                  <a:cubicBezTo>
                    <a:pt x="5715" y="3064"/>
                    <a:pt x="5715" y="3064"/>
                    <a:pt x="6366" y="1886"/>
                  </a:cubicBezTo>
                  <a:cubicBezTo>
                    <a:pt x="6717" y="1285"/>
                    <a:pt x="6742" y="784"/>
                    <a:pt x="6166" y="332"/>
                  </a:cubicBezTo>
                  <a:cubicBezTo>
                    <a:pt x="5946" y="113"/>
                    <a:pt x="5780" y="0"/>
                    <a:pt x="56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8"/>
            <p:cNvSpPr/>
            <p:nvPr/>
          </p:nvSpPr>
          <p:spPr>
            <a:xfrm rot="-1983784">
              <a:off x="2545875" y="4449795"/>
              <a:ext cx="163081" cy="308600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8"/>
            <p:cNvSpPr/>
            <p:nvPr/>
          </p:nvSpPr>
          <p:spPr>
            <a:xfrm rot="5047582">
              <a:off x="455496" y="1995897"/>
              <a:ext cx="358995" cy="408677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49" name="Google Shape;149;p8"/>
            <p:cNvGrpSpPr/>
            <p:nvPr/>
          </p:nvGrpSpPr>
          <p:grpSpPr>
            <a:xfrm rot="-6152559">
              <a:off x="6180365" y="4542433"/>
              <a:ext cx="280060" cy="279622"/>
              <a:chOff x="1527250" y="3032100"/>
              <a:chExt cx="239825" cy="239450"/>
            </a:xfrm>
          </p:grpSpPr>
          <p:sp>
            <p:nvSpPr>
              <p:cNvPr id="150" name="Google Shape;150;p8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" name="Google Shape;151;p8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" name="Google Shape;152;p8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653753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1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1" name="Google Shape;181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1697400"/>
            <a:ext cx="8768000" cy="280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866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82" name="Google Shape;182;p11"/>
          <p:cNvSpPr txBox="1">
            <a:spLocks noGrp="1"/>
          </p:cNvSpPr>
          <p:nvPr>
            <p:ph type="subTitle" idx="1"/>
          </p:nvPr>
        </p:nvSpPr>
        <p:spPr>
          <a:xfrm>
            <a:off x="1712000" y="4497800"/>
            <a:ext cx="8768000" cy="66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grpSp>
        <p:nvGrpSpPr>
          <p:cNvPr id="183" name="Google Shape;183;p11"/>
          <p:cNvGrpSpPr/>
          <p:nvPr/>
        </p:nvGrpSpPr>
        <p:grpSpPr>
          <a:xfrm>
            <a:off x="445795" y="390287"/>
            <a:ext cx="10994699" cy="6075440"/>
            <a:chOff x="334346" y="292715"/>
            <a:chExt cx="8246024" cy="4556580"/>
          </a:xfrm>
        </p:grpSpPr>
        <p:grpSp>
          <p:nvGrpSpPr>
            <p:cNvPr id="184" name="Google Shape;184;p11"/>
            <p:cNvGrpSpPr/>
            <p:nvPr/>
          </p:nvGrpSpPr>
          <p:grpSpPr>
            <a:xfrm rot="-1987557">
              <a:off x="470599" y="4073328"/>
              <a:ext cx="484992" cy="642897"/>
              <a:chOff x="477400" y="383100"/>
              <a:chExt cx="484975" cy="642875"/>
            </a:xfrm>
          </p:grpSpPr>
          <p:sp>
            <p:nvSpPr>
              <p:cNvPr id="185" name="Google Shape;185;p11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186;p11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87" name="Google Shape;187;p11"/>
            <p:cNvGrpSpPr/>
            <p:nvPr/>
          </p:nvGrpSpPr>
          <p:grpSpPr>
            <a:xfrm rot="1324746">
              <a:off x="8049340" y="356342"/>
              <a:ext cx="444891" cy="545120"/>
              <a:chOff x="8331913" y="266838"/>
              <a:chExt cx="444875" cy="545100"/>
            </a:xfrm>
          </p:grpSpPr>
          <p:sp>
            <p:nvSpPr>
              <p:cNvPr id="188" name="Google Shape;188;p11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189;p11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90" name="Google Shape;190;p11"/>
            <p:cNvSpPr/>
            <p:nvPr/>
          </p:nvSpPr>
          <p:spPr>
            <a:xfrm>
              <a:off x="2438925" y="4515188"/>
              <a:ext cx="221825" cy="219775"/>
            </a:xfrm>
            <a:custGeom>
              <a:avLst/>
              <a:gdLst/>
              <a:ahLst/>
              <a:cxnLst/>
              <a:rect l="l" t="t" r="r" b="b"/>
              <a:pathLst>
                <a:path w="8873" h="8791" extrusionOk="0">
                  <a:moveTo>
                    <a:pt x="5657" y="0"/>
                  </a:moveTo>
                  <a:cubicBezTo>
                    <a:pt x="5541" y="0"/>
                    <a:pt x="5462" y="101"/>
                    <a:pt x="5414" y="307"/>
                  </a:cubicBezTo>
                  <a:cubicBezTo>
                    <a:pt x="5263" y="809"/>
                    <a:pt x="4913" y="1160"/>
                    <a:pt x="4712" y="1611"/>
                  </a:cubicBezTo>
                  <a:cubicBezTo>
                    <a:pt x="4628" y="1793"/>
                    <a:pt x="4520" y="1874"/>
                    <a:pt x="4397" y="1874"/>
                  </a:cubicBezTo>
                  <a:cubicBezTo>
                    <a:pt x="4301" y="1874"/>
                    <a:pt x="4196" y="1824"/>
                    <a:pt x="4085" y="1736"/>
                  </a:cubicBezTo>
                  <a:cubicBezTo>
                    <a:pt x="3935" y="1661"/>
                    <a:pt x="3835" y="1535"/>
                    <a:pt x="3709" y="1435"/>
                  </a:cubicBezTo>
                  <a:cubicBezTo>
                    <a:pt x="3735" y="1134"/>
                    <a:pt x="3584" y="909"/>
                    <a:pt x="3359" y="759"/>
                  </a:cubicBezTo>
                  <a:cubicBezTo>
                    <a:pt x="3195" y="636"/>
                    <a:pt x="2861" y="572"/>
                    <a:pt x="2550" y="572"/>
                  </a:cubicBezTo>
                  <a:cubicBezTo>
                    <a:pt x="2289" y="572"/>
                    <a:pt x="2044" y="617"/>
                    <a:pt x="1930" y="708"/>
                  </a:cubicBezTo>
                  <a:cubicBezTo>
                    <a:pt x="1629" y="959"/>
                    <a:pt x="1679" y="1410"/>
                    <a:pt x="1980" y="1987"/>
                  </a:cubicBezTo>
                  <a:cubicBezTo>
                    <a:pt x="2231" y="2438"/>
                    <a:pt x="2607" y="2789"/>
                    <a:pt x="3058" y="3139"/>
                  </a:cubicBezTo>
                  <a:cubicBezTo>
                    <a:pt x="2682" y="3390"/>
                    <a:pt x="2356" y="3566"/>
                    <a:pt x="2105" y="3816"/>
                  </a:cubicBezTo>
                  <a:cubicBezTo>
                    <a:pt x="1529" y="4368"/>
                    <a:pt x="777" y="4693"/>
                    <a:pt x="301" y="5320"/>
                  </a:cubicBezTo>
                  <a:cubicBezTo>
                    <a:pt x="0" y="5721"/>
                    <a:pt x="0" y="6147"/>
                    <a:pt x="351" y="6498"/>
                  </a:cubicBezTo>
                  <a:cubicBezTo>
                    <a:pt x="535" y="6710"/>
                    <a:pt x="750" y="6802"/>
                    <a:pt x="979" y="6802"/>
                  </a:cubicBezTo>
                  <a:cubicBezTo>
                    <a:pt x="1157" y="6802"/>
                    <a:pt x="1343" y="6747"/>
                    <a:pt x="1529" y="6648"/>
                  </a:cubicBezTo>
                  <a:cubicBezTo>
                    <a:pt x="1905" y="6448"/>
                    <a:pt x="2281" y="6222"/>
                    <a:pt x="2657" y="6022"/>
                  </a:cubicBezTo>
                  <a:cubicBezTo>
                    <a:pt x="2802" y="5957"/>
                    <a:pt x="2948" y="5851"/>
                    <a:pt x="3107" y="5851"/>
                  </a:cubicBezTo>
                  <a:cubicBezTo>
                    <a:pt x="3194" y="5851"/>
                    <a:pt x="3286" y="5883"/>
                    <a:pt x="3384" y="5972"/>
                  </a:cubicBezTo>
                  <a:cubicBezTo>
                    <a:pt x="3609" y="6197"/>
                    <a:pt x="3785" y="6423"/>
                    <a:pt x="3634" y="6749"/>
                  </a:cubicBezTo>
                  <a:cubicBezTo>
                    <a:pt x="3409" y="7250"/>
                    <a:pt x="3760" y="7726"/>
                    <a:pt x="3785" y="8202"/>
                  </a:cubicBezTo>
                  <a:cubicBezTo>
                    <a:pt x="3785" y="8516"/>
                    <a:pt x="4327" y="8790"/>
                    <a:pt x="4710" y="8790"/>
                  </a:cubicBezTo>
                  <a:cubicBezTo>
                    <a:pt x="4755" y="8790"/>
                    <a:pt x="4798" y="8786"/>
                    <a:pt x="4837" y="8779"/>
                  </a:cubicBezTo>
                  <a:cubicBezTo>
                    <a:pt x="5238" y="8703"/>
                    <a:pt x="5263" y="8378"/>
                    <a:pt x="5339" y="8052"/>
                  </a:cubicBezTo>
                  <a:cubicBezTo>
                    <a:pt x="5489" y="7150"/>
                    <a:pt x="5564" y="6272"/>
                    <a:pt x="5514" y="5370"/>
                  </a:cubicBezTo>
                  <a:cubicBezTo>
                    <a:pt x="5642" y="4820"/>
                    <a:pt x="5744" y="4619"/>
                    <a:pt x="6044" y="4619"/>
                  </a:cubicBezTo>
                  <a:cubicBezTo>
                    <a:pt x="6154" y="4619"/>
                    <a:pt x="6291" y="4646"/>
                    <a:pt x="6466" y="4693"/>
                  </a:cubicBezTo>
                  <a:cubicBezTo>
                    <a:pt x="6918" y="4819"/>
                    <a:pt x="7344" y="4969"/>
                    <a:pt x="7795" y="5094"/>
                  </a:cubicBezTo>
                  <a:cubicBezTo>
                    <a:pt x="7891" y="5122"/>
                    <a:pt x="7986" y="5136"/>
                    <a:pt x="8076" y="5136"/>
                  </a:cubicBezTo>
                  <a:cubicBezTo>
                    <a:pt x="8315" y="5136"/>
                    <a:pt x="8527" y="5037"/>
                    <a:pt x="8672" y="4819"/>
                  </a:cubicBezTo>
                  <a:cubicBezTo>
                    <a:pt x="8872" y="4493"/>
                    <a:pt x="8572" y="4267"/>
                    <a:pt x="8446" y="4017"/>
                  </a:cubicBezTo>
                  <a:cubicBezTo>
                    <a:pt x="8296" y="3766"/>
                    <a:pt x="8045" y="3666"/>
                    <a:pt x="7770" y="3616"/>
                  </a:cubicBezTo>
                  <a:cubicBezTo>
                    <a:pt x="7519" y="3566"/>
                    <a:pt x="7268" y="3515"/>
                    <a:pt x="6993" y="3440"/>
                  </a:cubicBezTo>
                  <a:cubicBezTo>
                    <a:pt x="5715" y="3064"/>
                    <a:pt x="5715" y="3064"/>
                    <a:pt x="6366" y="1886"/>
                  </a:cubicBezTo>
                  <a:cubicBezTo>
                    <a:pt x="6717" y="1285"/>
                    <a:pt x="6742" y="784"/>
                    <a:pt x="6166" y="332"/>
                  </a:cubicBezTo>
                  <a:cubicBezTo>
                    <a:pt x="5946" y="113"/>
                    <a:pt x="5780" y="0"/>
                    <a:pt x="56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11"/>
            <p:cNvSpPr/>
            <p:nvPr/>
          </p:nvSpPr>
          <p:spPr>
            <a:xfrm rot="-1983784">
              <a:off x="3202375" y="385095"/>
              <a:ext cx="163081" cy="308600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11"/>
            <p:cNvSpPr/>
            <p:nvPr/>
          </p:nvSpPr>
          <p:spPr>
            <a:xfrm rot="-5532891">
              <a:off x="5848116" y="275637"/>
              <a:ext cx="358988" cy="408669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93" name="Google Shape;193;p11"/>
            <p:cNvGrpSpPr/>
            <p:nvPr/>
          </p:nvGrpSpPr>
          <p:grpSpPr>
            <a:xfrm rot="-6152559">
              <a:off x="5931815" y="4542433"/>
              <a:ext cx="280060" cy="279622"/>
              <a:chOff x="1527250" y="3032100"/>
              <a:chExt cx="239825" cy="239450"/>
            </a:xfrm>
          </p:grpSpPr>
          <p:sp>
            <p:nvSpPr>
              <p:cNvPr id="194" name="Google Shape;194;p11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5" name="Google Shape;195;p11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6" name="Google Shape;196;p11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346931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21960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3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0" name="Google Shape;200;p13"/>
          <p:cNvSpPr txBox="1">
            <a:spLocks noGrp="1"/>
          </p:cNvSpPr>
          <p:nvPr>
            <p:ph type="title"/>
          </p:nvPr>
        </p:nvSpPr>
        <p:spPr>
          <a:xfrm>
            <a:off x="960000" y="2464000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1" name="Google Shape;201;p13"/>
          <p:cNvSpPr txBox="1">
            <a:spLocks noGrp="1"/>
          </p:cNvSpPr>
          <p:nvPr>
            <p:ph type="title" idx="2" hasCustomPrompt="1"/>
          </p:nvPr>
        </p:nvSpPr>
        <p:spPr>
          <a:xfrm>
            <a:off x="1773733" y="1871300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02" name="Google Shape;202;p13"/>
          <p:cNvSpPr txBox="1">
            <a:spLocks noGrp="1"/>
          </p:cNvSpPr>
          <p:nvPr>
            <p:ph type="subTitle" idx="1"/>
          </p:nvPr>
        </p:nvSpPr>
        <p:spPr>
          <a:xfrm>
            <a:off x="960000" y="3027300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03" name="Google Shape;203;p13"/>
          <p:cNvSpPr txBox="1">
            <a:spLocks noGrp="1"/>
          </p:cNvSpPr>
          <p:nvPr>
            <p:ph type="title" idx="3"/>
          </p:nvPr>
        </p:nvSpPr>
        <p:spPr>
          <a:xfrm>
            <a:off x="4686200" y="2464000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4" name="Google Shape;204;p13"/>
          <p:cNvSpPr txBox="1">
            <a:spLocks noGrp="1"/>
          </p:cNvSpPr>
          <p:nvPr>
            <p:ph type="title" idx="4" hasCustomPrompt="1"/>
          </p:nvPr>
        </p:nvSpPr>
        <p:spPr>
          <a:xfrm>
            <a:off x="5500000" y="1871300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05" name="Google Shape;205;p13"/>
          <p:cNvSpPr txBox="1">
            <a:spLocks noGrp="1"/>
          </p:cNvSpPr>
          <p:nvPr>
            <p:ph type="subTitle" idx="5"/>
          </p:nvPr>
        </p:nvSpPr>
        <p:spPr>
          <a:xfrm>
            <a:off x="4686200" y="3027300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06" name="Google Shape;206;p13"/>
          <p:cNvSpPr txBox="1">
            <a:spLocks noGrp="1"/>
          </p:cNvSpPr>
          <p:nvPr>
            <p:ph type="title" idx="6"/>
          </p:nvPr>
        </p:nvSpPr>
        <p:spPr>
          <a:xfrm>
            <a:off x="8412467" y="2464000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7" name="Google Shape;207;p13"/>
          <p:cNvSpPr txBox="1">
            <a:spLocks noGrp="1"/>
          </p:cNvSpPr>
          <p:nvPr>
            <p:ph type="title" idx="7" hasCustomPrompt="1"/>
          </p:nvPr>
        </p:nvSpPr>
        <p:spPr>
          <a:xfrm>
            <a:off x="9226267" y="1871300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08" name="Google Shape;208;p13"/>
          <p:cNvSpPr txBox="1">
            <a:spLocks noGrp="1"/>
          </p:cNvSpPr>
          <p:nvPr>
            <p:ph type="subTitle" idx="8"/>
          </p:nvPr>
        </p:nvSpPr>
        <p:spPr>
          <a:xfrm>
            <a:off x="8412467" y="3027300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09" name="Google Shape;209;p13"/>
          <p:cNvSpPr txBox="1">
            <a:spLocks noGrp="1"/>
          </p:cNvSpPr>
          <p:nvPr>
            <p:ph type="title" idx="9"/>
          </p:nvPr>
        </p:nvSpPr>
        <p:spPr>
          <a:xfrm>
            <a:off x="960000" y="4726733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0" name="Google Shape;210;p13"/>
          <p:cNvSpPr txBox="1">
            <a:spLocks noGrp="1"/>
          </p:cNvSpPr>
          <p:nvPr>
            <p:ph type="title" idx="13" hasCustomPrompt="1"/>
          </p:nvPr>
        </p:nvSpPr>
        <p:spPr>
          <a:xfrm>
            <a:off x="1773733" y="4134233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211" name="Google Shape;211;p13"/>
          <p:cNvSpPr txBox="1">
            <a:spLocks noGrp="1"/>
          </p:cNvSpPr>
          <p:nvPr>
            <p:ph type="subTitle" idx="14"/>
          </p:nvPr>
        </p:nvSpPr>
        <p:spPr>
          <a:xfrm>
            <a:off x="960000" y="5289967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12" name="Google Shape;212;p13"/>
          <p:cNvSpPr txBox="1">
            <a:spLocks noGrp="1"/>
          </p:cNvSpPr>
          <p:nvPr>
            <p:ph type="title" idx="15"/>
          </p:nvPr>
        </p:nvSpPr>
        <p:spPr>
          <a:xfrm>
            <a:off x="4686200" y="4726733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3" name="Google Shape;213;p13"/>
          <p:cNvSpPr txBox="1">
            <a:spLocks noGrp="1"/>
          </p:cNvSpPr>
          <p:nvPr>
            <p:ph type="title" idx="16" hasCustomPrompt="1"/>
          </p:nvPr>
        </p:nvSpPr>
        <p:spPr>
          <a:xfrm>
            <a:off x="5500000" y="4134233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214" name="Google Shape;214;p13"/>
          <p:cNvSpPr txBox="1">
            <a:spLocks noGrp="1"/>
          </p:cNvSpPr>
          <p:nvPr>
            <p:ph type="subTitle" idx="17"/>
          </p:nvPr>
        </p:nvSpPr>
        <p:spPr>
          <a:xfrm>
            <a:off x="4686200" y="5289967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15" name="Google Shape;215;p13"/>
          <p:cNvSpPr txBox="1">
            <a:spLocks noGrp="1"/>
          </p:cNvSpPr>
          <p:nvPr>
            <p:ph type="title" idx="18"/>
          </p:nvPr>
        </p:nvSpPr>
        <p:spPr>
          <a:xfrm>
            <a:off x="8412467" y="4726733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6" name="Google Shape;216;p13"/>
          <p:cNvSpPr txBox="1">
            <a:spLocks noGrp="1"/>
          </p:cNvSpPr>
          <p:nvPr>
            <p:ph type="title" idx="19" hasCustomPrompt="1"/>
          </p:nvPr>
        </p:nvSpPr>
        <p:spPr>
          <a:xfrm>
            <a:off x="9226267" y="4134233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217" name="Google Shape;217;p13"/>
          <p:cNvSpPr txBox="1">
            <a:spLocks noGrp="1"/>
          </p:cNvSpPr>
          <p:nvPr>
            <p:ph type="subTitle" idx="20"/>
          </p:nvPr>
        </p:nvSpPr>
        <p:spPr>
          <a:xfrm>
            <a:off x="8412467" y="5289967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18" name="Google Shape;218;p13"/>
          <p:cNvSpPr txBox="1">
            <a:spLocks noGrp="1"/>
          </p:cNvSpPr>
          <p:nvPr>
            <p:ph type="title" idx="21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219" name="Google Shape;219;p13"/>
          <p:cNvGrpSpPr/>
          <p:nvPr/>
        </p:nvGrpSpPr>
        <p:grpSpPr>
          <a:xfrm>
            <a:off x="429434" y="345633"/>
            <a:ext cx="11537036" cy="6231491"/>
            <a:chOff x="322075" y="259225"/>
            <a:chExt cx="8652777" cy="4673618"/>
          </a:xfrm>
        </p:grpSpPr>
        <p:grpSp>
          <p:nvGrpSpPr>
            <p:cNvPr id="220" name="Google Shape;220;p13"/>
            <p:cNvGrpSpPr/>
            <p:nvPr/>
          </p:nvGrpSpPr>
          <p:grpSpPr>
            <a:xfrm rot="265293">
              <a:off x="477363" y="383131"/>
              <a:ext cx="485012" cy="642924"/>
              <a:chOff x="477400" y="383100"/>
              <a:chExt cx="484975" cy="642875"/>
            </a:xfrm>
          </p:grpSpPr>
          <p:sp>
            <p:nvSpPr>
              <p:cNvPr id="221" name="Google Shape;221;p13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2" name="Google Shape;222;p13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3" name="Google Shape;223;p13"/>
            <p:cNvGrpSpPr/>
            <p:nvPr/>
          </p:nvGrpSpPr>
          <p:grpSpPr>
            <a:xfrm rot="124479">
              <a:off x="8331734" y="267098"/>
              <a:ext cx="444855" cy="545076"/>
              <a:chOff x="8331913" y="266838"/>
              <a:chExt cx="444875" cy="545100"/>
            </a:xfrm>
          </p:grpSpPr>
          <p:sp>
            <p:nvSpPr>
              <p:cNvPr id="224" name="Google Shape;224;p13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5" name="Google Shape;225;p13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6" name="Google Shape;226;p13"/>
            <p:cNvGrpSpPr/>
            <p:nvPr/>
          </p:nvGrpSpPr>
          <p:grpSpPr>
            <a:xfrm>
              <a:off x="322075" y="4511074"/>
              <a:ext cx="191796" cy="304277"/>
              <a:chOff x="7707175" y="1074324"/>
              <a:chExt cx="191796" cy="304277"/>
            </a:xfrm>
          </p:grpSpPr>
          <p:sp>
            <p:nvSpPr>
              <p:cNvPr id="227" name="Google Shape;227;p13"/>
              <p:cNvSpPr/>
              <p:nvPr/>
            </p:nvSpPr>
            <p:spPr>
              <a:xfrm>
                <a:off x="7773074" y="1247243"/>
                <a:ext cx="125898" cy="131358"/>
              </a:xfrm>
              <a:custGeom>
                <a:avLst/>
                <a:gdLst/>
                <a:ahLst/>
                <a:cxnLst/>
                <a:rect l="l" t="t" r="r" b="b"/>
                <a:pathLst>
                  <a:path w="3735" h="3897" extrusionOk="0">
                    <a:moveTo>
                      <a:pt x="1765" y="0"/>
                    </a:moveTo>
                    <a:cubicBezTo>
                      <a:pt x="1753" y="0"/>
                      <a:pt x="1741" y="0"/>
                      <a:pt x="1729" y="1"/>
                    </a:cubicBezTo>
                    <a:cubicBezTo>
                      <a:pt x="1579" y="1"/>
                      <a:pt x="1404" y="51"/>
                      <a:pt x="1253" y="126"/>
                    </a:cubicBezTo>
                    <a:cubicBezTo>
                      <a:pt x="451" y="577"/>
                      <a:pt x="0" y="2031"/>
                      <a:pt x="351" y="2908"/>
                    </a:cubicBezTo>
                    <a:cubicBezTo>
                      <a:pt x="501" y="3184"/>
                      <a:pt x="752" y="3334"/>
                      <a:pt x="927" y="3560"/>
                    </a:cubicBezTo>
                    <a:cubicBezTo>
                      <a:pt x="1304" y="3783"/>
                      <a:pt x="1647" y="3896"/>
                      <a:pt x="1971" y="3896"/>
                    </a:cubicBezTo>
                    <a:cubicBezTo>
                      <a:pt x="2336" y="3896"/>
                      <a:pt x="2675" y="3752"/>
                      <a:pt x="3008" y="3460"/>
                    </a:cubicBezTo>
                    <a:cubicBezTo>
                      <a:pt x="3509" y="3034"/>
                      <a:pt x="3734" y="2081"/>
                      <a:pt x="3509" y="1430"/>
                    </a:cubicBezTo>
                    <a:cubicBezTo>
                      <a:pt x="3238" y="667"/>
                      <a:pt x="2412" y="0"/>
                      <a:pt x="17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" name="Google Shape;228;p13"/>
              <p:cNvSpPr/>
              <p:nvPr/>
            </p:nvSpPr>
            <p:spPr>
              <a:xfrm>
                <a:off x="7707175" y="1074324"/>
                <a:ext cx="75201" cy="65527"/>
              </a:xfrm>
              <a:custGeom>
                <a:avLst/>
                <a:gdLst/>
                <a:ahLst/>
                <a:cxnLst/>
                <a:rect l="l" t="t" r="r" b="b"/>
                <a:pathLst>
                  <a:path w="2231" h="1944" extrusionOk="0">
                    <a:moveTo>
                      <a:pt x="786" y="0"/>
                    </a:moveTo>
                    <a:cubicBezTo>
                      <a:pt x="663" y="0"/>
                      <a:pt x="565" y="70"/>
                      <a:pt x="526" y="244"/>
                    </a:cubicBezTo>
                    <a:cubicBezTo>
                      <a:pt x="351" y="294"/>
                      <a:pt x="276" y="419"/>
                      <a:pt x="276" y="620"/>
                    </a:cubicBezTo>
                    <a:cubicBezTo>
                      <a:pt x="75" y="770"/>
                      <a:pt x="0" y="970"/>
                      <a:pt x="100" y="1221"/>
                    </a:cubicBezTo>
                    <a:cubicBezTo>
                      <a:pt x="123" y="1723"/>
                      <a:pt x="395" y="1851"/>
                      <a:pt x="784" y="1851"/>
                    </a:cubicBezTo>
                    <a:cubicBezTo>
                      <a:pt x="823" y="1851"/>
                      <a:pt x="862" y="1850"/>
                      <a:pt x="902" y="1848"/>
                    </a:cubicBezTo>
                    <a:cubicBezTo>
                      <a:pt x="1106" y="1907"/>
                      <a:pt x="1252" y="1943"/>
                      <a:pt x="1366" y="1943"/>
                    </a:cubicBezTo>
                    <a:cubicBezTo>
                      <a:pt x="1592" y="1943"/>
                      <a:pt x="1697" y="1803"/>
                      <a:pt x="1880" y="1422"/>
                    </a:cubicBezTo>
                    <a:lnTo>
                      <a:pt x="1905" y="1221"/>
                    </a:lnTo>
                    <a:cubicBezTo>
                      <a:pt x="2231" y="569"/>
                      <a:pt x="2231" y="569"/>
                      <a:pt x="1504" y="68"/>
                    </a:cubicBezTo>
                    <a:cubicBezTo>
                      <a:pt x="1454" y="43"/>
                      <a:pt x="1379" y="43"/>
                      <a:pt x="1303" y="43"/>
                    </a:cubicBezTo>
                    <a:cubicBezTo>
                      <a:pt x="1178" y="43"/>
                      <a:pt x="1053" y="18"/>
                      <a:pt x="902" y="18"/>
                    </a:cubicBezTo>
                    <a:cubicBezTo>
                      <a:pt x="862" y="7"/>
                      <a:pt x="823" y="0"/>
                      <a:pt x="7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29" name="Google Shape;229;p13"/>
            <p:cNvSpPr/>
            <p:nvPr/>
          </p:nvSpPr>
          <p:spPr>
            <a:xfrm rot="2930519">
              <a:off x="8523371" y="4458875"/>
              <a:ext cx="358998" cy="408680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6313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281F5-DFD3-43C3-9116-94D935D7D319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1B7B7-435F-40CC-80AD-32AE5B8320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3920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24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54" name="Google Shape;454;p24"/>
          <p:cNvGrpSpPr/>
          <p:nvPr/>
        </p:nvGrpSpPr>
        <p:grpSpPr>
          <a:xfrm rot="1518416" flipH="1">
            <a:off x="11329001" y="499205"/>
            <a:ext cx="646683" cy="857232"/>
            <a:chOff x="477400" y="383100"/>
            <a:chExt cx="484975" cy="642875"/>
          </a:xfrm>
        </p:grpSpPr>
        <p:sp>
          <p:nvSpPr>
            <p:cNvPr id="455" name="Google Shape;455;p24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6" name="Google Shape;456;p24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57" name="Google Shape;457;p24"/>
          <p:cNvGrpSpPr/>
          <p:nvPr/>
        </p:nvGrpSpPr>
        <p:grpSpPr>
          <a:xfrm flipH="1">
            <a:off x="357633" y="448584"/>
            <a:ext cx="593167" cy="726800"/>
            <a:chOff x="8331913" y="266838"/>
            <a:chExt cx="444875" cy="545100"/>
          </a:xfrm>
        </p:grpSpPr>
        <p:sp>
          <p:nvSpPr>
            <p:cNvPr id="458" name="Google Shape;458;p24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9" name="Google Shape;459;p24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60" name="Google Shape;460;p24"/>
          <p:cNvSpPr/>
          <p:nvPr/>
        </p:nvSpPr>
        <p:spPr>
          <a:xfrm rot="3610759">
            <a:off x="11412997" y="5972120"/>
            <a:ext cx="478671" cy="544913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61" name="Google Shape;461;p24"/>
          <p:cNvGrpSpPr/>
          <p:nvPr/>
        </p:nvGrpSpPr>
        <p:grpSpPr>
          <a:xfrm rot="-1203302">
            <a:off x="314433" y="5856350"/>
            <a:ext cx="565825" cy="564921"/>
            <a:chOff x="1527250" y="3032100"/>
            <a:chExt cx="239825" cy="239450"/>
          </a:xfrm>
        </p:grpSpPr>
        <p:sp>
          <p:nvSpPr>
            <p:cNvPr id="462" name="Google Shape;462;p24"/>
            <p:cNvSpPr/>
            <p:nvPr/>
          </p:nvSpPr>
          <p:spPr>
            <a:xfrm>
              <a:off x="1623575" y="3032100"/>
              <a:ext cx="72075" cy="80875"/>
            </a:xfrm>
            <a:custGeom>
              <a:avLst/>
              <a:gdLst/>
              <a:ahLst/>
              <a:cxnLst/>
              <a:rect l="l" t="t" r="r" b="b"/>
              <a:pathLst>
                <a:path w="2883" h="3235" extrusionOk="0">
                  <a:moveTo>
                    <a:pt x="2038" y="0"/>
                  </a:moveTo>
                  <a:cubicBezTo>
                    <a:pt x="1861" y="0"/>
                    <a:pt x="1664" y="56"/>
                    <a:pt x="1454" y="171"/>
                  </a:cubicBezTo>
                  <a:cubicBezTo>
                    <a:pt x="1078" y="372"/>
                    <a:pt x="727" y="648"/>
                    <a:pt x="477" y="999"/>
                  </a:cubicBezTo>
                  <a:cubicBezTo>
                    <a:pt x="0" y="1675"/>
                    <a:pt x="201" y="2502"/>
                    <a:pt x="1028" y="3004"/>
                  </a:cubicBezTo>
                  <a:cubicBezTo>
                    <a:pt x="1279" y="3156"/>
                    <a:pt x="1489" y="3235"/>
                    <a:pt x="1677" y="3235"/>
                  </a:cubicBezTo>
                  <a:cubicBezTo>
                    <a:pt x="2012" y="3235"/>
                    <a:pt x="2276" y="2983"/>
                    <a:pt x="2582" y="2452"/>
                  </a:cubicBezTo>
                  <a:cubicBezTo>
                    <a:pt x="2782" y="2076"/>
                    <a:pt x="2883" y="1725"/>
                    <a:pt x="2858" y="1450"/>
                  </a:cubicBezTo>
                  <a:cubicBezTo>
                    <a:pt x="2858" y="1174"/>
                    <a:pt x="2858" y="1049"/>
                    <a:pt x="2832" y="923"/>
                  </a:cubicBezTo>
                  <a:cubicBezTo>
                    <a:pt x="2779" y="335"/>
                    <a:pt x="2472" y="0"/>
                    <a:pt x="20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3" name="Google Shape;463;p24"/>
            <p:cNvSpPr/>
            <p:nvPr/>
          </p:nvSpPr>
          <p:spPr>
            <a:xfrm>
              <a:off x="1700025" y="3181625"/>
              <a:ext cx="67050" cy="73775"/>
            </a:xfrm>
            <a:custGeom>
              <a:avLst/>
              <a:gdLst/>
              <a:ahLst/>
              <a:cxnLst/>
              <a:rect l="l" t="t" r="r" b="b"/>
              <a:pathLst>
                <a:path w="2682" h="2951" extrusionOk="0">
                  <a:moveTo>
                    <a:pt x="1431" y="0"/>
                  </a:moveTo>
                  <a:cubicBezTo>
                    <a:pt x="1196" y="0"/>
                    <a:pt x="974" y="113"/>
                    <a:pt x="752" y="256"/>
                  </a:cubicBezTo>
                  <a:cubicBezTo>
                    <a:pt x="276" y="581"/>
                    <a:pt x="0" y="1033"/>
                    <a:pt x="150" y="1634"/>
                  </a:cubicBezTo>
                  <a:cubicBezTo>
                    <a:pt x="301" y="2236"/>
                    <a:pt x="802" y="2612"/>
                    <a:pt x="1303" y="2887"/>
                  </a:cubicBezTo>
                  <a:cubicBezTo>
                    <a:pt x="1391" y="2931"/>
                    <a:pt x="1484" y="2951"/>
                    <a:pt x="1578" y="2951"/>
                  </a:cubicBezTo>
                  <a:cubicBezTo>
                    <a:pt x="1918" y="2951"/>
                    <a:pt x="2274" y="2694"/>
                    <a:pt x="2431" y="2361"/>
                  </a:cubicBezTo>
                  <a:cubicBezTo>
                    <a:pt x="2556" y="2085"/>
                    <a:pt x="2657" y="1810"/>
                    <a:pt x="2607" y="1534"/>
                  </a:cubicBezTo>
                  <a:cubicBezTo>
                    <a:pt x="2682" y="882"/>
                    <a:pt x="2381" y="456"/>
                    <a:pt x="1855" y="130"/>
                  </a:cubicBezTo>
                  <a:cubicBezTo>
                    <a:pt x="1707" y="38"/>
                    <a:pt x="1567" y="0"/>
                    <a:pt x="1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4" name="Google Shape;464;p24"/>
            <p:cNvSpPr/>
            <p:nvPr/>
          </p:nvSpPr>
          <p:spPr>
            <a:xfrm>
              <a:off x="1527250" y="3196275"/>
              <a:ext cx="64400" cy="75275"/>
            </a:xfrm>
            <a:custGeom>
              <a:avLst/>
              <a:gdLst/>
              <a:ahLst/>
              <a:cxnLst/>
              <a:rect l="l" t="t" r="r" b="b"/>
              <a:pathLst>
                <a:path w="2576" h="3011" extrusionOk="0">
                  <a:moveTo>
                    <a:pt x="1357" y="1"/>
                  </a:moveTo>
                  <a:cubicBezTo>
                    <a:pt x="1116" y="1"/>
                    <a:pt x="860" y="113"/>
                    <a:pt x="620" y="296"/>
                  </a:cubicBezTo>
                  <a:cubicBezTo>
                    <a:pt x="345" y="497"/>
                    <a:pt x="119" y="747"/>
                    <a:pt x="19" y="1098"/>
                  </a:cubicBezTo>
                  <a:cubicBezTo>
                    <a:pt x="1" y="2346"/>
                    <a:pt x="427" y="3011"/>
                    <a:pt x="1180" y="3011"/>
                  </a:cubicBezTo>
                  <a:cubicBezTo>
                    <a:pt x="1485" y="3011"/>
                    <a:pt x="1844" y="2901"/>
                    <a:pt x="2249" y="2677"/>
                  </a:cubicBezTo>
                  <a:cubicBezTo>
                    <a:pt x="2525" y="2502"/>
                    <a:pt x="2500" y="2301"/>
                    <a:pt x="2274" y="2101"/>
                  </a:cubicBezTo>
                  <a:lnTo>
                    <a:pt x="2274" y="1725"/>
                  </a:lnTo>
                  <a:cubicBezTo>
                    <a:pt x="2575" y="1123"/>
                    <a:pt x="2299" y="597"/>
                    <a:pt x="1873" y="221"/>
                  </a:cubicBezTo>
                  <a:cubicBezTo>
                    <a:pt x="1720" y="68"/>
                    <a:pt x="1543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65" name="Google Shape;465;p24"/>
          <p:cNvSpPr/>
          <p:nvPr/>
        </p:nvSpPr>
        <p:spPr>
          <a:xfrm rot="3763356">
            <a:off x="5612910" y="6410948"/>
            <a:ext cx="295767" cy="293033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6" name="Google Shape;466;p24"/>
          <p:cNvSpPr/>
          <p:nvPr/>
        </p:nvSpPr>
        <p:spPr>
          <a:xfrm rot="-384016">
            <a:off x="256941" y="2508857"/>
            <a:ext cx="217436" cy="411457"/>
          </a:xfrm>
          <a:custGeom>
            <a:avLst/>
            <a:gdLst/>
            <a:ahLst/>
            <a:cxnLst/>
            <a:rect l="l" t="t" r="r" b="b"/>
            <a:pathLst>
              <a:path w="4838" h="9155" extrusionOk="0">
                <a:moveTo>
                  <a:pt x="2132" y="1"/>
                </a:moveTo>
                <a:cubicBezTo>
                  <a:pt x="1972" y="1"/>
                  <a:pt x="1824" y="119"/>
                  <a:pt x="1705" y="372"/>
                </a:cubicBezTo>
                <a:cubicBezTo>
                  <a:pt x="1529" y="547"/>
                  <a:pt x="1479" y="773"/>
                  <a:pt x="1454" y="973"/>
                </a:cubicBezTo>
                <a:cubicBezTo>
                  <a:pt x="953" y="1424"/>
                  <a:pt x="752" y="2026"/>
                  <a:pt x="477" y="2577"/>
                </a:cubicBezTo>
                <a:cubicBezTo>
                  <a:pt x="126" y="2778"/>
                  <a:pt x="76" y="3053"/>
                  <a:pt x="101" y="3404"/>
                </a:cubicBezTo>
                <a:cubicBezTo>
                  <a:pt x="25" y="3680"/>
                  <a:pt x="0" y="3981"/>
                  <a:pt x="226" y="4206"/>
                </a:cubicBezTo>
                <a:cubicBezTo>
                  <a:pt x="451" y="4883"/>
                  <a:pt x="552" y="5635"/>
                  <a:pt x="1028" y="6211"/>
                </a:cubicBezTo>
                <a:cubicBezTo>
                  <a:pt x="1078" y="6712"/>
                  <a:pt x="1279" y="7189"/>
                  <a:pt x="1504" y="7640"/>
                </a:cubicBezTo>
                <a:cubicBezTo>
                  <a:pt x="1479" y="7690"/>
                  <a:pt x="1479" y="7740"/>
                  <a:pt x="1504" y="7765"/>
                </a:cubicBezTo>
                <a:cubicBezTo>
                  <a:pt x="1504" y="7790"/>
                  <a:pt x="1504" y="7790"/>
                  <a:pt x="1504" y="7790"/>
                </a:cubicBezTo>
                <a:cubicBezTo>
                  <a:pt x="1504" y="7941"/>
                  <a:pt x="1529" y="8091"/>
                  <a:pt x="1680" y="8191"/>
                </a:cubicBezTo>
                <a:cubicBezTo>
                  <a:pt x="1680" y="8266"/>
                  <a:pt x="1705" y="8342"/>
                  <a:pt x="1705" y="8392"/>
                </a:cubicBezTo>
                <a:cubicBezTo>
                  <a:pt x="1680" y="8692"/>
                  <a:pt x="1680" y="8968"/>
                  <a:pt x="2081" y="8993"/>
                </a:cubicBezTo>
                <a:cubicBezTo>
                  <a:pt x="2149" y="9088"/>
                  <a:pt x="2217" y="9154"/>
                  <a:pt x="2285" y="9154"/>
                </a:cubicBezTo>
                <a:cubicBezTo>
                  <a:pt x="2342" y="9154"/>
                  <a:pt x="2399" y="9108"/>
                  <a:pt x="2456" y="8993"/>
                </a:cubicBezTo>
                <a:cubicBezTo>
                  <a:pt x="2507" y="8943"/>
                  <a:pt x="2507" y="8893"/>
                  <a:pt x="2507" y="8818"/>
                </a:cubicBezTo>
                <a:cubicBezTo>
                  <a:pt x="2682" y="8667"/>
                  <a:pt x="2707" y="8442"/>
                  <a:pt x="2707" y="8216"/>
                </a:cubicBezTo>
                <a:cubicBezTo>
                  <a:pt x="3334" y="7139"/>
                  <a:pt x="3659" y="5935"/>
                  <a:pt x="4136" y="4808"/>
                </a:cubicBezTo>
                <a:cubicBezTo>
                  <a:pt x="4261" y="4707"/>
                  <a:pt x="4311" y="4582"/>
                  <a:pt x="4311" y="4432"/>
                </a:cubicBezTo>
                <a:cubicBezTo>
                  <a:pt x="4411" y="4081"/>
                  <a:pt x="4837" y="3780"/>
                  <a:pt x="4487" y="3379"/>
                </a:cubicBezTo>
                <a:cubicBezTo>
                  <a:pt x="4286" y="2753"/>
                  <a:pt x="3885" y="2276"/>
                  <a:pt x="3509" y="1775"/>
                </a:cubicBezTo>
                <a:cubicBezTo>
                  <a:pt x="3459" y="1499"/>
                  <a:pt x="3359" y="1299"/>
                  <a:pt x="3133" y="1149"/>
                </a:cubicBezTo>
                <a:cubicBezTo>
                  <a:pt x="3108" y="1098"/>
                  <a:pt x="3083" y="1048"/>
                  <a:pt x="3033" y="998"/>
                </a:cubicBezTo>
                <a:cubicBezTo>
                  <a:pt x="3008" y="697"/>
                  <a:pt x="2782" y="472"/>
                  <a:pt x="2582" y="271"/>
                </a:cubicBezTo>
                <a:cubicBezTo>
                  <a:pt x="2429" y="94"/>
                  <a:pt x="2275" y="1"/>
                  <a:pt x="21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67" name="Google Shape;467;p24"/>
          <p:cNvGrpSpPr/>
          <p:nvPr/>
        </p:nvGrpSpPr>
        <p:grpSpPr>
          <a:xfrm rot="-9636935">
            <a:off x="11595847" y="1927198"/>
            <a:ext cx="255725" cy="405697"/>
            <a:chOff x="7707175" y="1074324"/>
            <a:chExt cx="191796" cy="304277"/>
          </a:xfrm>
        </p:grpSpPr>
        <p:sp>
          <p:nvSpPr>
            <p:cNvPr id="468" name="Google Shape;468;p24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9" name="Google Shape;469;p24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70" name="Google Shape;470;p24"/>
          <p:cNvSpPr/>
          <p:nvPr/>
        </p:nvSpPr>
        <p:spPr>
          <a:xfrm rot="3763356">
            <a:off x="8242577" y="155348"/>
            <a:ext cx="295767" cy="293033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1" name="Google Shape;471;p2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492044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1_Title only 3"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24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54" name="Google Shape;454;p24"/>
          <p:cNvGrpSpPr/>
          <p:nvPr/>
        </p:nvGrpSpPr>
        <p:grpSpPr>
          <a:xfrm rot="1518416" flipH="1">
            <a:off x="11329001" y="499205"/>
            <a:ext cx="646683" cy="857232"/>
            <a:chOff x="477400" y="383100"/>
            <a:chExt cx="484975" cy="642875"/>
          </a:xfrm>
        </p:grpSpPr>
        <p:sp>
          <p:nvSpPr>
            <p:cNvPr id="455" name="Google Shape;455;p24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6" name="Google Shape;456;p24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57" name="Google Shape;457;p24"/>
          <p:cNvGrpSpPr/>
          <p:nvPr/>
        </p:nvGrpSpPr>
        <p:grpSpPr>
          <a:xfrm flipH="1">
            <a:off x="357633" y="448584"/>
            <a:ext cx="593167" cy="726800"/>
            <a:chOff x="8331913" y="266838"/>
            <a:chExt cx="444875" cy="545100"/>
          </a:xfrm>
        </p:grpSpPr>
        <p:sp>
          <p:nvSpPr>
            <p:cNvPr id="458" name="Google Shape;458;p24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9" name="Google Shape;459;p24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60" name="Google Shape;460;p24"/>
          <p:cNvSpPr/>
          <p:nvPr/>
        </p:nvSpPr>
        <p:spPr>
          <a:xfrm rot="3610759">
            <a:off x="11412997" y="5972120"/>
            <a:ext cx="478671" cy="544913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61" name="Google Shape;461;p24"/>
          <p:cNvGrpSpPr/>
          <p:nvPr/>
        </p:nvGrpSpPr>
        <p:grpSpPr>
          <a:xfrm rot="-1203302">
            <a:off x="314433" y="5856350"/>
            <a:ext cx="565825" cy="564921"/>
            <a:chOff x="1527250" y="3032100"/>
            <a:chExt cx="239825" cy="239450"/>
          </a:xfrm>
        </p:grpSpPr>
        <p:sp>
          <p:nvSpPr>
            <p:cNvPr id="462" name="Google Shape;462;p24"/>
            <p:cNvSpPr/>
            <p:nvPr/>
          </p:nvSpPr>
          <p:spPr>
            <a:xfrm>
              <a:off x="1623575" y="3032100"/>
              <a:ext cx="72075" cy="80875"/>
            </a:xfrm>
            <a:custGeom>
              <a:avLst/>
              <a:gdLst/>
              <a:ahLst/>
              <a:cxnLst/>
              <a:rect l="l" t="t" r="r" b="b"/>
              <a:pathLst>
                <a:path w="2883" h="3235" extrusionOk="0">
                  <a:moveTo>
                    <a:pt x="2038" y="0"/>
                  </a:moveTo>
                  <a:cubicBezTo>
                    <a:pt x="1861" y="0"/>
                    <a:pt x="1664" y="56"/>
                    <a:pt x="1454" y="171"/>
                  </a:cubicBezTo>
                  <a:cubicBezTo>
                    <a:pt x="1078" y="372"/>
                    <a:pt x="727" y="648"/>
                    <a:pt x="477" y="999"/>
                  </a:cubicBezTo>
                  <a:cubicBezTo>
                    <a:pt x="0" y="1675"/>
                    <a:pt x="201" y="2502"/>
                    <a:pt x="1028" y="3004"/>
                  </a:cubicBezTo>
                  <a:cubicBezTo>
                    <a:pt x="1279" y="3156"/>
                    <a:pt x="1489" y="3235"/>
                    <a:pt x="1677" y="3235"/>
                  </a:cubicBezTo>
                  <a:cubicBezTo>
                    <a:pt x="2012" y="3235"/>
                    <a:pt x="2276" y="2983"/>
                    <a:pt x="2582" y="2452"/>
                  </a:cubicBezTo>
                  <a:cubicBezTo>
                    <a:pt x="2782" y="2076"/>
                    <a:pt x="2883" y="1725"/>
                    <a:pt x="2858" y="1450"/>
                  </a:cubicBezTo>
                  <a:cubicBezTo>
                    <a:pt x="2858" y="1174"/>
                    <a:pt x="2858" y="1049"/>
                    <a:pt x="2832" y="923"/>
                  </a:cubicBezTo>
                  <a:cubicBezTo>
                    <a:pt x="2779" y="335"/>
                    <a:pt x="2472" y="0"/>
                    <a:pt x="20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3" name="Google Shape;463;p24"/>
            <p:cNvSpPr/>
            <p:nvPr/>
          </p:nvSpPr>
          <p:spPr>
            <a:xfrm>
              <a:off x="1700025" y="3181625"/>
              <a:ext cx="67050" cy="73775"/>
            </a:xfrm>
            <a:custGeom>
              <a:avLst/>
              <a:gdLst/>
              <a:ahLst/>
              <a:cxnLst/>
              <a:rect l="l" t="t" r="r" b="b"/>
              <a:pathLst>
                <a:path w="2682" h="2951" extrusionOk="0">
                  <a:moveTo>
                    <a:pt x="1431" y="0"/>
                  </a:moveTo>
                  <a:cubicBezTo>
                    <a:pt x="1196" y="0"/>
                    <a:pt x="974" y="113"/>
                    <a:pt x="752" y="256"/>
                  </a:cubicBezTo>
                  <a:cubicBezTo>
                    <a:pt x="276" y="581"/>
                    <a:pt x="0" y="1033"/>
                    <a:pt x="150" y="1634"/>
                  </a:cubicBezTo>
                  <a:cubicBezTo>
                    <a:pt x="301" y="2236"/>
                    <a:pt x="802" y="2612"/>
                    <a:pt x="1303" y="2887"/>
                  </a:cubicBezTo>
                  <a:cubicBezTo>
                    <a:pt x="1391" y="2931"/>
                    <a:pt x="1484" y="2951"/>
                    <a:pt x="1578" y="2951"/>
                  </a:cubicBezTo>
                  <a:cubicBezTo>
                    <a:pt x="1918" y="2951"/>
                    <a:pt x="2274" y="2694"/>
                    <a:pt x="2431" y="2361"/>
                  </a:cubicBezTo>
                  <a:cubicBezTo>
                    <a:pt x="2556" y="2085"/>
                    <a:pt x="2657" y="1810"/>
                    <a:pt x="2607" y="1534"/>
                  </a:cubicBezTo>
                  <a:cubicBezTo>
                    <a:pt x="2682" y="882"/>
                    <a:pt x="2381" y="456"/>
                    <a:pt x="1855" y="130"/>
                  </a:cubicBezTo>
                  <a:cubicBezTo>
                    <a:pt x="1707" y="38"/>
                    <a:pt x="1567" y="0"/>
                    <a:pt x="1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4" name="Google Shape;464;p24"/>
            <p:cNvSpPr/>
            <p:nvPr/>
          </p:nvSpPr>
          <p:spPr>
            <a:xfrm>
              <a:off x="1527250" y="3196275"/>
              <a:ext cx="64400" cy="75275"/>
            </a:xfrm>
            <a:custGeom>
              <a:avLst/>
              <a:gdLst/>
              <a:ahLst/>
              <a:cxnLst/>
              <a:rect l="l" t="t" r="r" b="b"/>
              <a:pathLst>
                <a:path w="2576" h="3011" extrusionOk="0">
                  <a:moveTo>
                    <a:pt x="1357" y="1"/>
                  </a:moveTo>
                  <a:cubicBezTo>
                    <a:pt x="1116" y="1"/>
                    <a:pt x="860" y="113"/>
                    <a:pt x="620" y="296"/>
                  </a:cubicBezTo>
                  <a:cubicBezTo>
                    <a:pt x="345" y="497"/>
                    <a:pt x="119" y="747"/>
                    <a:pt x="19" y="1098"/>
                  </a:cubicBezTo>
                  <a:cubicBezTo>
                    <a:pt x="1" y="2346"/>
                    <a:pt x="427" y="3011"/>
                    <a:pt x="1180" y="3011"/>
                  </a:cubicBezTo>
                  <a:cubicBezTo>
                    <a:pt x="1485" y="3011"/>
                    <a:pt x="1844" y="2901"/>
                    <a:pt x="2249" y="2677"/>
                  </a:cubicBezTo>
                  <a:cubicBezTo>
                    <a:pt x="2525" y="2502"/>
                    <a:pt x="2500" y="2301"/>
                    <a:pt x="2274" y="2101"/>
                  </a:cubicBezTo>
                  <a:lnTo>
                    <a:pt x="2274" y="1725"/>
                  </a:lnTo>
                  <a:cubicBezTo>
                    <a:pt x="2575" y="1123"/>
                    <a:pt x="2299" y="597"/>
                    <a:pt x="1873" y="221"/>
                  </a:cubicBezTo>
                  <a:cubicBezTo>
                    <a:pt x="1720" y="68"/>
                    <a:pt x="1543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65" name="Google Shape;465;p24"/>
          <p:cNvSpPr/>
          <p:nvPr/>
        </p:nvSpPr>
        <p:spPr>
          <a:xfrm rot="3763356">
            <a:off x="5612910" y="6410948"/>
            <a:ext cx="295767" cy="293033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6" name="Google Shape;466;p24"/>
          <p:cNvSpPr/>
          <p:nvPr/>
        </p:nvSpPr>
        <p:spPr>
          <a:xfrm rot="-384016">
            <a:off x="256941" y="2508857"/>
            <a:ext cx="217436" cy="411457"/>
          </a:xfrm>
          <a:custGeom>
            <a:avLst/>
            <a:gdLst/>
            <a:ahLst/>
            <a:cxnLst/>
            <a:rect l="l" t="t" r="r" b="b"/>
            <a:pathLst>
              <a:path w="4838" h="9155" extrusionOk="0">
                <a:moveTo>
                  <a:pt x="2132" y="1"/>
                </a:moveTo>
                <a:cubicBezTo>
                  <a:pt x="1972" y="1"/>
                  <a:pt x="1824" y="119"/>
                  <a:pt x="1705" y="372"/>
                </a:cubicBezTo>
                <a:cubicBezTo>
                  <a:pt x="1529" y="547"/>
                  <a:pt x="1479" y="773"/>
                  <a:pt x="1454" y="973"/>
                </a:cubicBezTo>
                <a:cubicBezTo>
                  <a:pt x="953" y="1424"/>
                  <a:pt x="752" y="2026"/>
                  <a:pt x="477" y="2577"/>
                </a:cubicBezTo>
                <a:cubicBezTo>
                  <a:pt x="126" y="2778"/>
                  <a:pt x="76" y="3053"/>
                  <a:pt x="101" y="3404"/>
                </a:cubicBezTo>
                <a:cubicBezTo>
                  <a:pt x="25" y="3680"/>
                  <a:pt x="0" y="3981"/>
                  <a:pt x="226" y="4206"/>
                </a:cubicBezTo>
                <a:cubicBezTo>
                  <a:pt x="451" y="4883"/>
                  <a:pt x="552" y="5635"/>
                  <a:pt x="1028" y="6211"/>
                </a:cubicBezTo>
                <a:cubicBezTo>
                  <a:pt x="1078" y="6712"/>
                  <a:pt x="1279" y="7189"/>
                  <a:pt x="1504" y="7640"/>
                </a:cubicBezTo>
                <a:cubicBezTo>
                  <a:pt x="1479" y="7690"/>
                  <a:pt x="1479" y="7740"/>
                  <a:pt x="1504" y="7765"/>
                </a:cubicBezTo>
                <a:cubicBezTo>
                  <a:pt x="1504" y="7790"/>
                  <a:pt x="1504" y="7790"/>
                  <a:pt x="1504" y="7790"/>
                </a:cubicBezTo>
                <a:cubicBezTo>
                  <a:pt x="1504" y="7941"/>
                  <a:pt x="1529" y="8091"/>
                  <a:pt x="1680" y="8191"/>
                </a:cubicBezTo>
                <a:cubicBezTo>
                  <a:pt x="1680" y="8266"/>
                  <a:pt x="1705" y="8342"/>
                  <a:pt x="1705" y="8392"/>
                </a:cubicBezTo>
                <a:cubicBezTo>
                  <a:pt x="1680" y="8692"/>
                  <a:pt x="1680" y="8968"/>
                  <a:pt x="2081" y="8993"/>
                </a:cubicBezTo>
                <a:cubicBezTo>
                  <a:pt x="2149" y="9088"/>
                  <a:pt x="2217" y="9154"/>
                  <a:pt x="2285" y="9154"/>
                </a:cubicBezTo>
                <a:cubicBezTo>
                  <a:pt x="2342" y="9154"/>
                  <a:pt x="2399" y="9108"/>
                  <a:pt x="2456" y="8993"/>
                </a:cubicBezTo>
                <a:cubicBezTo>
                  <a:pt x="2507" y="8943"/>
                  <a:pt x="2507" y="8893"/>
                  <a:pt x="2507" y="8818"/>
                </a:cubicBezTo>
                <a:cubicBezTo>
                  <a:pt x="2682" y="8667"/>
                  <a:pt x="2707" y="8442"/>
                  <a:pt x="2707" y="8216"/>
                </a:cubicBezTo>
                <a:cubicBezTo>
                  <a:pt x="3334" y="7139"/>
                  <a:pt x="3659" y="5935"/>
                  <a:pt x="4136" y="4808"/>
                </a:cubicBezTo>
                <a:cubicBezTo>
                  <a:pt x="4261" y="4707"/>
                  <a:pt x="4311" y="4582"/>
                  <a:pt x="4311" y="4432"/>
                </a:cubicBezTo>
                <a:cubicBezTo>
                  <a:pt x="4411" y="4081"/>
                  <a:pt x="4837" y="3780"/>
                  <a:pt x="4487" y="3379"/>
                </a:cubicBezTo>
                <a:cubicBezTo>
                  <a:pt x="4286" y="2753"/>
                  <a:pt x="3885" y="2276"/>
                  <a:pt x="3509" y="1775"/>
                </a:cubicBezTo>
                <a:cubicBezTo>
                  <a:pt x="3459" y="1499"/>
                  <a:pt x="3359" y="1299"/>
                  <a:pt x="3133" y="1149"/>
                </a:cubicBezTo>
                <a:cubicBezTo>
                  <a:pt x="3108" y="1098"/>
                  <a:pt x="3083" y="1048"/>
                  <a:pt x="3033" y="998"/>
                </a:cubicBezTo>
                <a:cubicBezTo>
                  <a:pt x="3008" y="697"/>
                  <a:pt x="2782" y="472"/>
                  <a:pt x="2582" y="271"/>
                </a:cubicBezTo>
                <a:cubicBezTo>
                  <a:pt x="2429" y="94"/>
                  <a:pt x="2275" y="1"/>
                  <a:pt x="21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67" name="Google Shape;467;p24"/>
          <p:cNvGrpSpPr/>
          <p:nvPr/>
        </p:nvGrpSpPr>
        <p:grpSpPr>
          <a:xfrm rot="-9636935">
            <a:off x="11595847" y="1927198"/>
            <a:ext cx="255725" cy="405697"/>
            <a:chOff x="7707175" y="1074324"/>
            <a:chExt cx="191796" cy="304277"/>
          </a:xfrm>
        </p:grpSpPr>
        <p:sp>
          <p:nvSpPr>
            <p:cNvPr id="468" name="Google Shape;468;p24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9" name="Google Shape;469;p24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70" name="Google Shape;470;p24"/>
          <p:cNvSpPr/>
          <p:nvPr/>
        </p:nvSpPr>
        <p:spPr>
          <a:xfrm rot="3763356">
            <a:off x="8242577" y="155348"/>
            <a:ext cx="295767" cy="293033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1" name="Google Shape;471;p2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693911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1_Title only 3"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24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54" name="Google Shape;454;p24"/>
          <p:cNvGrpSpPr/>
          <p:nvPr/>
        </p:nvGrpSpPr>
        <p:grpSpPr>
          <a:xfrm rot="1518416" flipH="1">
            <a:off x="11329001" y="499205"/>
            <a:ext cx="646683" cy="857232"/>
            <a:chOff x="477400" y="383100"/>
            <a:chExt cx="484975" cy="642875"/>
          </a:xfrm>
        </p:grpSpPr>
        <p:sp>
          <p:nvSpPr>
            <p:cNvPr id="455" name="Google Shape;455;p24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6" name="Google Shape;456;p24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57" name="Google Shape;457;p24"/>
          <p:cNvGrpSpPr/>
          <p:nvPr/>
        </p:nvGrpSpPr>
        <p:grpSpPr>
          <a:xfrm flipH="1">
            <a:off x="357633" y="448584"/>
            <a:ext cx="593167" cy="726800"/>
            <a:chOff x="8331913" y="266838"/>
            <a:chExt cx="444875" cy="545100"/>
          </a:xfrm>
        </p:grpSpPr>
        <p:sp>
          <p:nvSpPr>
            <p:cNvPr id="458" name="Google Shape;458;p24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9" name="Google Shape;459;p24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60" name="Google Shape;460;p24"/>
          <p:cNvSpPr/>
          <p:nvPr/>
        </p:nvSpPr>
        <p:spPr>
          <a:xfrm rot="3610759">
            <a:off x="11412997" y="5972120"/>
            <a:ext cx="478671" cy="544913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61" name="Google Shape;461;p24"/>
          <p:cNvGrpSpPr/>
          <p:nvPr/>
        </p:nvGrpSpPr>
        <p:grpSpPr>
          <a:xfrm rot="-1203302">
            <a:off x="314433" y="5856350"/>
            <a:ext cx="565825" cy="564921"/>
            <a:chOff x="1527250" y="3032100"/>
            <a:chExt cx="239825" cy="239450"/>
          </a:xfrm>
        </p:grpSpPr>
        <p:sp>
          <p:nvSpPr>
            <p:cNvPr id="462" name="Google Shape;462;p24"/>
            <p:cNvSpPr/>
            <p:nvPr/>
          </p:nvSpPr>
          <p:spPr>
            <a:xfrm>
              <a:off x="1623575" y="3032100"/>
              <a:ext cx="72075" cy="80875"/>
            </a:xfrm>
            <a:custGeom>
              <a:avLst/>
              <a:gdLst/>
              <a:ahLst/>
              <a:cxnLst/>
              <a:rect l="l" t="t" r="r" b="b"/>
              <a:pathLst>
                <a:path w="2883" h="3235" extrusionOk="0">
                  <a:moveTo>
                    <a:pt x="2038" y="0"/>
                  </a:moveTo>
                  <a:cubicBezTo>
                    <a:pt x="1861" y="0"/>
                    <a:pt x="1664" y="56"/>
                    <a:pt x="1454" y="171"/>
                  </a:cubicBezTo>
                  <a:cubicBezTo>
                    <a:pt x="1078" y="372"/>
                    <a:pt x="727" y="648"/>
                    <a:pt x="477" y="999"/>
                  </a:cubicBezTo>
                  <a:cubicBezTo>
                    <a:pt x="0" y="1675"/>
                    <a:pt x="201" y="2502"/>
                    <a:pt x="1028" y="3004"/>
                  </a:cubicBezTo>
                  <a:cubicBezTo>
                    <a:pt x="1279" y="3156"/>
                    <a:pt x="1489" y="3235"/>
                    <a:pt x="1677" y="3235"/>
                  </a:cubicBezTo>
                  <a:cubicBezTo>
                    <a:pt x="2012" y="3235"/>
                    <a:pt x="2276" y="2983"/>
                    <a:pt x="2582" y="2452"/>
                  </a:cubicBezTo>
                  <a:cubicBezTo>
                    <a:pt x="2782" y="2076"/>
                    <a:pt x="2883" y="1725"/>
                    <a:pt x="2858" y="1450"/>
                  </a:cubicBezTo>
                  <a:cubicBezTo>
                    <a:pt x="2858" y="1174"/>
                    <a:pt x="2858" y="1049"/>
                    <a:pt x="2832" y="923"/>
                  </a:cubicBezTo>
                  <a:cubicBezTo>
                    <a:pt x="2779" y="335"/>
                    <a:pt x="2472" y="0"/>
                    <a:pt x="20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3" name="Google Shape;463;p24"/>
            <p:cNvSpPr/>
            <p:nvPr/>
          </p:nvSpPr>
          <p:spPr>
            <a:xfrm>
              <a:off x="1700025" y="3181625"/>
              <a:ext cx="67050" cy="73775"/>
            </a:xfrm>
            <a:custGeom>
              <a:avLst/>
              <a:gdLst/>
              <a:ahLst/>
              <a:cxnLst/>
              <a:rect l="l" t="t" r="r" b="b"/>
              <a:pathLst>
                <a:path w="2682" h="2951" extrusionOk="0">
                  <a:moveTo>
                    <a:pt x="1431" y="0"/>
                  </a:moveTo>
                  <a:cubicBezTo>
                    <a:pt x="1196" y="0"/>
                    <a:pt x="974" y="113"/>
                    <a:pt x="752" y="256"/>
                  </a:cubicBezTo>
                  <a:cubicBezTo>
                    <a:pt x="276" y="581"/>
                    <a:pt x="0" y="1033"/>
                    <a:pt x="150" y="1634"/>
                  </a:cubicBezTo>
                  <a:cubicBezTo>
                    <a:pt x="301" y="2236"/>
                    <a:pt x="802" y="2612"/>
                    <a:pt x="1303" y="2887"/>
                  </a:cubicBezTo>
                  <a:cubicBezTo>
                    <a:pt x="1391" y="2931"/>
                    <a:pt x="1484" y="2951"/>
                    <a:pt x="1578" y="2951"/>
                  </a:cubicBezTo>
                  <a:cubicBezTo>
                    <a:pt x="1918" y="2951"/>
                    <a:pt x="2274" y="2694"/>
                    <a:pt x="2431" y="2361"/>
                  </a:cubicBezTo>
                  <a:cubicBezTo>
                    <a:pt x="2556" y="2085"/>
                    <a:pt x="2657" y="1810"/>
                    <a:pt x="2607" y="1534"/>
                  </a:cubicBezTo>
                  <a:cubicBezTo>
                    <a:pt x="2682" y="882"/>
                    <a:pt x="2381" y="456"/>
                    <a:pt x="1855" y="130"/>
                  </a:cubicBezTo>
                  <a:cubicBezTo>
                    <a:pt x="1707" y="38"/>
                    <a:pt x="1567" y="0"/>
                    <a:pt x="1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4" name="Google Shape;464;p24"/>
            <p:cNvSpPr/>
            <p:nvPr/>
          </p:nvSpPr>
          <p:spPr>
            <a:xfrm>
              <a:off x="1527250" y="3196275"/>
              <a:ext cx="64400" cy="75275"/>
            </a:xfrm>
            <a:custGeom>
              <a:avLst/>
              <a:gdLst/>
              <a:ahLst/>
              <a:cxnLst/>
              <a:rect l="l" t="t" r="r" b="b"/>
              <a:pathLst>
                <a:path w="2576" h="3011" extrusionOk="0">
                  <a:moveTo>
                    <a:pt x="1357" y="1"/>
                  </a:moveTo>
                  <a:cubicBezTo>
                    <a:pt x="1116" y="1"/>
                    <a:pt x="860" y="113"/>
                    <a:pt x="620" y="296"/>
                  </a:cubicBezTo>
                  <a:cubicBezTo>
                    <a:pt x="345" y="497"/>
                    <a:pt x="119" y="747"/>
                    <a:pt x="19" y="1098"/>
                  </a:cubicBezTo>
                  <a:cubicBezTo>
                    <a:pt x="1" y="2346"/>
                    <a:pt x="427" y="3011"/>
                    <a:pt x="1180" y="3011"/>
                  </a:cubicBezTo>
                  <a:cubicBezTo>
                    <a:pt x="1485" y="3011"/>
                    <a:pt x="1844" y="2901"/>
                    <a:pt x="2249" y="2677"/>
                  </a:cubicBezTo>
                  <a:cubicBezTo>
                    <a:pt x="2525" y="2502"/>
                    <a:pt x="2500" y="2301"/>
                    <a:pt x="2274" y="2101"/>
                  </a:cubicBezTo>
                  <a:lnTo>
                    <a:pt x="2274" y="1725"/>
                  </a:lnTo>
                  <a:cubicBezTo>
                    <a:pt x="2575" y="1123"/>
                    <a:pt x="2299" y="597"/>
                    <a:pt x="1873" y="221"/>
                  </a:cubicBezTo>
                  <a:cubicBezTo>
                    <a:pt x="1720" y="68"/>
                    <a:pt x="1543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65" name="Google Shape;465;p24"/>
          <p:cNvSpPr/>
          <p:nvPr/>
        </p:nvSpPr>
        <p:spPr>
          <a:xfrm rot="3763356">
            <a:off x="5612910" y="6410948"/>
            <a:ext cx="295767" cy="293033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6" name="Google Shape;466;p24"/>
          <p:cNvSpPr/>
          <p:nvPr/>
        </p:nvSpPr>
        <p:spPr>
          <a:xfrm rot="-384016">
            <a:off x="256941" y="2508857"/>
            <a:ext cx="217436" cy="411457"/>
          </a:xfrm>
          <a:custGeom>
            <a:avLst/>
            <a:gdLst/>
            <a:ahLst/>
            <a:cxnLst/>
            <a:rect l="l" t="t" r="r" b="b"/>
            <a:pathLst>
              <a:path w="4838" h="9155" extrusionOk="0">
                <a:moveTo>
                  <a:pt x="2132" y="1"/>
                </a:moveTo>
                <a:cubicBezTo>
                  <a:pt x="1972" y="1"/>
                  <a:pt x="1824" y="119"/>
                  <a:pt x="1705" y="372"/>
                </a:cubicBezTo>
                <a:cubicBezTo>
                  <a:pt x="1529" y="547"/>
                  <a:pt x="1479" y="773"/>
                  <a:pt x="1454" y="973"/>
                </a:cubicBezTo>
                <a:cubicBezTo>
                  <a:pt x="953" y="1424"/>
                  <a:pt x="752" y="2026"/>
                  <a:pt x="477" y="2577"/>
                </a:cubicBezTo>
                <a:cubicBezTo>
                  <a:pt x="126" y="2778"/>
                  <a:pt x="76" y="3053"/>
                  <a:pt x="101" y="3404"/>
                </a:cubicBezTo>
                <a:cubicBezTo>
                  <a:pt x="25" y="3680"/>
                  <a:pt x="0" y="3981"/>
                  <a:pt x="226" y="4206"/>
                </a:cubicBezTo>
                <a:cubicBezTo>
                  <a:pt x="451" y="4883"/>
                  <a:pt x="552" y="5635"/>
                  <a:pt x="1028" y="6211"/>
                </a:cubicBezTo>
                <a:cubicBezTo>
                  <a:pt x="1078" y="6712"/>
                  <a:pt x="1279" y="7189"/>
                  <a:pt x="1504" y="7640"/>
                </a:cubicBezTo>
                <a:cubicBezTo>
                  <a:pt x="1479" y="7690"/>
                  <a:pt x="1479" y="7740"/>
                  <a:pt x="1504" y="7765"/>
                </a:cubicBezTo>
                <a:cubicBezTo>
                  <a:pt x="1504" y="7790"/>
                  <a:pt x="1504" y="7790"/>
                  <a:pt x="1504" y="7790"/>
                </a:cubicBezTo>
                <a:cubicBezTo>
                  <a:pt x="1504" y="7941"/>
                  <a:pt x="1529" y="8091"/>
                  <a:pt x="1680" y="8191"/>
                </a:cubicBezTo>
                <a:cubicBezTo>
                  <a:pt x="1680" y="8266"/>
                  <a:pt x="1705" y="8342"/>
                  <a:pt x="1705" y="8392"/>
                </a:cubicBezTo>
                <a:cubicBezTo>
                  <a:pt x="1680" y="8692"/>
                  <a:pt x="1680" y="8968"/>
                  <a:pt x="2081" y="8993"/>
                </a:cubicBezTo>
                <a:cubicBezTo>
                  <a:pt x="2149" y="9088"/>
                  <a:pt x="2217" y="9154"/>
                  <a:pt x="2285" y="9154"/>
                </a:cubicBezTo>
                <a:cubicBezTo>
                  <a:pt x="2342" y="9154"/>
                  <a:pt x="2399" y="9108"/>
                  <a:pt x="2456" y="8993"/>
                </a:cubicBezTo>
                <a:cubicBezTo>
                  <a:pt x="2507" y="8943"/>
                  <a:pt x="2507" y="8893"/>
                  <a:pt x="2507" y="8818"/>
                </a:cubicBezTo>
                <a:cubicBezTo>
                  <a:pt x="2682" y="8667"/>
                  <a:pt x="2707" y="8442"/>
                  <a:pt x="2707" y="8216"/>
                </a:cubicBezTo>
                <a:cubicBezTo>
                  <a:pt x="3334" y="7139"/>
                  <a:pt x="3659" y="5935"/>
                  <a:pt x="4136" y="4808"/>
                </a:cubicBezTo>
                <a:cubicBezTo>
                  <a:pt x="4261" y="4707"/>
                  <a:pt x="4311" y="4582"/>
                  <a:pt x="4311" y="4432"/>
                </a:cubicBezTo>
                <a:cubicBezTo>
                  <a:pt x="4411" y="4081"/>
                  <a:pt x="4837" y="3780"/>
                  <a:pt x="4487" y="3379"/>
                </a:cubicBezTo>
                <a:cubicBezTo>
                  <a:pt x="4286" y="2753"/>
                  <a:pt x="3885" y="2276"/>
                  <a:pt x="3509" y="1775"/>
                </a:cubicBezTo>
                <a:cubicBezTo>
                  <a:pt x="3459" y="1499"/>
                  <a:pt x="3359" y="1299"/>
                  <a:pt x="3133" y="1149"/>
                </a:cubicBezTo>
                <a:cubicBezTo>
                  <a:pt x="3108" y="1098"/>
                  <a:pt x="3083" y="1048"/>
                  <a:pt x="3033" y="998"/>
                </a:cubicBezTo>
                <a:cubicBezTo>
                  <a:pt x="3008" y="697"/>
                  <a:pt x="2782" y="472"/>
                  <a:pt x="2582" y="271"/>
                </a:cubicBezTo>
                <a:cubicBezTo>
                  <a:pt x="2429" y="94"/>
                  <a:pt x="2275" y="1"/>
                  <a:pt x="21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67" name="Google Shape;467;p24"/>
          <p:cNvGrpSpPr/>
          <p:nvPr/>
        </p:nvGrpSpPr>
        <p:grpSpPr>
          <a:xfrm rot="-9636935">
            <a:off x="11595847" y="1927198"/>
            <a:ext cx="255725" cy="405697"/>
            <a:chOff x="7707175" y="1074324"/>
            <a:chExt cx="191796" cy="304277"/>
          </a:xfrm>
        </p:grpSpPr>
        <p:sp>
          <p:nvSpPr>
            <p:cNvPr id="468" name="Google Shape;468;p24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9" name="Google Shape;469;p24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70" name="Google Shape;470;p24"/>
          <p:cNvSpPr/>
          <p:nvPr/>
        </p:nvSpPr>
        <p:spPr>
          <a:xfrm rot="3763356">
            <a:off x="8242577" y="155348"/>
            <a:ext cx="295767" cy="293033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1" name="Google Shape;471;p2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731213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26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94" name="Google Shape;494;p26"/>
          <p:cNvGrpSpPr/>
          <p:nvPr/>
        </p:nvGrpSpPr>
        <p:grpSpPr>
          <a:xfrm rot="-2043141" flipH="1">
            <a:off x="10917848" y="392153"/>
            <a:ext cx="646691" cy="857243"/>
            <a:chOff x="477400" y="383100"/>
            <a:chExt cx="484975" cy="642875"/>
          </a:xfrm>
        </p:grpSpPr>
        <p:sp>
          <p:nvSpPr>
            <p:cNvPr id="495" name="Google Shape;495;p26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6" name="Google Shape;496;p26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97" name="Google Shape;497;p26"/>
          <p:cNvGrpSpPr/>
          <p:nvPr/>
        </p:nvGrpSpPr>
        <p:grpSpPr>
          <a:xfrm flipH="1">
            <a:off x="442899" y="610751"/>
            <a:ext cx="593167" cy="726800"/>
            <a:chOff x="8331913" y="266838"/>
            <a:chExt cx="444875" cy="545100"/>
          </a:xfrm>
        </p:grpSpPr>
        <p:sp>
          <p:nvSpPr>
            <p:cNvPr id="498" name="Google Shape;498;p26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" name="Google Shape;499;p26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00" name="Google Shape;500;p26"/>
          <p:cNvGrpSpPr/>
          <p:nvPr/>
        </p:nvGrpSpPr>
        <p:grpSpPr>
          <a:xfrm rot="-1203309">
            <a:off x="11306501" y="5837985"/>
            <a:ext cx="462785" cy="462031"/>
            <a:chOff x="1527250" y="3032100"/>
            <a:chExt cx="239825" cy="239450"/>
          </a:xfrm>
        </p:grpSpPr>
        <p:sp>
          <p:nvSpPr>
            <p:cNvPr id="501" name="Google Shape;501;p26"/>
            <p:cNvSpPr/>
            <p:nvPr/>
          </p:nvSpPr>
          <p:spPr>
            <a:xfrm>
              <a:off x="1623575" y="3032100"/>
              <a:ext cx="72075" cy="80875"/>
            </a:xfrm>
            <a:custGeom>
              <a:avLst/>
              <a:gdLst/>
              <a:ahLst/>
              <a:cxnLst/>
              <a:rect l="l" t="t" r="r" b="b"/>
              <a:pathLst>
                <a:path w="2883" h="3235" extrusionOk="0">
                  <a:moveTo>
                    <a:pt x="2038" y="0"/>
                  </a:moveTo>
                  <a:cubicBezTo>
                    <a:pt x="1861" y="0"/>
                    <a:pt x="1664" y="56"/>
                    <a:pt x="1454" y="171"/>
                  </a:cubicBezTo>
                  <a:cubicBezTo>
                    <a:pt x="1078" y="372"/>
                    <a:pt x="727" y="648"/>
                    <a:pt x="477" y="999"/>
                  </a:cubicBezTo>
                  <a:cubicBezTo>
                    <a:pt x="0" y="1675"/>
                    <a:pt x="201" y="2502"/>
                    <a:pt x="1028" y="3004"/>
                  </a:cubicBezTo>
                  <a:cubicBezTo>
                    <a:pt x="1279" y="3156"/>
                    <a:pt x="1489" y="3235"/>
                    <a:pt x="1677" y="3235"/>
                  </a:cubicBezTo>
                  <a:cubicBezTo>
                    <a:pt x="2012" y="3235"/>
                    <a:pt x="2276" y="2983"/>
                    <a:pt x="2582" y="2452"/>
                  </a:cubicBezTo>
                  <a:cubicBezTo>
                    <a:pt x="2782" y="2076"/>
                    <a:pt x="2883" y="1725"/>
                    <a:pt x="2858" y="1450"/>
                  </a:cubicBezTo>
                  <a:cubicBezTo>
                    <a:pt x="2858" y="1174"/>
                    <a:pt x="2858" y="1049"/>
                    <a:pt x="2832" y="923"/>
                  </a:cubicBezTo>
                  <a:cubicBezTo>
                    <a:pt x="2779" y="335"/>
                    <a:pt x="2472" y="0"/>
                    <a:pt x="20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" name="Google Shape;502;p26"/>
            <p:cNvSpPr/>
            <p:nvPr/>
          </p:nvSpPr>
          <p:spPr>
            <a:xfrm>
              <a:off x="1700025" y="3181625"/>
              <a:ext cx="67050" cy="73775"/>
            </a:xfrm>
            <a:custGeom>
              <a:avLst/>
              <a:gdLst/>
              <a:ahLst/>
              <a:cxnLst/>
              <a:rect l="l" t="t" r="r" b="b"/>
              <a:pathLst>
                <a:path w="2682" h="2951" extrusionOk="0">
                  <a:moveTo>
                    <a:pt x="1431" y="0"/>
                  </a:moveTo>
                  <a:cubicBezTo>
                    <a:pt x="1196" y="0"/>
                    <a:pt x="974" y="113"/>
                    <a:pt x="752" y="256"/>
                  </a:cubicBezTo>
                  <a:cubicBezTo>
                    <a:pt x="276" y="581"/>
                    <a:pt x="0" y="1033"/>
                    <a:pt x="150" y="1634"/>
                  </a:cubicBezTo>
                  <a:cubicBezTo>
                    <a:pt x="301" y="2236"/>
                    <a:pt x="802" y="2612"/>
                    <a:pt x="1303" y="2887"/>
                  </a:cubicBezTo>
                  <a:cubicBezTo>
                    <a:pt x="1391" y="2931"/>
                    <a:pt x="1484" y="2951"/>
                    <a:pt x="1578" y="2951"/>
                  </a:cubicBezTo>
                  <a:cubicBezTo>
                    <a:pt x="1918" y="2951"/>
                    <a:pt x="2274" y="2694"/>
                    <a:pt x="2431" y="2361"/>
                  </a:cubicBezTo>
                  <a:cubicBezTo>
                    <a:pt x="2556" y="2085"/>
                    <a:pt x="2657" y="1810"/>
                    <a:pt x="2607" y="1534"/>
                  </a:cubicBezTo>
                  <a:cubicBezTo>
                    <a:pt x="2682" y="882"/>
                    <a:pt x="2381" y="456"/>
                    <a:pt x="1855" y="130"/>
                  </a:cubicBezTo>
                  <a:cubicBezTo>
                    <a:pt x="1707" y="38"/>
                    <a:pt x="1567" y="0"/>
                    <a:pt x="1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3" name="Google Shape;503;p26"/>
            <p:cNvSpPr/>
            <p:nvPr/>
          </p:nvSpPr>
          <p:spPr>
            <a:xfrm>
              <a:off x="1527250" y="3196275"/>
              <a:ext cx="64400" cy="75275"/>
            </a:xfrm>
            <a:custGeom>
              <a:avLst/>
              <a:gdLst/>
              <a:ahLst/>
              <a:cxnLst/>
              <a:rect l="l" t="t" r="r" b="b"/>
              <a:pathLst>
                <a:path w="2576" h="3011" extrusionOk="0">
                  <a:moveTo>
                    <a:pt x="1357" y="1"/>
                  </a:moveTo>
                  <a:cubicBezTo>
                    <a:pt x="1116" y="1"/>
                    <a:pt x="860" y="113"/>
                    <a:pt x="620" y="296"/>
                  </a:cubicBezTo>
                  <a:cubicBezTo>
                    <a:pt x="345" y="497"/>
                    <a:pt x="119" y="747"/>
                    <a:pt x="19" y="1098"/>
                  </a:cubicBezTo>
                  <a:cubicBezTo>
                    <a:pt x="1" y="2346"/>
                    <a:pt x="427" y="3011"/>
                    <a:pt x="1180" y="3011"/>
                  </a:cubicBezTo>
                  <a:cubicBezTo>
                    <a:pt x="1485" y="3011"/>
                    <a:pt x="1844" y="2901"/>
                    <a:pt x="2249" y="2677"/>
                  </a:cubicBezTo>
                  <a:cubicBezTo>
                    <a:pt x="2525" y="2502"/>
                    <a:pt x="2500" y="2301"/>
                    <a:pt x="2274" y="2101"/>
                  </a:cubicBezTo>
                  <a:lnTo>
                    <a:pt x="2274" y="1725"/>
                  </a:lnTo>
                  <a:cubicBezTo>
                    <a:pt x="2575" y="1123"/>
                    <a:pt x="2299" y="597"/>
                    <a:pt x="1873" y="221"/>
                  </a:cubicBezTo>
                  <a:cubicBezTo>
                    <a:pt x="1720" y="68"/>
                    <a:pt x="1543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04" name="Google Shape;504;p26"/>
          <p:cNvSpPr/>
          <p:nvPr/>
        </p:nvSpPr>
        <p:spPr>
          <a:xfrm rot="-682696">
            <a:off x="447227" y="3049365"/>
            <a:ext cx="217436" cy="411456"/>
          </a:xfrm>
          <a:custGeom>
            <a:avLst/>
            <a:gdLst/>
            <a:ahLst/>
            <a:cxnLst/>
            <a:rect l="l" t="t" r="r" b="b"/>
            <a:pathLst>
              <a:path w="4838" h="9155" extrusionOk="0">
                <a:moveTo>
                  <a:pt x="2132" y="1"/>
                </a:moveTo>
                <a:cubicBezTo>
                  <a:pt x="1972" y="1"/>
                  <a:pt x="1824" y="119"/>
                  <a:pt x="1705" y="372"/>
                </a:cubicBezTo>
                <a:cubicBezTo>
                  <a:pt x="1529" y="547"/>
                  <a:pt x="1479" y="773"/>
                  <a:pt x="1454" y="973"/>
                </a:cubicBezTo>
                <a:cubicBezTo>
                  <a:pt x="953" y="1424"/>
                  <a:pt x="752" y="2026"/>
                  <a:pt x="477" y="2577"/>
                </a:cubicBezTo>
                <a:cubicBezTo>
                  <a:pt x="126" y="2778"/>
                  <a:pt x="76" y="3053"/>
                  <a:pt x="101" y="3404"/>
                </a:cubicBezTo>
                <a:cubicBezTo>
                  <a:pt x="25" y="3680"/>
                  <a:pt x="0" y="3981"/>
                  <a:pt x="226" y="4206"/>
                </a:cubicBezTo>
                <a:cubicBezTo>
                  <a:pt x="451" y="4883"/>
                  <a:pt x="552" y="5635"/>
                  <a:pt x="1028" y="6211"/>
                </a:cubicBezTo>
                <a:cubicBezTo>
                  <a:pt x="1078" y="6712"/>
                  <a:pt x="1279" y="7189"/>
                  <a:pt x="1504" y="7640"/>
                </a:cubicBezTo>
                <a:cubicBezTo>
                  <a:pt x="1479" y="7690"/>
                  <a:pt x="1479" y="7740"/>
                  <a:pt x="1504" y="7765"/>
                </a:cubicBezTo>
                <a:cubicBezTo>
                  <a:pt x="1504" y="7790"/>
                  <a:pt x="1504" y="7790"/>
                  <a:pt x="1504" y="7790"/>
                </a:cubicBezTo>
                <a:cubicBezTo>
                  <a:pt x="1504" y="7941"/>
                  <a:pt x="1529" y="8091"/>
                  <a:pt x="1680" y="8191"/>
                </a:cubicBezTo>
                <a:cubicBezTo>
                  <a:pt x="1680" y="8266"/>
                  <a:pt x="1705" y="8342"/>
                  <a:pt x="1705" y="8392"/>
                </a:cubicBezTo>
                <a:cubicBezTo>
                  <a:pt x="1680" y="8692"/>
                  <a:pt x="1680" y="8968"/>
                  <a:pt x="2081" y="8993"/>
                </a:cubicBezTo>
                <a:cubicBezTo>
                  <a:pt x="2149" y="9088"/>
                  <a:pt x="2217" y="9154"/>
                  <a:pt x="2285" y="9154"/>
                </a:cubicBezTo>
                <a:cubicBezTo>
                  <a:pt x="2342" y="9154"/>
                  <a:pt x="2399" y="9108"/>
                  <a:pt x="2456" y="8993"/>
                </a:cubicBezTo>
                <a:cubicBezTo>
                  <a:pt x="2507" y="8943"/>
                  <a:pt x="2507" y="8893"/>
                  <a:pt x="2507" y="8818"/>
                </a:cubicBezTo>
                <a:cubicBezTo>
                  <a:pt x="2682" y="8667"/>
                  <a:pt x="2707" y="8442"/>
                  <a:pt x="2707" y="8216"/>
                </a:cubicBezTo>
                <a:cubicBezTo>
                  <a:pt x="3334" y="7139"/>
                  <a:pt x="3659" y="5935"/>
                  <a:pt x="4136" y="4808"/>
                </a:cubicBezTo>
                <a:cubicBezTo>
                  <a:pt x="4261" y="4707"/>
                  <a:pt x="4311" y="4582"/>
                  <a:pt x="4311" y="4432"/>
                </a:cubicBezTo>
                <a:cubicBezTo>
                  <a:pt x="4411" y="4081"/>
                  <a:pt x="4837" y="3780"/>
                  <a:pt x="4487" y="3379"/>
                </a:cubicBezTo>
                <a:cubicBezTo>
                  <a:pt x="4286" y="2753"/>
                  <a:pt x="3885" y="2276"/>
                  <a:pt x="3509" y="1775"/>
                </a:cubicBezTo>
                <a:cubicBezTo>
                  <a:pt x="3459" y="1499"/>
                  <a:pt x="3359" y="1299"/>
                  <a:pt x="3133" y="1149"/>
                </a:cubicBezTo>
                <a:cubicBezTo>
                  <a:pt x="3108" y="1098"/>
                  <a:pt x="3083" y="1048"/>
                  <a:pt x="3033" y="998"/>
                </a:cubicBezTo>
                <a:cubicBezTo>
                  <a:pt x="3008" y="697"/>
                  <a:pt x="2782" y="472"/>
                  <a:pt x="2582" y="271"/>
                </a:cubicBezTo>
                <a:cubicBezTo>
                  <a:pt x="2429" y="94"/>
                  <a:pt x="2275" y="1"/>
                  <a:pt x="21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5" name="Google Shape;505;p26"/>
          <p:cNvSpPr/>
          <p:nvPr/>
        </p:nvSpPr>
        <p:spPr>
          <a:xfrm rot="10535364">
            <a:off x="500145" y="5866341"/>
            <a:ext cx="478675" cy="544919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6" name="Google Shape;506;p26"/>
          <p:cNvSpPr/>
          <p:nvPr/>
        </p:nvSpPr>
        <p:spPr>
          <a:xfrm rot="-3029405">
            <a:off x="11605868" y="2559714"/>
            <a:ext cx="295761" cy="293028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792955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27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09" name="Google Shape;509;p27"/>
          <p:cNvGrpSpPr/>
          <p:nvPr/>
        </p:nvGrpSpPr>
        <p:grpSpPr>
          <a:xfrm>
            <a:off x="445803" y="390287"/>
            <a:ext cx="11348701" cy="6242039"/>
            <a:chOff x="334352" y="292715"/>
            <a:chExt cx="8511526" cy="4681529"/>
          </a:xfrm>
        </p:grpSpPr>
        <p:grpSp>
          <p:nvGrpSpPr>
            <p:cNvPr id="510" name="Google Shape;510;p27"/>
            <p:cNvGrpSpPr/>
            <p:nvPr/>
          </p:nvGrpSpPr>
          <p:grpSpPr>
            <a:xfrm rot="1930052">
              <a:off x="8226990" y="4251607"/>
              <a:ext cx="484978" cy="642879"/>
              <a:chOff x="477400" y="383100"/>
              <a:chExt cx="484975" cy="642875"/>
            </a:xfrm>
          </p:grpSpPr>
          <p:sp>
            <p:nvSpPr>
              <p:cNvPr id="511" name="Google Shape;511;p27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2" name="Google Shape;512;p27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13" name="Google Shape;513;p27"/>
            <p:cNvGrpSpPr/>
            <p:nvPr/>
          </p:nvGrpSpPr>
          <p:grpSpPr>
            <a:xfrm rot="1324746">
              <a:off x="420490" y="429217"/>
              <a:ext cx="444891" cy="545120"/>
              <a:chOff x="8331913" y="266838"/>
              <a:chExt cx="444875" cy="545100"/>
            </a:xfrm>
          </p:grpSpPr>
          <p:sp>
            <p:nvSpPr>
              <p:cNvPr id="514" name="Google Shape;514;p27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5" name="Google Shape;515;p27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16" name="Google Shape;516;p27"/>
            <p:cNvSpPr/>
            <p:nvPr/>
          </p:nvSpPr>
          <p:spPr>
            <a:xfrm>
              <a:off x="2768125" y="4463150"/>
              <a:ext cx="221825" cy="219775"/>
            </a:xfrm>
            <a:custGeom>
              <a:avLst/>
              <a:gdLst/>
              <a:ahLst/>
              <a:cxnLst/>
              <a:rect l="l" t="t" r="r" b="b"/>
              <a:pathLst>
                <a:path w="8873" h="8791" extrusionOk="0">
                  <a:moveTo>
                    <a:pt x="5657" y="0"/>
                  </a:moveTo>
                  <a:cubicBezTo>
                    <a:pt x="5541" y="0"/>
                    <a:pt x="5462" y="101"/>
                    <a:pt x="5414" y="307"/>
                  </a:cubicBezTo>
                  <a:cubicBezTo>
                    <a:pt x="5263" y="809"/>
                    <a:pt x="4913" y="1160"/>
                    <a:pt x="4712" y="1611"/>
                  </a:cubicBezTo>
                  <a:cubicBezTo>
                    <a:pt x="4628" y="1793"/>
                    <a:pt x="4520" y="1874"/>
                    <a:pt x="4397" y="1874"/>
                  </a:cubicBezTo>
                  <a:cubicBezTo>
                    <a:pt x="4301" y="1874"/>
                    <a:pt x="4196" y="1824"/>
                    <a:pt x="4085" y="1736"/>
                  </a:cubicBezTo>
                  <a:cubicBezTo>
                    <a:pt x="3935" y="1661"/>
                    <a:pt x="3835" y="1535"/>
                    <a:pt x="3709" y="1435"/>
                  </a:cubicBezTo>
                  <a:cubicBezTo>
                    <a:pt x="3735" y="1134"/>
                    <a:pt x="3584" y="909"/>
                    <a:pt x="3359" y="759"/>
                  </a:cubicBezTo>
                  <a:cubicBezTo>
                    <a:pt x="3195" y="636"/>
                    <a:pt x="2861" y="572"/>
                    <a:pt x="2550" y="572"/>
                  </a:cubicBezTo>
                  <a:cubicBezTo>
                    <a:pt x="2289" y="572"/>
                    <a:pt x="2044" y="617"/>
                    <a:pt x="1930" y="708"/>
                  </a:cubicBezTo>
                  <a:cubicBezTo>
                    <a:pt x="1629" y="959"/>
                    <a:pt x="1679" y="1410"/>
                    <a:pt x="1980" y="1987"/>
                  </a:cubicBezTo>
                  <a:cubicBezTo>
                    <a:pt x="2231" y="2438"/>
                    <a:pt x="2607" y="2789"/>
                    <a:pt x="3058" y="3139"/>
                  </a:cubicBezTo>
                  <a:cubicBezTo>
                    <a:pt x="2682" y="3390"/>
                    <a:pt x="2356" y="3566"/>
                    <a:pt x="2105" y="3816"/>
                  </a:cubicBezTo>
                  <a:cubicBezTo>
                    <a:pt x="1529" y="4368"/>
                    <a:pt x="777" y="4693"/>
                    <a:pt x="301" y="5320"/>
                  </a:cubicBezTo>
                  <a:cubicBezTo>
                    <a:pt x="0" y="5721"/>
                    <a:pt x="0" y="6147"/>
                    <a:pt x="351" y="6498"/>
                  </a:cubicBezTo>
                  <a:cubicBezTo>
                    <a:pt x="535" y="6710"/>
                    <a:pt x="750" y="6802"/>
                    <a:pt x="979" y="6802"/>
                  </a:cubicBezTo>
                  <a:cubicBezTo>
                    <a:pt x="1157" y="6802"/>
                    <a:pt x="1343" y="6747"/>
                    <a:pt x="1529" y="6648"/>
                  </a:cubicBezTo>
                  <a:cubicBezTo>
                    <a:pt x="1905" y="6448"/>
                    <a:pt x="2281" y="6222"/>
                    <a:pt x="2657" y="6022"/>
                  </a:cubicBezTo>
                  <a:cubicBezTo>
                    <a:pt x="2802" y="5957"/>
                    <a:pt x="2948" y="5851"/>
                    <a:pt x="3107" y="5851"/>
                  </a:cubicBezTo>
                  <a:cubicBezTo>
                    <a:pt x="3194" y="5851"/>
                    <a:pt x="3286" y="5883"/>
                    <a:pt x="3384" y="5972"/>
                  </a:cubicBezTo>
                  <a:cubicBezTo>
                    <a:pt x="3609" y="6197"/>
                    <a:pt x="3785" y="6423"/>
                    <a:pt x="3634" y="6749"/>
                  </a:cubicBezTo>
                  <a:cubicBezTo>
                    <a:pt x="3409" y="7250"/>
                    <a:pt x="3760" y="7726"/>
                    <a:pt x="3785" y="8202"/>
                  </a:cubicBezTo>
                  <a:cubicBezTo>
                    <a:pt x="3785" y="8516"/>
                    <a:pt x="4327" y="8790"/>
                    <a:pt x="4710" y="8790"/>
                  </a:cubicBezTo>
                  <a:cubicBezTo>
                    <a:pt x="4755" y="8790"/>
                    <a:pt x="4798" y="8786"/>
                    <a:pt x="4837" y="8779"/>
                  </a:cubicBezTo>
                  <a:cubicBezTo>
                    <a:pt x="5238" y="8703"/>
                    <a:pt x="5263" y="8378"/>
                    <a:pt x="5339" y="8052"/>
                  </a:cubicBezTo>
                  <a:cubicBezTo>
                    <a:pt x="5489" y="7150"/>
                    <a:pt x="5564" y="6272"/>
                    <a:pt x="5514" y="5370"/>
                  </a:cubicBezTo>
                  <a:cubicBezTo>
                    <a:pt x="5642" y="4820"/>
                    <a:pt x="5744" y="4619"/>
                    <a:pt x="6044" y="4619"/>
                  </a:cubicBezTo>
                  <a:cubicBezTo>
                    <a:pt x="6154" y="4619"/>
                    <a:pt x="6291" y="4646"/>
                    <a:pt x="6466" y="4693"/>
                  </a:cubicBezTo>
                  <a:cubicBezTo>
                    <a:pt x="6918" y="4819"/>
                    <a:pt x="7344" y="4969"/>
                    <a:pt x="7795" y="5094"/>
                  </a:cubicBezTo>
                  <a:cubicBezTo>
                    <a:pt x="7891" y="5122"/>
                    <a:pt x="7986" y="5136"/>
                    <a:pt x="8076" y="5136"/>
                  </a:cubicBezTo>
                  <a:cubicBezTo>
                    <a:pt x="8315" y="5136"/>
                    <a:pt x="8527" y="5037"/>
                    <a:pt x="8672" y="4819"/>
                  </a:cubicBezTo>
                  <a:cubicBezTo>
                    <a:pt x="8872" y="4493"/>
                    <a:pt x="8572" y="4267"/>
                    <a:pt x="8446" y="4017"/>
                  </a:cubicBezTo>
                  <a:cubicBezTo>
                    <a:pt x="8296" y="3766"/>
                    <a:pt x="8045" y="3666"/>
                    <a:pt x="7770" y="3616"/>
                  </a:cubicBezTo>
                  <a:cubicBezTo>
                    <a:pt x="7519" y="3566"/>
                    <a:pt x="7268" y="3515"/>
                    <a:pt x="6993" y="3440"/>
                  </a:cubicBezTo>
                  <a:cubicBezTo>
                    <a:pt x="5715" y="3064"/>
                    <a:pt x="5715" y="3064"/>
                    <a:pt x="6366" y="1886"/>
                  </a:cubicBezTo>
                  <a:cubicBezTo>
                    <a:pt x="6717" y="1285"/>
                    <a:pt x="6742" y="784"/>
                    <a:pt x="6166" y="332"/>
                  </a:cubicBezTo>
                  <a:cubicBezTo>
                    <a:pt x="5946" y="113"/>
                    <a:pt x="5780" y="0"/>
                    <a:pt x="56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7" name="Google Shape;517;p27"/>
            <p:cNvSpPr/>
            <p:nvPr/>
          </p:nvSpPr>
          <p:spPr>
            <a:xfrm rot="-1983784">
              <a:off x="3202375" y="385095"/>
              <a:ext cx="163081" cy="308600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518" name="Google Shape;518;p27"/>
            <p:cNvGrpSpPr/>
            <p:nvPr/>
          </p:nvGrpSpPr>
          <p:grpSpPr>
            <a:xfrm>
              <a:off x="8482875" y="327836"/>
              <a:ext cx="191796" cy="304277"/>
              <a:chOff x="7707175" y="1074324"/>
              <a:chExt cx="191796" cy="304277"/>
            </a:xfrm>
          </p:grpSpPr>
          <p:sp>
            <p:nvSpPr>
              <p:cNvPr id="519" name="Google Shape;519;p27"/>
              <p:cNvSpPr/>
              <p:nvPr/>
            </p:nvSpPr>
            <p:spPr>
              <a:xfrm>
                <a:off x="7773074" y="1247243"/>
                <a:ext cx="125898" cy="131358"/>
              </a:xfrm>
              <a:custGeom>
                <a:avLst/>
                <a:gdLst/>
                <a:ahLst/>
                <a:cxnLst/>
                <a:rect l="l" t="t" r="r" b="b"/>
                <a:pathLst>
                  <a:path w="3735" h="3897" extrusionOk="0">
                    <a:moveTo>
                      <a:pt x="1765" y="0"/>
                    </a:moveTo>
                    <a:cubicBezTo>
                      <a:pt x="1753" y="0"/>
                      <a:pt x="1741" y="0"/>
                      <a:pt x="1729" y="1"/>
                    </a:cubicBezTo>
                    <a:cubicBezTo>
                      <a:pt x="1579" y="1"/>
                      <a:pt x="1404" y="51"/>
                      <a:pt x="1253" y="126"/>
                    </a:cubicBezTo>
                    <a:cubicBezTo>
                      <a:pt x="451" y="577"/>
                      <a:pt x="0" y="2031"/>
                      <a:pt x="351" y="2908"/>
                    </a:cubicBezTo>
                    <a:cubicBezTo>
                      <a:pt x="501" y="3184"/>
                      <a:pt x="752" y="3334"/>
                      <a:pt x="927" y="3560"/>
                    </a:cubicBezTo>
                    <a:cubicBezTo>
                      <a:pt x="1304" y="3783"/>
                      <a:pt x="1647" y="3896"/>
                      <a:pt x="1971" y="3896"/>
                    </a:cubicBezTo>
                    <a:cubicBezTo>
                      <a:pt x="2336" y="3896"/>
                      <a:pt x="2675" y="3752"/>
                      <a:pt x="3008" y="3460"/>
                    </a:cubicBezTo>
                    <a:cubicBezTo>
                      <a:pt x="3509" y="3034"/>
                      <a:pt x="3734" y="2081"/>
                      <a:pt x="3509" y="1430"/>
                    </a:cubicBezTo>
                    <a:cubicBezTo>
                      <a:pt x="3238" y="667"/>
                      <a:pt x="2412" y="0"/>
                      <a:pt x="17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0" name="Google Shape;520;p27"/>
              <p:cNvSpPr/>
              <p:nvPr/>
            </p:nvSpPr>
            <p:spPr>
              <a:xfrm>
                <a:off x="7707175" y="1074324"/>
                <a:ext cx="75201" cy="65527"/>
              </a:xfrm>
              <a:custGeom>
                <a:avLst/>
                <a:gdLst/>
                <a:ahLst/>
                <a:cxnLst/>
                <a:rect l="l" t="t" r="r" b="b"/>
                <a:pathLst>
                  <a:path w="2231" h="1944" extrusionOk="0">
                    <a:moveTo>
                      <a:pt x="786" y="0"/>
                    </a:moveTo>
                    <a:cubicBezTo>
                      <a:pt x="663" y="0"/>
                      <a:pt x="565" y="70"/>
                      <a:pt x="526" y="244"/>
                    </a:cubicBezTo>
                    <a:cubicBezTo>
                      <a:pt x="351" y="294"/>
                      <a:pt x="276" y="419"/>
                      <a:pt x="276" y="620"/>
                    </a:cubicBezTo>
                    <a:cubicBezTo>
                      <a:pt x="75" y="770"/>
                      <a:pt x="0" y="970"/>
                      <a:pt x="100" y="1221"/>
                    </a:cubicBezTo>
                    <a:cubicBezTo>
                      <a:pt x="123" y="1723"/>
                      <a:pt x="395" y="1851"/>
                      <a:pt x="784" y="1851"/>
                    </a:cubicBezTo>
                    <a:cubicBezTo>
                      <a:pt x="823" y="1851"/>
                      <a:pt x="862" y="1850"/>
                      <a:pt x="902" y="1848"/>
                    </a:cubicBezTo>
                    <a:cubicBezTo>
                      <a:pt x="1106" y="1907"/>
                      <a:pt x="1252" y="1943"/>
                      <a:pt x="1366" y="1943"/>
                    </a:cubicBezTo>
                    <a:cubicBezTo>
                      <a:pt x="1592" y="1943"/>
                      <a:pt x="1697" y="1803"/>
                      <a:pt x="1880" y="1422"/>
                    </a:cubicBezTo>
                    <a:lnTo>
                      <a:pt x="1905" y="1221"/>
                    </a:lnTo>
                    <a:cubicBezTo>
                      <a:pt x="2231" y="569"/>
                      <a:pt x="2231" y="569"/>
                      <a:pt x="1504" y="68"/>
                    </a:cubicBezTo>
                    <a:cubicBezTo>
                      <a:pt x="1454" y="43"/>
                      <a:pt x="1379" y="43"/>
                      <a:pt x="1303" y="43"/>
                    </a:cubicBezTo>
                    <a:cubicBezTo>
                      <a:pt x="1178" y="43"/>
                      <a:pt x="1053" y="18"/>
                      <a:pt x="902" y="18"/>
                    </a:cubicBezTo>
                    <a:cubicBezTo>
                      <a:pt x="862" y="7"/>
                      <a:pt x="823" y="0"/>
                      <a:pt x="7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21" name="Google Shape;521;p27"/>
            <p:cNvSpPr/>
            <p:nvPr/>
          </p:nvSpPr>
          <p:spPr>
            <a:xfrm rot="-5532891">
              <a:off x="5848116" y="275637"/>
              <a:ext cx="358988" cy="408669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522" name="Google Shape;522;p27"/>
            <p:cNvGrpSpPr/>
            <p:nvPr/>
          </p:nvGrpSpPr>
          <p:grpSpPr>
            <a:xfrm rot="-6152559">
              <a:off x="502915" y="4433233"/>
              <a:ext cx="280060" cy="279622"/>
              <a:chOff x="1527250" y="3032100"/>
              <a:chExt cx="239825" cy="239450"/>
            </a:xfrm>
          </p:grpSpPr>
          <p:sp>
            <p:nvSpPr>
              <p:cNvPr id="523" name="Google Shape;523;p27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4" name="Google Shape;524;p27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5" name="Google Shape;525;p27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964916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01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281F5-DFD3-43C3-9116-94D935D7D319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1B7B7-435F-40CC-80AD-32AE5B8320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6300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281F5-DFD3-43C3-9116-94D935D7D319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1B7B7-435F-40CC-80AD-32AE5B8320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4851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281F5-DFD3-43C3-9116-94D935D7D319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1B7B7-435F-40CC-80AD-32AE5B8320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3328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281F5-DFD3-43C3-9116-94D935D7D319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1B7B7-435F-40CC-80AD-32AE5B8320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6566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281F5-DFD3-43C3-9116-94D935D7D319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1B7B7-435F-40CC-80AD-32AE5B8320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6193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281F5-DFD3-43C3-9116-94D935D7D319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1B7B7-435F-40CC-80AD-32AE5B8320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8561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281F5-DFD3-43C3-9116-94D935D7D319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1B7B7-435F-40CC-80AD-32AE5B8320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8448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1281F5-DFD3-43C3-9116-94D935D7D319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D1B7B7-435F-40CC-80AD-32AE5B83209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Hồng Linh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901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veat Brush"/>
              <a:buNone/>
              <a:defRPr sz="40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800" y="1536633"/>
            <a:ext cx="102904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Hồng Linh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31648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5" r:id="rId3"/>
    <p:sldLayoutId id="2147483667" r:id="rId4"/>
    <p:sldLayoutId id="2147483690" r:id="rId5"/>
    <p:sldLayoutId id="2147483670" r:id="rId6"/>
    <p:sldLayoutId id="2147483671" r:id="rId7"/>
    <p:sldLayoutId id="2147483672" r:id="rId8"/>
    <p:sldLayoutId id="2147483683" r:id="rId9"/>
    <p:sldLayoutId id="2147483691" r:id="rId10"/>
    <p:sldLayoutId id="2147483689" r:id="rId11"/>
    <p:sldLayoutId id="2147483685" r:id="rId12"/>
    <p:sldLayoutId id="2147483686" r:id="rId1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0">
          <p15:clr>
            <a:srgbClr val="EA4335"/>
          </p15:clr>
        </p15:guide>
        <p15:guide id="2" pos="449">
          <p15:clr>
            <a:srgbClr val="EA4335"/>
          </p15:clr>
        </p15:guide>
        <p15:guide id="3" orient="horz" pos="2900">
          <p15:clr>
            <a:srgbClr val="EA4335"/>
          </p15:clr>
        </p15:guide>
        <p15:guide id="4" pos="5311">
          <p15:clr>
            <a:srgbClr val="EA4335"/>
          </p15:clr>
        </p15:guide>
        <p15:guide id="5" pos="2880">
          <p15:clr>
            <a:srgbClr val="EA4335"/>
          </p15:clr>
        </p15:guide>
        <p15:guide id="6" orient="horz" pos="1620">
          <p15:clr>
            <a:srgbClr val="EA4335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Hồng Linh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369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8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1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2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2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5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2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2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6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2.wdp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0">
            <a:extLst>
              <a:ext uri="{FF2B5EF4-FFF2-40B4-BE49-F238E27FC236}">
                <a16:creationId xmlns:a16="http://schemas.microsoft.com/office/drawing/2014/main" id="{D836C379-EFE1-7142-B321-2F432AF3EF9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65242" y="3551290"/>
            <a:ext cx="3490995" cy="3490995"/>
          </a:xfrm>
          <a:prstGeom prst="rect">
            <a:avLst/>
          </a:prstGeom>
        </p:spPr>
      </p:pic>
      <p:pic>
        <p:nvPicPr>
          <p:cNvPr id="9" name="图片 14">
            <a:extLst>
              <a:ext uri="{FF2B5EF4-FFF2-40B4-BE49-F238E27FC236}">
                <a16:creationId xmlns:a16="http://schemas.microsoft.com/office/drawing/2014/main" id="{FBB2A8B5-E845-E942-A35A-86FC34D1C23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9595" y="3178481"/>
            <a:ext cx="3938931" cy="3938931"/>
          </a:xfrm>
          <a:prstGeom prst="rect">
            <a:avLst/>
          </a:prstGeom>
        </p:spPr>
      </p:pic>
      <p:sp>
        <p:nvSpPr>
          <p:cNvPr id="10" name="Cloud 9">
            <a:extLst>
              <a:ext uri="{FF2B5EF4-FFF2-40B4-BE49-F238E27FC236}">
                <a16:creationId xmlns:a16="http://schemas.microsoft.com/office/drawing/2014/main" id="{46AF95D3-FE96-404E-A36F-24BFAAF749A5}"/>
              </a:ext>
            </a:extLst>
          </p:cNvPr>
          <p:cNvSpPr/>
          <p:nvPr/>
        </p:nvSpPr>
        <p:spPr>
          <a:xfrm>
            <a:off x="4798526" y="4220206"/>
            <a:ext cx="4061856" cy="1174266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solidFill>
                  <a:schemeClr val="accent6"/>
                </a:solidFill>
                <a:latin typeface="#9Slide07 Crocante" panose="02000000000000000000" pitchFamily="2" charset="77"/>
              </a:rPr>
              <a:t>Trang 93-94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16781CF-F5E4-884C-9D43-F7FA09769355}"/>
              </a:ext>
            </a:extLst>
          </p:cNvPr>
          <p:cNvSpPr txBox="1"/>
          <p:nvPr/>
        </p:nvSpPr>
        <p:spPr>
          <a:xfrm>
            <a:off x="4829331" y="849110"/>
            <a:ext cx="2533338" cy="780984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b">
            <a:noAutofit/>
          </a:bodyPr>
          <a:lstStyle/>
          <a:p>
            <a:pPr algn="ctr"/>
            <a:r>
              <a:rPr lang="en-VN" sz="3600" dirty="0">
                <a:latin typeface="#9Slide07 Bungee" pitchFamily="2" charset="77"/>
              </a:rPr>
              <a:t>TOÁN 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8F8D57-C3C6-E949-8492-4FBFBFB4BD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50" y="1239602"/>
            <a:ext cx="10629900" cy="384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077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loud 15">
            <a:extLst>
              <a:ext uri="{FF2B5EF4-FFF2-40B4-BE49-F238E27FC236}">
                <a16:creationId xmlns:a16="http://schemas.microsoft.com/office/drawing/2014/main" id="{FFAA5F41-F913-F04E-AD8A-38827F5FD246}"/>
              </a:ext>
            </a:extLst>
          </p:cNvPr>
          <p:cNvSpPr/>
          <p:nvPr/>
        </p:nvSpPr>
        <p:spPr>
          <a:xfrm>
            <a:off x="99901" y="942972"/>
            <a:ext cx="6831104" cy="3348292"/>
          </a:xfrm>
          <a:prstGeom prst="cloud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888" name="Google Shape;888;p35"/>
          <p:cNvSpPr/>
          <p:nvPr/>
        </p:nvSpPr>
        <p:spPr>
          <a:xfrm>
            <a:off x="8797501" y="2617118"/>
            <a:ext cx="295767" cy="293033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889" name="Google Shape;889;p35"/>
          <p:cNvGrpSpPr/>
          <p:nvPr/>
        </p:nvGrpSpPr>
        <p:grpSpPr>
          <a:xfrm>
            <a:off x="10276233" y="1432433"/>
            <a:ext cx="255728" cy="405703"/>
            <a:chOff x="7707175" y="1074324"/>
            <a:chExt cx="191796" cy="304277"/>
          </a:xfrm>
        </p:grpSpPr>
        <p:sp>
          <p:nvSpPr>
            <p:cNvPr id="890" name="Google Shape;890;p35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1" name="Google Shape;891;p35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92" name="Google Shape;892;p35"/>
          <p:cNvSpPr/>
          <p:nvPr/>
        </p:nvSpPr>
        <p:spPr>
          <a:xfrm rot="2945017">
            <a:off x="2697889" y="2584703"/>
            <a:ext cx="478672" cy="544916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8" name="Google Shape;809;p35"/>
          <p:cNvSpPr txBox="1">
            <a:spLocks/>
          </p:cNvSpPr>
          <p:nvPr/>
        </p:nvSpPr>
        <p:spPr>
          <a:xfrm>
            <a:off x="3370235" y="3570068"/>
            <a:ext cx="5306686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 Brush"/>
              <a:buNone/>
              <a:defRPr sz="8000" b="0" i="0" u="none" strike="noStrike" cap="none">
                <a:solidFill>
                  <a:schemeClr val="accent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 Brush"/>
              <a:buNone/>
              <a:defRPr sz="48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 Brush"/>
              <a:buNone/>
              <a:defRPr sz="48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 Brush"/>
              <a:buNone/>
              <a:defRPr sz="48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 Brush"/>
              <a:buNone/>
              <a:defRPr sz="48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 Brush"/>
              <a:buNone/>
              <a:defRPr sz="48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 Brush"/>
              <a:buNone/>
              <a:defRPr sz="48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 Brush"/>
              <a:buNone/>
              <a:defRPr sz="48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 Brush"/>
              <a:buNone/>
              <a:defRPr sz="48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endParaRPr lang="en-US" sz="13800" kern="0" dirty="0">
              <a:ln w="28575">
                <a:solidFill>
                  <a:schemeClr val="tx1">
                    <a:lumMod val="50000"/>
                  </a:schemeClr>
                </a:solidFill>
                <a:prstDash val="dash"/>
              </a:ln>
              <a:solidFill>
                <a:schemeClr val="bg2">
                  <a:lumMod val="75000"/>
                </a:schemeClr>
              </a:solidFill>
              <a:latin typeface="SVN-SAF" panose="0204060305050602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A9C575-CDD4-4648-B8D8-03B83BF91B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6543"/>
            <a:ext cx="12192000" cy="685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6A0B487-B16F-5644-A1CB-6926CDCA8014}"/>
              </a:ext>
            </a:extLst>
          </p:cNvPr>
          <p:cNvGrpSpPr/>
          <p:nvPr/>
        </p:nvGrpSpPr>
        <p:grpSpPr>
          <a:xfrm>
            <a:off x="6688691" y="2231588"/>
            <a:ext cx="5114472" cy="4109979"/>
            <a:chOff x="-1357257" y="1421318"/>
            <a:chExt cx="5114472" cy="4109979"/>
          </a:xfrm>
        </p:grpSpPr>
        <p:pic>
          <p:nvPicPr>
            <p:cNvPr id="141" name="图片 7">
              <a:extLst>
                <a:ext uri="{FF2B5EF4-FFF2-40B4-BE49-F238E27FC236}">
                  <a16:creationId xmlns:a16="http://schemas.microsoft.com/office/drawing/2014/main" id="{9EF10B02-74B1-744F-87DC-2770A50DB38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352764" y="1421318"/>
              <a:ext cx="4109979" cy="4109979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FD98EB8-CDF4-B843-8F49-00A0197B58D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820037" flipH="1">
              <a:off x="-1527304" y="3056075"/>
              <a:ext cx="2432288" cy="2092193"/>
            </a:xfrm>
            <a:prstGeom prst="rect">
              <a:avLst/>
            </a:prstGeom>
          </p:spPr>
        </p:pic>
      </p:grpSp>
      <p:sp>
        <p:nvSpPr>
          <p:cNvPr id="13" name="Google Shape;810;p35">
            <a:extLst>
              <a:ext uri="{FF2B5EF4-FFF2-40B4-BE49-F238E27FC236}">
                <a16:creationId xmlns:a16="http://schemas.microsoft.com/office/drawing/2014/main" id="{4FBC9954-5503-0B4C-9CF4-060B8FC1ED5B}"/>
              </a:ext>
            </a:extLst>
          </p:cNvPr>
          <p:cNvSpPr txBox="1">
            <a:spLocks/>
          </p:cNvSpPr>
          <p:nvPr/>
        </p:nvSpPr>
        <p:spPr>
          <a:xfrm>
            <a:off x="621940" y="1750564"/>
            <a:ext cx="5496590" cy="1493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veat Brush"/>
              <a:buNone/>
              <a:defRPr sz="9333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veat Brush"/>
              <a:buNone/>
              <a:defRPr sz="80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veat Brush"/>
              <a:buNone/>
              <a:defRPr sz="80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veat Brush"/>
              <a:buNone/>
              <a:defRPr sz="80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veat Brush"/>
              <a:buNone/>
              <a:defRPr sz="80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veat Brush"/>
              <a:buNone/>
              <a:defRPr sz="80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veat Brush"/>
              <a:buNone/>
              <a:defRPr sz="80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veat Brush"/>
              <a:buNone/>
              <a:defRPr sz="80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veat Brush"/>
              <a:buNone/>
              <a:defRPr sz="80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r>
              <a:rPr lang="en-US" sz="13800" b="1" kern="0" dirty="0" err="1">
                <a:solidFill>
                  <a:srgbClr val="7030A0"/>
                </a:solidFill>
                <a:latin typeface="#9Slide07 IcielKoni Black" pitchFamily="2" charset="77"/>
              </a:rPr>
              <a:t>Bài</a:t>
            </a:r>
            <a:r>
              <a:rPr lang="en-US" sz="13800" b="1" kern="0" dirty="0">
                <a:solidFill>
                  <a:srgbClr val="7030A0"/>
                </a:solidFill>
                <a:latin typeface="#9Slide07 IcielKoni Black" pitchFamily="2" charset="77"/>
              </a:rPr>
              <a:t> 04</a:t>
            </a:r>
          </a:p>
        </p:txBody>
      </p:sp>
    </p:spTree>
    <p:extLst>
      <p:ext uri="{BB962C8B-B14F-4D97-AF65-F5344CB8AC3E}">
        <p14:creationId xmlns:p14="http://schemas.microsoft.com/office/powerpoint/2010/main" val="2817958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441860" y="298938"/>
            <a:ext cx="11482754" cy="6260123"/>
          </a:xfrm>
          <a:prstGeom prst="roundRect">
            <a:avLst>
              <a:gd name="adj" fmla="val 6171"/>
            </a:avLst>
          </a:prstGeom>
          <a:solidFill>
            <a:schemeClr val="accent2">
              <a:lumMod val="20000"/>
              <a:lumOff val="80000"/>
            </a:schemeClr>
          </a:solidFill>
          <a:ln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3D25949-001A-6949-8DB2-01BB9504CB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7629" y="2974072"/>
            <a:ext cx="4142151" cy="4142151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981879" y="3070655"/>
            <a:ext cx="1711817" cy="60666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Tóm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tắt</a:t>
            </a:r>
            <a:endParaRPr lang="en-US" sz="3200" b="1" dirty="0">
              <a:solidFill>
                <a:schemeClr val="bg2">
                  <a:lumMod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83475" y="3803022"/>
            <a:ext cx="885523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i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		         : 32 </a:t>
            </a:r>
            <a:r>
              <a:rPr lang="en-US" sz="4000" i="1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gà</a:t>
            </a:r>
            <a:r>
              <a:rPr lang="en-US" sz="4000" i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trống</a:t>
            </a:r>
            <a:r>
              <a:rPr lang="en-US" sz="4000" i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000" i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gà</a:t>
            </a:r>
            <a:r>
              <a:rPr lang="en-US" sz="4000" i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mái</a:t>
            </a:r>
            <a:endParaRPr lang="en-US" sz="4000" i="1" dirty="0">
              <a:solidFill>
                <a:schemeClr val="accent4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4000" i="1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4000" i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000" i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: 26 </a:t>
            </a:r>
            <a:r>
              <a:rPr lang="en-US" sz="4000" i="1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gà</a:t>
            </a:r>
            <a:r>
              <a:rPr lang="en-US" sz="4000" i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mái</a:t>
            </a:r>
            <a:endParaRPr lang="en-US" sz="4000" i="1" dirty="0">
              <a:solidFill>
                <a:schemeClr val="accent4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4000" i="1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4000" i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	        :  </a:t>
            </a:r>
            <a:r>
              <a:rPr lang="en-US" sz="40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.... </a:t>
            </a:r>
            <a:r>
              <a:rPr lang="en-US" sz="40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gà</a:t>
            </a:r>
            <a:r>
              <a:rPr lang="en-US" sz="40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trống</a:t>
            </a:r>
            <a:r>
              <a:rPr lang="en-US" sz="40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481A2F2F-1DFB-5446-9645-D84B29F9EBE3}"/>
              </a:ext>
            </a:extLst>
          </p:cNvPr>
          <p:cNvSpPr/>
          <p:nvPr/>
        </p:nvSpPr>
        <p:spPr>
          <a:xfrm>
            <a:off x="1357532" y="672777"/>
            <a:ext cx="10101261" cy="1938991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VN" sz="4400" dirty="0">
                <a:solidFill>
                  <a:schemeClr val="tx1"/>
                </a:solidFill>
                <a:latin typeface="#9Slide05 SVNHaptic Script" pitchFamily="2" charset="77"/>
              </a:rPr>
              <a:t>Một đàn gà có 32 con gồm gà trống và gà mái, trong đó có 26 con gà mái. Hỏi đàn gà có bao nhiêu con gà trống?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78959" y="828002"/>
            <a:ext cx="1005840" cy="995422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accent6"/>
                </a:solidFill>
                <a:latin typeface="#9Slide07 SVNDessert Menu Scrip" panose="00000500000000000000" pitchFamily="2" charset="0"/>
              </a:rPr>
              <a:t>4</a:t>
            </a:r>
          </a:p>
        </p:txBody>
      </p:sp>
      <p:cxnSp>
        <p:nvCxnSpPr>
          <p:cNvPr id="22" name="Straight Connector 21"/>
          <p:cNvCxnSpPr>
            <a:cxnSpLocks/>
          </p:cNvCxnSpPr>
          <p:nvPr/>
        </p:nvCxnSpPr>
        <p:spPr>
          <a:xfrm>
            <a:off x="4254005" y="1317301"/>
            <a:ext cx="1357085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7A4FC2B-7C87-2846-AE4A-09BD1F2C5ABD}"/>
              </a:ext>
            </a:extLst>
          </p:cNvPr>
          <p:cNvCxnSpPr>
            <a:cxnSpLocks/>
          </p:cNvCxnSpPr>
          <p:nvPr/>
        </p:nvCxnSpPr>
        <p:spPr>
          <a:xfrm>
            <a:off x="2576945" y="1823424"/>
            <a:ext cx="253145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7E0AD83-B306-7C45-8D6C-68F42E8403C9}"/>
              </a:ext>
            </a:extLst>
          </p:cNvPr>
          <p:cNvCxnSpPr>
            <a:cxnSpLocks/>
          </p:cNvCxnSpPr>
          <p:nvPr/>
        </p:nvCxnSpPr>
        <p:spPr>
          <a:xfrm>
            <a:off x="8001239" y="1823424"/>
            <a:ext cx="305468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C18CE21-D2AA-D744-82B8-B567F2E01AEB}"/>
              </a:ext>
            </a:extLst>
          </p:cNvPr>
          <p:cNvCxnSpPr>
            <a:cxnSpLocks/>
          </p:cNvCxnSpPr>
          <p:nvPr/>
        </p:nvCxnSpPr>
        <p:spPr>
          <a:xfrm>
            <a:off x="1484799" y="2481702"/>
            <a:ext cx="962651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945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3" grpId="0"/>
      <p:bldP spid="15" grpId="0" animBg="1"/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441860" y="298938"/>
            <a:ext cx="11482754" cy="6260123"/>
          </a:xfrm>
          <a:prstGeom prst="roundRect">
            <a:avLst>
              <a:gd name="adj" fmla="val 6171"/>
            </a:avLst>
          </a:prstGeom>
          <a:solidFill>
            <a:schemeClr val="accent2">
              <a:lumMod val="20000"/>
              <a:lumOff val="80000"/>
            </a:schemeClr>
          </a:solidFill>
          <a:ln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481A2F2F-1DFB-5446-9645-D84B29F9EBE3}"/>
              </a:ext>
            </a:extLst>
          </p:cNvPr>
          <p:cNvSpPr/>
          <p:nvPr/>
        </p:nvSpPr>
        <p:spPr>
          <a:xfrm>
            <a:off x="1357532" y="672777"/>
            <a:ext cx="10101261" cy="1938991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VN" sz="4400" dirty="0">
                <a:solidFill>
                  <a:schemeClr val="tx1"/>
                </a:solidFill>
                <a:latin typeface="#9Slide05 SVNHaptic Script" pitchFamily="2" charset="77"/>
              </a:rPr>
              <a:t>Một đàn gà có 32 con gồm gà trống và gà mái, trong đó có 26 con gà mái. Hỏi đàn gà có bao nhiêu con gà trống?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78959" y="828002"/>
            <a:ext cx="1005840" cy="995422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accent6"/>
                </a:solidFill>
                <a:latin typeface="#9Slide07 SVNDessert Menu Scrip" panose="00000500000000000000" pitchFamily="2" charset="0"/>
              </a:rPr>
              <a:t>4</a:t>
            </a:r>
          </a:p>
        </p:txBody>
      </p:sp>
      <p:cxnSp>
        <p:nvCxnSpPr>
          <p:cNvPr id="22" name="Straight Connector 21"/>
          <p:cNvCxnSpPr>
            <a:cxnSpLocks/>
          </p:cNvCxnSpPr>
          <p:nvPr/>
        </p:nvCxnSpPr>
        <p:spPr>
          <a:xfrm>
            <a:off x="4254005" y="1317301"/>
            <a:ext cx="1357085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7A4FC2B-7C87-2846-AE4A-09BD1F2C5ABD}"/>
              </a:ext>
            </a:extLst>
          </p:cNvPr>
          <p:cNvCxnSpPr>
            <a:cxnSpLocks/>
          </p:cNvCxnSpPr>
          <p:nvPr/>
        </p:nvCxnSpPr>
        <p:spPr>
          <a:xfrm>
            <a:off x="2576945" y="1823424"/>
            <a:ext cx="253145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7E0AD83-B306-7C45-8D6C-68F42E8403C9}"/>
              </a:ext>
            </a:extLst>
          </p:cNvPr>
          <p:cNvCxnSpPr>
            <a:cxnSpLocks/>
          </p:cNvCxnSpPr>
          <p:nvPr/>
        </p:nvCxnSpPr>
        <p:spPr>
          <a:xfrm>
            <a:off x="8001239" y="1823424"/>
            <a:ext cx="305468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C18CE21-D2AA-D744-82B8-B567F2E01AEB}"/>
              </a:ext>
            </a:extLst>
          </p:cNvPr>
          <p:cNvCxnSpPr>
            <a:cxnSpLocks/>
          </p:cNvCxnSpPr>
          <p:nvPr/>
        </p:nvCxnSpPr>
        <p:spPr>
          <a:xfrm>
            <a:off x="1484799" y="2481702"/>
            <a:ext cx="962651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4934FB11-8126-F745-B7FC-F7805CB95DBB}"/>
              </a:ext>
            </a:extLst>
          </p:cNvPr>
          <p:cNvSpPr/>
          <p:nvPr/>
        </p:nvSpPr>
        <p:spPr>
          <a:xfrm>
            <a:off x="4076638" y="2914001"/>
            <a:ext cx="1711817" cy="60666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7B06973-2455-1143-A81B-BD6968210F1D}"/>
              </a:ext>
            </a:extLst>
          </p:cNvPr>
          <p:cNvSpPr txBox="1"/>
          <p:nvPr/>
        </p:nvSpPr>
        <p:spPr>
          <a:xfrm>
            <a:off x="435192" y="3390605"/>
            <a:ext cx="8994708" cy="27481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i="1" dirty="0" err="1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i="1" dirty="0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gà</a:t>
            </a:r>
            <a:r>
              <a:rPr lang="en-US" sz="4000" i="1" dirty="0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trống</a:t>
            </a:r>
            <a:r>
              <a:rPr lang="en-US" sz="4000" i="1" dirty="0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i="1" dirty="0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4000" i="1" dirty="0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đàn</a:t>
            </a:r>
            <a:r>
              <a:rPr lang="en-US" sz="4000" i="1" dirty="0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gà</a:t>
            </a:r>
            <a:r>
              <a:rPr lang="en-US" sz="4000" i="1" dirty="0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000" i="1" dirty="0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4000" i="1" dirty="0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32 – 26 = 6 (</a:t>
            </a:r>
            <a:r>
              <a:rPr lang="en-US" sz="4000" i="1" dirty="0" err="1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gà</a:t>
            </a:r>
            <a:r>
              <a:rPr lang="en-US" sz="4000" i="1" dirty="0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trống</a:t>
            </a:r>
            <a:r>
              <a:rPr lang="en-US" sz="4000" i="1" dirty="0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>
              <a:lnSpc>
                <a:spcPct val="150000"/>
              </a:lnSpc>
            </a:pPr>
            <a:r>
              <a:rPr lang="en-US" sz="4000" i="1" dirty="0" err="1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4000" i="1" dirty="0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i="1" dirty="0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6 </a:t>
            </a:r>
            <a:r>
              <a:rPr lang="en-US" sz="4000" i="1" dirty="0" err="1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gà</a:t>
            </a:r>
            <a:r>
              <a:rPr lang="en-US" sz="4000" i="1" dirty="0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trống</a:t>
            </a:r>
            <a:endParaRPr lang="en-US" sz="4000" i="1" dirty="0">
              <a:solidFill>
                <a:schemeClr val="tx1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46560BE-06F2-8341-A565-DD12990830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4657" y="2806328"/>
            <a:ext cx="4142151" cy="4142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159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0" name="Google Shape;2070;p48"/>
          <p:cNvSpPr txBox="1">
            <a:spLocks noGrp="1"/>
          </p:cNvSpPr>
          <p:nvPr>
            <p:ph type="title"/>
          </p:nvPr>
        </p:nvSpPr>
        <p:spPr>
          <a:xfrm>
            <a:off x="2098166" y="-93743"/>
            <a:ext cx="7738915" cy="4050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10200" dirty="0">
                <a:ln w="19050">
                  <a:solidFill>
                    <a:srgbClr val="002060"/>
                  </a:solidFill>
                  <a:prstDash val="sysDash"/>
                </a:ln>
                <a:solidFill>
                  <a:schemeClr val="accent6"/>
                </a:solidFill>
                <a:latin typeface="#9Slide07 SVNDessert Menu Scrip" panose="00000500000000000000" pitchFamily="2" charset="0"/>
              </a:rPr>
              <a:t>AI NHANH AI ĐÚNG</a:t>
            </a:r>
            <a:endParaRPr sz="10200" dirty="0">
              <a:ln w="19050">
                <a:solidFill>
                  <a:srgbClr val="002060"/>
                </a:solidFill>
                <a:prstDash val="sysDash"/>
              </a:ln>
              <a:solidFill>
                <a:schemeClr val="accent6"/>
              </a:solidFill>
              <a:latin typeface="#9Slide07 SVNDessert Menu Scrip" panose="00000500000000000000" pitchFamily="2" charset="0"/>
            </a:endParaRPr>
          </a:p>
        </p:txBody>
      </p:sp>
      <p:grpSp>
        <p:nvGrpSpPr>
          <p:cNvPr id="2354" name="Google Shape;2354;p48"/>
          <p:cNvGrpSpPr/>
          <p:nvPr/>
        </p:nvGrpSpPr>
        <p:grpSpPr>
          <a:xfrm>
            <a:off x="9902333" y="1185999"/>
            <a:ext cx="255728" cy="405703"/>
            <a:chOff x="7707175" y="1074324"/>
            <a:chExt cx="191796" cy="304277"/>
          </a:xfrm>
        </p:grpSpPr>
        <p:sp>
          <p:nvSpPr>
            <p:cNvPr id="2355" name="Google Shape;2355;p48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6" name="Google Shape;2356;p48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90" name="图片 7">
            <a:extLst>
              <a:ext uri="{FF2B5EF4-FFF2-40B4-BE49-F238E27FC236}">
                <a16:creationId xmlns:a16="http://schemas.microsoft.com/office/drawing/2014/main" id="{96EA4463-9AD1-6043-85E1-CAD8E50676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40573" y="2594331"/>
            <a:ext cx="4109979" cy="4109979"/>
          </a:xfrm>
          <a:prstGeom prst="rect">
            <a:avLst/>
          </a:prstGeom>
        </p:spPr>
      </p:pic>
      <p:pic>
        <p:nvPicPr>
          <p:cNvPr id="291" name="图片 7">
            <a:extLst>
              <a:ext uri="{FF2B5EF4-FFF2-40B4-BE49-F238E27FC236}">
                <a16:creationId xmlns:a16="http://schemas.microsoft.com/office/drawing/2014/main" id="{5725B0A9-7C55-9E45-86D1-D0D4ADBFE3F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47343" y="2589945"/>
            <a:ext cx="4109979" cy="4109979"/>
          </a:xfrm>
          <a:prstGeom prst="rect">
            <a:avLst/>
          </a:prstGeom>
        </p:spPr>
      </p:pic>
      <p:pic>
        <p:nvPicPr>
          <p:cNvPr id="293" name="图片 7">
            <a:extLst>
              <a:ext uri="{FF2B5EF4-FFF2-40B4-BE49-F238E27FC236}">
                <a16:creationId xmlns:a16="http://schemas.microsoft.com/office/drawing/2014/main" id="{3A0FB6E3-1096-2B4C-B5C0-BACF3A1D47D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98166" y="2080384"/>
            <a:ext cx="5129099" cy="5129099"/>
          </a:xfrm>
          <a:prstGeom prst="rect">
            <a:avLst/>
          </a:prstGeom>
        </p:spPr>
      </p:pic>
      <p:pic>
        <p:nvPicPr>
          <p:cNvPr id="294" name="图片 7">
            <a:extLst>
              <a:ext uri="{FF2B5EF4-FFF2-40B4-BE49-F238E27FC236}">
                <a16:creationId xmlns:a16="http://schemas.microsoft.com/office/drawing/2014/main" id="{C8A80816-B5CC-DB48-86ED-810F37545BF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93270" y="2653510"/>
            <a:ext cx="2863736" cy="405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099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737660" y="2684744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2">
                    <a:lumMod val="25000"/>
                  </a:schemeClr>
                </a:solidFill>
                <a:latin typeface="#9Slide07 SVNDessert Menu Scrip" panose="00000500000000000000" pitchFamily="2" charset="0"/>
              </a:rPr>
              <a:t>45</a:t>
            </a:r>
          </a:p>
        </p:txBody>
      </p:sp>
      <p:sp>
        <p:nvSpPr>
          <p:cNvPr id="1262" name="Rounded Rectangle 1261"/>
          <p:cNvSpPr/>
          <p:nvPr/>
        </p:nvSpPr>
        <p:spPr>
          <a:xfrm>
            <a:off x="2205824" y="5123234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2">
                    <a:lumMod val="25000"/>
                  </a:schemeClr>
                </a:solidFill>
                <a:latin typeface="#9Slide07 SVNDessert Menu Scrip" panose="00000500000000000000" pitchFamily="2" charset="0"/>
              </a:rPr>
              <a:t>65</a:t>
            </a:r>
          </a:p>
        </p:txBody>
      </p:sp>
      <p:sp>
        <p:nvSpPr>
          <p:cNvPr id="1263" name="Rounded Rectangle 1262"/>
          <p:cNvSpPr/>
          <p:nvPr/>
        </p:nvSpPr>
        <p:spPr>
          <a:xfrm>
            <a:off x="6182614" y="2638025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2">
                    <a:lumMod val="25000"/>
                  </a:schemeClr>
                </a:solidFill>
                <a:latin typeface="#9Slide07 SVNDessert Menu Scrip" panose="00000500000000000000" pitchFamily="2" charset="0"/>
              </a:rPr>
              <a:t>55</a:t>
            </a:r>
          </a:p>
        </p:txBody>
      </p:sp>
      <p:sp>
        <p:nvSpPr>
          <p:cNvPr id="1264" name="Rounded Rectangle 1263"/>
          <p:cNvSpPr/>
          <p:nvPr/>
        </p:nvSpPr>
        <p:spPr>
          <a:xfrm>
            <a:off x="6274285" y="5129857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2">
                    <a:lumMod val="25000"/>
                  </a:schemeClr>
                </a:solidFill>
                <a:latin typeface="#9Slide07 SVNDessert Menu Scrip" panose="00000500000000000000" pitchFamily="2" charset="0"/>
              </a:rPr>
              <a:t>75</a:t>
            </a:r>
          </a:p>
        </p:txBody>
      </p:sp>
      <p:sp>
        <p:nvSpPr>
          <p:cNvPr id="1552" name="Google Shape;1552;p42"/>
          <p:cNvSpPr/>
          <p:nvPr/>
        </p:nvSpPr>
        <p:spPr>
          <a:xfrm>
            <a:off x="1155877" y="190479"/>
            <a:ext cx="10161600" cy="1726244"/>
          </a:xfrm>
          <a:prstGeom prst="roundRect">
            <a:avLst>
              <a:gd name="adj" fmla="val 9887"/>
            </a:avLst>
          </a:prstGeom>
          <a:solidFill>
            <a:schemeClr val="accent2">
              <a:lumMod val="60000"/>
              <a:lumOff val="40000"/>
            </a:schemeClr>
          </a:solidFill>
          <a:ln w="762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#9Slide07 SVNDessert Menu Scrip" panose="00000500000000000000" pitchFamily="2" charset="0"/>
              <a:cs typeface="Arial"/>
              <a:sym typeface="Arial"/>
            </a:endParaRPr>
          </a:p>
        </p:txBody>
      </p:sp>
      <p:sp>
        <p:nvSpPr>
          <p:cNvPr id="1553" name="Google Shape;1553;p42"/>
          <p:cNvSpPr txBox="1">
            <a:spLocks noGrp="1"/>
          </p:cNvSpPr>
          <p:nvPr>
            <p:ph type="title"/>
          </p:nvPr>
        </p:nvSpPr>
        <p:spPr>
          <a:xfrm>
            <a:off x="924830" y="671801"/>
            <a:ext cx="10272000" cy="763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4800" dirty="0">
                <a:solidFill>
                  <a:schemeClr val="accent2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Câu 1: Tính</a:t>
            </a:r>
            <a:br>
              <a:rPr lang="en" sz="4800" dirty="0">
                <a:solidFill>
                  <a:schemeClr val="accent2">
                    <a:lumMod val="75000"/>
                  </a:schemeClr>
                </a:solidFill>
                <a:latin typeface="#9Slide07 SVNDessert Menu Scrip" panose="00000500000000000000" pitchFamily="2" charset="0"/>
              </a:rPr>
            </a:br>
            <a:r>
              <a:rPr lang="en" sz="4800" dirty="0">
                <a:latin typeface="#9Slide07 SVNDessert Menu Scrip" panose="00000500000000000000" pitchFamily="2" charset="0"/>
              </a:rPr>
              <a:t>60 – 15 = ? </a:t>
            </a:r>
            <a:endParaRPr sz="4800" dirty="0">
              <a:latin typeface="#9Slide07 SVNDessert Menu Scrip" panose="00000500000000000000" pitchFamily="2" charset="0"/>
            </a:endParaRPr>
          </a:p>
        </p:txBody>
      </p:sp>
      <p:pic>
        <p:nvPicPr>
          <p:cNvPr id="5" name="Am-thanh-tra-loi-dung-chinh-xac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703662" y="3458742"/>
            <a:ext cx="487363" cy="4873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2A1FE69-B36C-744B-AD68-47BC006FCF5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830" y="2475228"/>
            <a:ext cx="1922369" cy="19075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0ECC8CB-5157-9644-9AC7-97C5BF705E3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0306" y="2402387"/>
            <a:ext cx="1922370" cy="1902240"/>
          </a:xfrm>
          <a:prstGeom prst="rect">
            <a:avLst/>
          </a:prstGeom>
        </p:spPr>
      </p:pic>
      <p:pic>
        <p:nvPicPr>
          <p:cNvPr id="1261" name="Picture 1260">
            <a:extLst>
              <a:ext uri="{FF2B5EF4-FFF2-40B4-BE49-F238E27FC236}">
                <a16:creationId xmlns:a16="http://schemas.microsoft.com/office/drawing/2014/main" id="{E2815468-8C23-934C-B207-31F8B06D09E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639" y="4762642"/>
            <a:ext cx="1922370" cy="1902240"/>
          </a:xfrm>
          <a:prstGeom prst="rect">
            <a:avLst/>
          </a:prstGeom>
        </p:spPr>
      </p:pic>
      <p:pic>
        <p:nvPicPr>
          <p:cNvPr id="1266" name="Picture 1265">
            <a:extLst>
              <a:ext uri="{FF2B5EF4-FFF2-40B4-BE49-F238E27FC236}">
                <a16:creationId xmlns:a16="http://schemas.microsoft.com/office/drawing/2014/main" id="{84ECAC3E-61A0-A048-BE43-E6795A39E3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7353" y="4693707"/>
            <a:ext cx="1922369" cy="1907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594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7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B4E46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1" animBg="1"/>
      <p:bldP spid="2" grpId="2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737660" y="2684744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2">
                    <a:lumMod val="25000"/>
                  </a:schemeClr>
                </a:solidFill>
                <a:latin typeface="#9Slide07 SVNDessert Menu Scrip" panose="00000500000000000000" pitchFamily="2" charset="0"/>
              </a:rPr>
              <a:t>11</a:t>
            </a:r>
          </a:p>
        </p:txBody>
      </p:sp>
      <p:sp>
        <p:nvSpPr>
          <p:cNvPr id="1262" name="Rounded Rectangle 1261"/>
          <p:cNvSpPr/>
          <p:nvPr/>
        </p:nvSpPr>
        <p:spPr>
          <a:xfrm>
            <a:off x="2205824" y="5123234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2">
                    <a:lumMod val="25000"/>
                  </a:schemeClr>
                </a:solidFill>
                <a:latin typeface="#9Slide07 SVNDessert Menu Scrip" panose="00000500000000000000" pitchFamily="2" charset="0"/>
              </a:rPr>
              <a:t>31</a:t>
            </a:r>
          </a:p>
        </p:txBody>
      </p:sp>
      <p:sp>
        <p:nvSpPr>
          <p:cNvPr id="1263" name="Rounded Rectangle 1262"/>
          <p:cNvSpPr/>
          <p:nvPr/>
        </p:nvSpPr>
        <p:spPr>
          <a:xfrm>
            <a:off x="6182614" y="2638025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2">
                    <a:lumMod val="25000"/>
                  </a:schemeClr>
                </a:solidFill>
                <a:latin typeface="#9Slide07 SVNDessert Menu Scrip" panose="00000500000000000000" pitchFamily="2" charset="0"/>
              </a:rPr>
              <a:t>21</a:t>
            </a:r>
          </a:p>
        </p:txBody>
      </p:sp>
      <p:sp>
        <p:nvSpPr>
          <p:cNvPr id="1264" name="Rounded Rectangle 1263"/>
          <p:cNvSpPr/>
          <p:nvPr/>
        </p:nvSpPr>
        <p:spPr>
          <a:xfrm>
            <a:off x="6274285" y="5129857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2">
                    <a:lumMod val="25000"/>
                  </a:schemeClr>
                </a:solidFill>
                <a:latin typeface="#9Slide07 SVNDessert Menu Scrip" panose="00000500000000000000" pitchFamily="2" charset="0"/>
              </a:rPr>
              <a:t>41</a:t>
            </a:r>
          </a:p>
        </p:txBody>
      </p:sp>
      <p:sp>
        <p:nvSpPr>
          <p:cNvPr id="1552" name="Google Shape;1552;p42"/>
          <p:cNvSpPr/>
          <p:nvPr/>
        </p:nvSpPr>
        <p:spPr>
          <a:xfrm>
            <a:off x="1155877" y="190479"/>
            <a:ext cx="10161600" cy="1726244"/>
          </a:xfrm>
          <a:prstGeom prst="roundRect">
            <a:avLst>
              <a:gd name="adj" fmla="val 9887"/>
            </a:avLst>
          </a:prstGeom>
          <a:solidFill>
            <a:schemeClr val="accent2">
              <a:lumMod val="60000"/>
              <a:lumOff val="40000"/>
            </a:schemeClr>
          </a:solidFill>
          <a:ln w="762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#9Slide07 SVNDessert Menu Scrip" panose="00000500000000000000" pitchFamily="2" charset="0"/>
              <a:cs typeface="Arial"/>
              <a:sym typeface="Arial"/>
            </a:endParaRPr>
          </a:p>
        </p:txBody>
      </p:sp>
      <p:sp>
        <p:nvSpPr>
          <p:cNvPr id="1553" name="Google Shape;1553;p42"/>
          <p:cNvSpPr txBox="1">
            <a:spLocks noGrp="1"/>
          </p:cNvSpPr>
          <p:nvPr>
            <p:ph type="title"/>
          </p:nvPr>
        </p:nvSpPr>
        <p:spPr>
          <a:xfrm>
            <a:off x="924830" y="671801"/>
            <a:ext cx="10272000" cy="763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4800" dirty="0">
                <a:solidFill>
                  <a:schemeClr val="accent2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Câu 2: Tính</a:t>
            </a:r>
            <a:br>
              <a:rPr lang="en" sz="4800" dirty="0">
                <a:solidFill>
                  <a:schemeClr val="accent2">
                    <a:lumMod val="75000"/>
                  </a:schemeClr>
                </a:solidFill>
                <a:latin typeface="#9Slide07 SVNDessert Menu Scrip" panose="00000500000000000000" pitchFamily="2" charset="0"/>
              </a:rPr>
            </a:br>
            <a:r>
              <a:rPr lang="en" sz="4800" dirty="0">
                <a:latin typeface="#9Slide07 SVNDessert Menu Scrip" panose="00000500000000000000" pitchFamily="2" charset="0"/>
              </a:rPr>
              <a:t>55 – 24 = ?</a:t>
            </a:r>
            <a:endParaRPr sz="4800" dirty="0">
              <a:latin typeface="#9Slide07 SVNDessert Menu Scrip" panose="00000500000000000000" pitchFamily="2" charset="0"/>
            </a:endParaRPr>
          </a:p>
        </p:txBody>
      </p:sp>
      <p:pic>
        <p:nvPicPr>
          <p:cNvPr id="5" name="Tieng-vo-tay-hoan-ho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627754" y="3916232"/>
            <a:ext cx="487363" cy="4873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B25A373-4CF7-D54B-81E9-24B7CFDE3D0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37" y="2527288"/>
            <a:ext cx="1747933" cy="1803423"/>
          </a:xfrm>
          <a:prstGeom prst="rect">
            <a:avLst/>
          </a:prstGeom>
        </p:spPr>
      </p:pic>
      <p:pic>
        <p:nvPicPr>
          <p:cNvPr id="1261" name="Picture 1260">
            <a:extLst>
              <a:ext uri="{FF2B5EF4-FFF2-40B4-BE49-F238E27FC236}">
                <a16:creationId xmlns:a16="http://schemas.microsoft.com/office/drawing/2014/main" id="{A65EAE4C-8224-4B4F-BC6C-A9493AFC4D5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2209" y="4876460"/>
            <a:ext cx="1747933" cy="1803423"/>
          </a:xfrm>
          <a:prstGeom prst="rect">
            <a:avLst/>
          </a:prstGeom>
        </p:spPr>
      </p:pic>
      <p:pic>
        <p:nvPicPr>
          <p:cNvPr id="1266" name="Picture 1265">
            <a:extLst>
              <a:ext uri="{FF2B5EF4-FFF2-40B4-BE49-F238E27FC236}">
                <a16:creationId xmlns:a16="http://schemas.microsoft.com/office/drawing/2014/main" id="{3217E42A-2628-5640-93E0-9F54FEBE969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0306" y="2402387"/>
            <a:ext cx="1922370" cy="1902240"/>
          </a:xfrm>
          <a:prstGeom prst="rect">
            <a:avLst/>
          </a:prstGeom>
        </p:spPr>
      </p:pic>
      <p:pic>
        <p:nvPicPr>
          <p:cNvPr id="1267" name="Picture 1266">
            <a:extLst>
              <a:ext uri="{FF2B5EF4-FFF2-40B4-BE49-F238E27FC236}">
                <a16:creationId xmlns:a16="http://schemas.microsoft.com/office/drawing/2014/main" id="{2A340C69-869A-D242-B798-3CD43850E54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062" y="4765281"/>
            <a:ext cx="1922370" cy="1902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432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102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000" fill="hold"/>
                                        <p:tgtEl>
                                          <p:spTgt spid="12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B4E46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262" grpId="0" animBg="1"/>
      <p:bldP spid="1262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737660" y="2684744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2">
                    <a:lumMod val="25000"/>
                  </a:schemeClr>
                </a:solidFill>
                <a:latin typeface="#9Slide07 SVNDessert Menu Scrip" panose="00000500000000000000" pitchFamily="2" charset="0"/>
              </a:rPr>
              <a:t>16</a:t>
            </a:r>
          </a:p>
        </p:txBody>
      </p:sp>
      <p:sp>
        <p:nvSpPr>
          <p:cNvPr id="1262" name="Rounded Rectangle 1261"/>
          <p:cNvSpPr/>
          <p:nvPr/>
        </p:nvSpPr>
        <p:spPr>
          <a:xfrm>
            <a:off x="2205824" y="5123234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2">
                    <a:lumMod val="25000"/>
                  </a:schemeClr>
                </a:solidFill>
                <a:latin typeface="#9Slide07 SVNDessert Menu Scrip" panose="00000500000000000000" pitchFamily="2" charset="0"/>
              </a:rPr>
              <a:t>18</a:t>
            </a:r>
          </a:p>
        </p:txBody>
      </p:sp>
      <p:sp>
        <p:nvSpPr>
          <p:cNvPr id="1263" name="Rounded Rectangle 1262"/>
          <p:cNvSpPr/>
          <p:nvPr/>
        </p:nvSpPr>
        <p:spPr>
          <a:xfrm>
            <a:off x="6182614" y="2638025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2">
                    <a:lumMod val="25000"/>
                  </a:schemeClr>
                </a:solidFill>
                <a:latin typeface="#9Slide07 SVNDessert Menu Scrip" panose="00000500000000000000" pitchFamily="2" charset="0"/>
              </a:rPr>
              <a:t>28</a:t>
            </a:r>
          </a:p>
        </p:txBody>
      </p:sp>
      <p:sp>
        <p:nvSpPr>
          <p:cNvPr id="1264" name="Rounded Rectangle 1263"/>
          <p:cNvSpPr/>
          <p:nvPr/>
        </p:nvSpPr>
        <p:spPr>
          <a:xfrm>
            <a:off x="6274285" y="5129857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2">
                    <a:lumMod val="25000"/>
                  </a:schemeClr>
                </a:solidFill>
                <a:latin typeface="#9Slide07 SVNDessert Menu Scrip" panose="00000500000000000000" pitchFamily="2" charset="0"/>
              </a:rPr>
              <a:t>29</a:t>
            </a:r>
          </a:p>
        </p:txBody>
      </p:sp>
      <p:sp>
        <p:nvSpPr>
          <p:cNvPr id="1552" name="Google Shape;1552;p42"/>
          <p:cNvSpPr/>
          <p:nvPr/>
        </p:nvSpPr>
        <p:spPr>
          <a:xfrm>
            <a:off x="1155877" y="190479"/>
            <a:ext cx="10161600" cy="1726244"/>
          </a:xfrm>
          <a:prstGeom prst="roundRect">
            <a:avLst>
              <a:gd name="adj" fmla="val 9887"/>
            </a:avLst>
          </a:prstGeom>
          <a:solidFill>
            <a:schemeClr val="accent2">
              <a:lumMod val="60000"/>
              <a:lumOff val="40000"/>
            </a:schemeClr>
          </a:solidFill>
          <a:ln w="762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#9Slide07 SVNDessert Menu Scrip" panose="00000500000000000000" pitchFamily="2" charset="0"/>
              <a:cs typeface="Arial"/>
              <a:sym typeface="Arial"/>
            </a:endParaRPr>
          </a:p>
        </p:txBody>
      </p:sp>
      <p:sp>
        <p:nvSpPr>
          <p:cNvPr id="1553" name="Google Shape;1553;p42"/>
          <p:cNvSpPr txBox="1">
            <a:spLocks noGrp="1"/>
          </p:cNvSpPr>
          <p:nvPr>
            <p:ph type="title"/>
          </p:nvPr>
        </p:nvSpPr>
        <p:spPr>
          <a:xfrm>
            <a:off x="924830" y="671801"/>
            <a:ext cx="10272000" cy="763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4800" dirty="0">
                <a:solidFill>
                  <a:schemeClr val="accent2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Câu 3: Tính</a:t>
            </a:r>
            <a:br>
              <a:rPr lang="en" sz="4800" dirty="0">
                <a:solidFill>
                  <a:schemeClr val="accent2">
                    <a:lumMod val="75000"/>
                  </a:schemeClr>
                </a:solidFill>
                <a:latin typeface="#9Slide07 SVNDessert Menu Scrip" panose="00000500000000000000" pitchFamily="2" charset="0"/>
              </a:rPr>
            </a:br>
            <a:r>
              <a:rPr lang="en" sz="4800" dirty="0">
                <a:solidFill>
                  <a:schemeClr val="accent2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57 – 29 = ?</a:t>
            </a:r>
            <a:endParaRPr sz="4800" dirty="0">
              <a:latin typeface="#9Slide07 SVNDessert Menu Scrip" panose="00000500000000000000" pitchFamily="2" charset="0"/>
            </a:endParaRPr>
          </a:p>
        </p:txBody>
      </p:sp>
      <p:pic>
        <p:nvPicPr>
          <p:cNvPr id="3" name="Am-thanh-chuc-mung-chien-tha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068148" y="4248882"/>
            <a:ext cx="487363" cy="487363"/>
          </a:xfrm>
          <a:prstGeom prst="rect">
            <a:avLst/>
          </a:prstGeom>
        </p:spPr>
      </p:pic>
      <p:pic>
        <p:nvPicPr>
          <p:cNvPr id="1261" name="Picture 1260">
            <a:extLst>
              <a:ext uri="{FF2B5EF4-FFF2-40B4-BE49-F238E27FC236}">
                <a16:creationId xmlns:a16="http://schemas.microsoft.com/office/drawing/2014/main" id="{A27A2F67-2E4E-C542-8AD3-A65530CAF32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830" y="2475228"/>
            <a:ext cx="1922369" cy="1907544"/>
          </a:xfrm>
          <a:prstGeom prst="rect">
            <a:avLst/>
          </a:prstGeom>
        </p:spPr>
      </p:pic>
      <p:pic>
        <p:nvPicPr>
          <p:cNvPr id="1266" name="Picture 1265">
            <a:extLst>
              <a:ext uri="{FF2B5EF4-FFF2-40B4-BE49-F238E27FC236}">
                <a16:creationId xmlns:a16="http://schemas.microsoft.com/office/drawing/2014/main" id="{5DB73837-EED3-B44D-A03B-D58B9451565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4991" y="4831023"/>
            <a:ext cx="1922369" cy="1907544"/>
          </a:xfrm>
          <a:prstGeom prst="rect">
            <a:avLst/>
          </a:prstGeom>
        </p:spPr>
      </p:pic>
      <p:pic>
        <p:nvPicPr>
          <p:cNvPr id="1267" name="Picture 1266">
            <a:extLst>
              <a:ext uri="{FF2B5EF4-FFF2-40B4-BE49-F238E27FC236}">
                <a16:creationId xmlns:a16="http://schemas.microsoft.com/office/drawing/2014/main" id="{25B9540F-9552-BE42-8F67-29C89D5C4C8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3634" y="2398045"/>
            <a:ext cx="1747933" cy="1803423"/>
          </a:xfrm>
          <a:prstGeom prst="rect">
            <a:avLst/>
          </a:prstGeom>
        </p:spPr>
      </p:pic>
      <p:pic>
        <p:nvPicPr>
          <p:cNvPr id="1268" name="Picture 1267">
            <a:extLst>
              <a:ext uri="{FF2B5EF4-FFF2-40B4-BE49-F238E27FC236}">
                <a16:creationId xmlns:a16="http://schemas.microsoft.com/office/drawing/2014/main" id="{51737BEB-2B0E-5347-B733-5173119339F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857" y="4762642"/>
            <a:ext cx="1747933" cy="1803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591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0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1" dur="2000" fill="hold"/>
                                        <p:tgtEl>
                                          <p:spTgt spid="12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3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63" grpId="0" animBg="1"/>
      <p:bldP spid="1263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737660" y="2684744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2">
                    <a:lumMod val="25000"/>
                  </a:schemeClr>
                </a:solidFill>
                <a:latin typeface="#9Slide07 SVNDessert Menu Scrip" panose="00000500000000000000" pitchFamily="2" charset="0"/>
              </a:rPr>
              <a:t>45</a:t>
            </a:r>
          </a:p>
        </p:txBody>
      </p:sp>
      <p:sp>
        <p:nvSpPr>
          <p:cNvPr id="1262" name="Rounded Rectangle 1261"/>
          <p:cNvSpPr/>
          <p:nvPr/>
        </p:nvSpPr>
        <p:spPr>
          <a:xfrm>
            <a:off x="2205824" y="5123234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2">
                    <a:lumMod val="25000"/>
                  </a:schemeClr>
                </a:solidFill>
                <a:latin typeface="#9Slide07 SVNDessert Menu Scrip" panose="00000500000000000000" pitchFamily="2" charset="0"/>
              </a:rPr>
              <a:t>65</a:t>
            </a:r>
          </a:p>
        </p:txBody>
      </p:sp>
      <p:sp>
        <p:nvSpPr>
          <p:cNvPr id="1263" name="Rounded Rectangle 1262"/>
          <p:cNvSpPr/>
          <p:nvPr/>
        </p:nvSpPr>
        <p:spPr>
          <a:xfrm>
            <a:off x="6182614" y="2638025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2">
                    <a:lumMod val="25000"/>
                  </a:schemeClr>
                </a:solidFill>
                <a:latin typeface="#9Slide07 SVNDessert Menu Scrip" panose="00000500000000000000" pitchFamily="2" charset="0"/>
              </a:rPr>
              <a:t>55</a:t>
            </a:r>
          </a:p>
        </p:txBody>
      </p:sp>
      <p:sp>
        <p:nvSpPr>
          <p:cNvPr id="1264" name="Rounded Rectangle 1263"/>
          <p:cNvSpPr/>
          <p:nvPr/>
        </p:nvSpPr>
        <p:spPr>
          <a:xfrm>
            <a:off x="6274285" y="5129857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2">
                    <a:lumMod val="25000"/>
                  </a:schemeClr>
                </a:solidFill>
                <a:latin typeface="#9Slide07 SVNDessert Menu Scrip" panose="00000500000000000000" pitchFamily="2" charset="0"/>
              </a:rPr>
              <a:t>75</a:t>
            </a:r>
          </a:p>
        </p:txBody>
      </p:sp>
      <p:sp>
        <p:nvSpPr>
          <p:cNvPr id="1552" name="Google Shape;1552;p42"/>
          <p:cNvSpPr/>
          <p:nvPr/>
        </p:nvSpPr>
        <p:spPr>
          <a:xfrm>
            <a:off x="1155877" y="190479"/>
            <a:ext cx="10161600" cy="1726244"/>
          </a:xfrm>
          <a:prstGeom prst="roundRect">
            <a:avLst>
              <a:gd name="adj" fmla="val 9887"/>
            </a:avLst>
          </a:prstGeom>
          <a:solidFill>
            <a:schemeClr val="accent2">
              <a:lumMod val="60000"/>
              <a:lumOff val="40000"/>
            </a:schemeClr>
          </a:solidFill>
          <a:ln w="762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#9Slide07 SVNDessert Menu Scrip" panose="00000500000000000000" pitchFamily="2" charset="0"/>
              <a:cs typeface="Arial"/>
              <a:sym typeface="Arial"/>
            </a:endParaRPr>
          </a:p>
        </p:txBody>
      </p:sp>
      <p:sp>
        <p:nvSpPr>
          <p:cNvPr id="1553" name="Google Shape;1553;p42"/>
          <p:cNvSpPr txBox="1">
            <a:spLocks noGrp="1"/>
          </p:cNvSpPr>
          <p:nvPr>
            <p:ph type="title"/>
          </p:nvPr>
        </p:nvSpPr>
        <p:spPr>
          <a:xfrm>
            <a:off x="924830" y="671801"/>
            <a:ext cx="10272000" cy="763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4800" dirty="0" err="1">
                <a:solidFill>
                  <a:schemeClr val="accent2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Câu</a:t>
            </a:r>
            <a:r>
              <a:rPr lang="en" sz="4800" dirty="0">
                <a:solidFill>
                  <a:schemeClr val="accent2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 4: Tính</a:t>
            </a:r>
            <a:br>
              <a:rPr lang="en" sz="4800" dirty="0">
                <a:solidFill>
                  <a:schemeClr val="accent2">
                    <a:lumMod val="75000"/>
                  </a:schemeClr>
                </a:solidFill>
                <a:latin typeface="#9Slide07 SVNDessert Menu Scrip" panose="00000500000000000000" pitchFamily="2" charset="0"/>
              </a:rPr>
            </a:br>
            <a:r>
              <a:rPr lang="en" sz="4800" dirty="0">
                <a:latin typeface="#9Slide07 SVNDessert Menu Scrip" panose="00000500000000000000" pitchFamily="2" charset="0"/>
              </a:rPr>
              <a:t>90 – 45 = ? </a:t>
            </a:r>
            <a:endParaRPr sz="4800" dirty="0">
              <a:latin typeface="#9Slide07 SVNDessert Menu Scrip" panose="00000500000000000000" pitchFamily="2" charset="0"/>
            </a:endParaRPr>
          </a:p>
        </p:txBody>
      </p:sp>
      <p:pic>
        <p:nvPicPr>
          <p:cNvPr id="5" name="Am-thanh-tra-loi-dung-chinh-xac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703662" y="3458742"/>
            <a:ext cx="487363" cy="4873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2A1FE69-B36C-744B-AD68-47BC006FCF5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265" y="2471088"/>
            <a:ext cx="1922369" cy="19075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0ECC8CB-5157-9644-9AC7-97C5BF705E3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0306" y="2402387"/>
            <a:ext cx="1922370" cy="1902240"/>
          </a:xfrm>
          <a:prstGeom prst="rect">
            <a:avLst/>
          </a:prstGeom>
        </p:spPr>
      </p:pic>
      <p:pic>
        <p:nvPicPr>
          <p:cNvPr id="1261" name="Picture 1260">
            <a:extLst>
              <a:ext uri="{FF2B5EF4-FFF2-40B4-BE49-F238E27FC236}">
                <a16:creationId xmlns:a16="http://schemas.microsoft.com/office/drawing/2014/main" id="{E2815468-8C23-934C-B207-31F8B06D09E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639" y="4762642"/>
            <a:ext cx="1922370" cy="1902240"/>
          </a:xfrm>
          <a:prstGeom prst="rect">
            <a:avLst/>
          </a:prstGeom>
        </p:spPr>
      </p:pic>
      <p:pic>
        <p:nvPicPr>
          <p:cNvPr id="1266" name="Picture 1265">
            <a:extLst>
              <a:ext uri="{FF2B5EF4-FFF2-40B4-BE49-F238E27FC236}">
                <a16:creationId xmlns:a16="http://schemas.microsoft.com/office/drawing/2014/main" id="{84ECAC3E-61A0-A048-BE43-E6795A39E3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7353" y="4693707"/>
            <a:ext cx="1922369" cy="1907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273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7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B4E46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1" animBg="1"/>
      <p:bldP spid="2" grpId="2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94448" y="2774061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2">
                    <a:lumMod val="25000"/>
                  </a:schemeClr>
                </a:solidFill>
                <a:latin typeface="#9Slide07 SVNDessert Menu Scrip" panose="00000500000000000000" pitchFamily="2" charset="0"/>
              </a:rPr>
              <a:t>30 </a:t>
            </a:r>
            <a:r>
              <a:rPr lang="en-US" sz="4400" b="1" dirty="0" err="1">
                <a:solidFill>
                  <a:schemeClr val="bg2">
                    <a:lumMod val="25000"/>
                  </a:schemeClr>
                </a:solidFill>
                <a:latin typeface="#9Slide07 SVNDessert Menu Scrip" panose="00000500000000000000" pitchFamily="2" charset="0"/>
              </a:rPr>
              <a:t>quyển</a:t>
            </a:r>
            <a:endParaRPr lang="en-US" sz="4400" b="1" dirty="0">
              <a:solidFill>
                <a:schemeClr val="bg2">
                  <a:lumMod val="25000"/>
                </a:schemeClr>
              </a:solidFill>
              <a:latin typeface="#9Slide07 SVNDessert Menu Scrip" panose="00000500000000000000" pitchFamily="2" charset="0"/>
            </a:endParaRPr>
          </a:p>
        </p:txBody>
      </p:sp>
      <p:sp>
        <p:nvSpPr>
          <p:cNvPr id="1262" name="Rounded Rectangle 1261"/>
          <p:cNvSpPr/>
          <p:nvPr/>
        </p:nvSpPr>
        <p:spPr>
          <a:xfrm>
            <a:off x="1294449" y="4943718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2">
                    <a:lumMod val="25000"/>
                  </a:schemeClr>
                </a:solidFill>
                <a:latin typeface="#9Slide07 SVNDessert Menu Scrip" panose="00000500000000000000" pitchFamily="2" charset="0"/>
              </a:rPr>
              <a:t>12 </a:t>
            </a:r>
            <a:r>
              <a:rPr lang="en-US" sz="4400" b="1" dirty="0" err="1">
                <a:solidFill>
                  <a:schemeClr val="bg2">
                    <a:lumMod val="25000"/>
                  </a:schemeClr>
                </a:solidFill>
                <a:latin typeface="#9Slide07 SVNDessert Menu Scrip" panose="00000500000000000000" pitchFamily="2" charset="0"/>
              </a:rPr>
              <a:t>quyển</a:t>
            </a:r>
            <a:endParaRPr lang="en-US" sz="4400" b="1" dirty="0">
              <a:solidFill>
                <a:schemeClr val="bg2">
                  <a:lumMod val="25000"/>
                </a:schemeClr>
              </a:solidFill>
              <a:latin typeface="#9Slide07 SVNDessert Menu Scrip" panose="00000500000000000000" pitchFamily="2" charset="0"/>
            </a:endParaRPr>
          </a:p>
        </p:txBody>
      </p:sp>
      <p:sp>
        <p:nvSpPr>
          <p:cNvPr id="1263" name="Rounded Rectangle 1262"/>
          <p:cNvSpPr/>
          <p:nvPr/>
        </p:nvSpPr>
        <p:spPr>
          <a:xfrm>
            <a:off x="7086991" y="2774060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2">
                    <a:lumMod val="25000"/>
                  </a:schemeClr>
                </a:solidFill>
                <a:latin typeface="#9Slide07 SVNDessert Menu Scrip" panose="00000500000000000000" pitchFamily="2" charset="0"/>
              </a:rPr>
              <a:t>28 </a:t>
            </a:r>
            <a:r>
              <a:rPr lang="en-US" sz="4400" b="1" dirty="0" err="1">
                <a:solidFill>
                  <a:schemeClr val="bg2">
                    <a:lumMod val="25000"/>
                  </a:schemeClr>
                </a:solidFill>
                <a:latin typeface="#9Slide07 SVNDessert Menu Scrip" panose="00000500000000000000" pitchFamily="2" charset="0"/>
              </a:rPr>
              <a:t>quyển</a:t>
            </a:r>
            <a:endParaRPr lang="en-US" sz="4400" b="1" dirty="0">
              <a:solidFill>
                <a:schemeClr val="bg2">
                  <a:lumMod val="25000"/>
                </a:schemeClr>
              </a:solidFill>
              <a:latin typeface="#9Slide07 SVNDessert Menu Scrip" panose="00000500000000000000" pitchFamily="2" charset="0"/>
            </a:endParaRPr>
          </a:p>
        </p:txBody>
      </p:sp>
      <p:sp>
        <p:nvSpPr>
          <p:cNvPr id="1264" name="Rounded Rectangle 1263"/>
          <p:cNvSpPr/>
          <p:nvPr/>
        </p:nvSpPr>
        <p:spPr>
          <a:xfrm>
            <a:off x="7158413" y="4943719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2">
                    <a:lumMod val="25000"/>
                  </a:schemeClr>
                </a:solidFill>
                <a:latin typeface="#9Slide07 SVNDessert Menu Scrip" panose="00000500000000000000" pitchFamily="2" charset="0"/>
              </a:rPr>
              <a:t>18 </a:t>
            </a:r>
            <a:r>
              <a:rPr lang="en-US" sz="4400" b="1" dirty="0" err="1">
                <a:solidFill>
                  <a:schemeClr val="bg2">
                    <a:lumMod val="25000"/>
                  </a:schemeClr>
                </a:solidFill>
                <a:latin typeface="#9Slide07 SVNDessert Menu Scrip" panose="00000500000000000000" pitchFamily="2" charset="0"/>
              </a:rPr>
              <a:t>quyển</a:t>
            </a:r>
            <a:endParaRPr lang="en-US" sz="4400" b="1" dirty="0">
              <a:solidFill>
                <a:schemeClr val="bg2">
                  <a:lumMod val="25000"/>
                </a:schemeClr>
              </a:solidFill>
              <a:latin typeface="#9Slide07 SVNDessert Menu Scrip" panose="00000500000000000000" pitchFamily="2" charset="0"/>
            </a:endParaRPr>
          </a:p>
        </p:txBody>
      </p:sp>
      <p:sp>
        <p:nvSpPr>
          <p:cNvPr id="1552" name="Google Shape;1552;p42"/>
          <p:cNvSpPr/>
          <p:nvPr/>
        </p:nvSpPr>
        <p:spPr>
          <a:xfrm>
            <a:off x="1155877" y="190478"/>
            <a:ext cx="10161600" cy="2045377"/>
          </a:xfrm>
          <a:prstGeom prst="roundRect">
            <a:avLst>
              <a:gd name="adj" fmla="val 9887"/>
            </a:avLst>
          </a:prstGeom>
          <a:solidFill>
            <a:schemeClr val="accent2">
              <a:lumMod val="60000"/>
              <a:lumOff val="40000"/>
            </a:schemeClr>
          </a:solidFill>
          <a:ln w="762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#9Slide07 SVNDessert Menu Scrip" panose="00000500000000000000" pitchFamily="2" charset="0"/>
              <a:cs typeface="Arial"/>
              <a:sym typeface="Arial"/>
            </a:endParaRPr>
          </a:p>
        </p:txBody>
      </p:sp>
      <p:sp>
        <p:nvSpPr>
          <p:cNvPr id="1553" name="Google Shape;1553;p42"/>
          <p:cNvSpPr txBox="1">
            <a:spLocks noGrp="1"/>
          </p:cNvSpPr>
          <p:nvPr>
            <p:ph type="title"/>
          </p:nvPr>
        </p:nvSpPr>
        <p:spPr>
          <a:xfrm>
            <a:off x="1046614" y="458629"/>
            <a:ext cx="10272000" cy="1694114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C</a:t>
            </a:r>
            <a:r>
              <a:rPr lang="en" sz="3200" dirty="0">
                <a:solidFill>
                  <a:schemeClr val="accent1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âu 5: </a:t>
            </a:r>
            <a:r>
              <a:rPr lang="en" sz="3200" dirty="0" err="1">
                <a:solidFill>
                  <a:schemeClr val="tx1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Nhà</a:t>
            </a:r>
            <a:r>
              <a:rPr lang="en" sz="3200" dirty="0">
                <a:solidFill>
                  <a:schemeClr val="tx1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" sz="3200" dirty="0" err="1">
                <a:solidFill>
                  <a:schemeClr val="tx1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bạn</a:t>
            </a:r>
            <a:r>
              <a:rPr lang="en" sz="3200" dirty="0">
                <a:solidFill>
                  <a:schemeClr val="tx1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 An </a:t>
            </a:r>
            <a:r>
              <a:rPr lang="en" sz="3200" dirty="0" err="1">
                <a:solidFill>
                  <a:schemeClr val="tx1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có</a:t>
            </a:r>
            <a:r>
              <a:rPr lang="en" sz="3200" dirty="0">
                <a:solidFill>
                  <a:schemeClr val="tx1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" sz="3200" dirty="0" err="1">
                <a:solidFill>
                  <a:schemeClr val="tx1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tổng</a:t>
            </a:r>
            <a:r>
              <a:rPr lang="en" sz="3200" dirty="0">
                <a:solidFill>
                  <a:schemeClr val="tx1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" sz="3200" dirty="0" err="1">
                <a:solidFill>
                  <a:schemeClr val="tx1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cộng</a:t>
            </a:r>
            <a:r>
              <a:rPr lang="en" sz="3200" dirty="0">
                <a:solidFill>
                  <a:schemeClr val="tx1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 30 </a:t>
            </a:r>
            <a:r>
              <a:rPr lang="en" sz="3200" dirty="0" err="1">
                <a:solidFill>
                  <a:schemeClr val="tx1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quyển</a:t>
            </a:r>
            <a:r>
              <a:rPr lang="en" sz="3200" dirty="0">
                <a:solidFill>
                  <a:schemeClr val="tx1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" sz="3200" dirty="0" err="1">
                <a:solidFill>
                  <a:schemeClr val="tx1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sách</a:t>
            </a:r>
            <a:r>
              <a:rPr lang="en" sz="3200" dirty="0">
                <a:solidFill>
                  <a:schemeClr val="tx1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. An </a:t>
            </a:r>
            <a:r>
              <a:rPr lang="en" sz="3200" dirty="0" err="1">
                <a:solidFill>
                  <a:schemeClr val="tx1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mang</a:t>
            </a:r>
            <a:r>
              <a:rPr lang="en" sz="3200" dirty="0">
                <a:solidFill>
                  <a:schemeClr val="tx1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" sz="3200" dirty="0" err="1">
                <a:solidFill>
                  <a:schemeClr val="tx1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đi</a:t>
            </a:r>
            <a:r>
              <a:rPr lang="en" sz="3200" dirty="0">
                <a:solidFill>
                  <a:schemeClr val="tx1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" sz="3200" dirty="0" err="1">
                <a:solidFill>
                  <a:schemeClr val="tx1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quyên</a:t>
            </a:r>
            <a:r>
              <a:rPr lang="en" sz="3200" dirty="0">
                <a:solidFill>
                  <a:schemeClr val="tx1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" sz="3200" dirty="0" err="1">
                <a:solidFill>
                  <a:schemeClr val="tx1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góp</a:t>
            </a:r>
            <a:r>
              <a:rPr lang="en" sz="3200" dirty="0">
                <a:solidFill>
                  <a:schemeClr val="tx1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 12 </a:t>
            </a:r>
            <a:r>
              <a:rPr lang="en" sz="3200" dirty="0" err="1">
                <a:solidFill>
                  <a:schemeClr val="tx1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quyển</a:t>
            </a:r>
            <a:r>
              <a:rPr lang="en" sz="3200" dirty="0">
                <a:solidFill>
                  <a:schemeClr val="tx1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" sz="3200" dirty="0" err="1">
                <a:solidFill>
                  <a:schemeClr val="tx1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sách</a:t>
            </a:r>
            <a:r>
              <a:rPr lang="en" sz="3200" dirty="0">
                <a:solidFill>
                  <a:schemeClr val="tx1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. </a:t>
            </a:r>
            <a:r>
              <a:rPr lang="en" sz="3200" dirty="0" err="1">
                <a:solidFill>
                  <a:schemeClr val="tx1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Hỏi</a:t>
            </a:r>
            <a:r>
              <a:rPr lang="en" sz="3200" dirty="0">
                <a:solidFill>
                  <a:schemeClr val="tx1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" sz="3200" dirty="0" err="1">
                <a:solidFill>
                  <a:schemeClr val="tx1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nhà</a:t>
            </a:r>
            <a:r>
              <a:rPr lang="en" sz="3200" dirty="0">
                <a:solidFill>
                  <a:schemeClr val="tx1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" sz="3200" dirty="0" err="1">
                <a:solidFill>
                  <a:schemeClr val="tx1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bạn</a:t>
            </a:r>
            <a:r>
              <a:rPr lang="en" sz="3200" dirty="0">
                <a:solidFill>
                  <a:schemeClr val="tx1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 An </a:t>
            </a:r>
            <a:r>
              <a:rPr lang="en" sz="3200" dirty="0" err="1">
                <a:solidFill>
                  <a:schemeClr val="tx1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còn</a:t>
            </a:r>
            <a:r>
              <a:rPr lang="en" sz="3200" dirty="0">
                <a:solidFill>
                  <a:schemeClr val="tx1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 bao </a:t>
            </a:r>
            <a:r>
              <a:rPr lang="en" sz="3200" dirty="0" err="1">
                <a:solidFill>
                  <a:schemeClr val="tx1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nhiêu</a:t>
            </a:r>
            <a:r>
              <a:rPr lang="en" sz="3200" dirty="0">
                <a:solidFill>
                  <a:schemeClr val="tx1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" sz="3200" dirty="0" err="1">
                <a:solidFill>
                  <a:schemeClr val="tx1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quyển</a:t>
            </a:r>
            <a:r>
              <a:rPr lang="en" sz="3200" dirty="0">
                <a:solidFill>
                  <a:schemeClr val="tx1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" sz="3200" dirty="0" err="1">
                <a:solidFill>
                  <a:schemeClr val="tx1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sách</a:t>
            </a:r>
            <a:endParaRPr sz="3200" i="1" dirty="0">
              <a:solidFill>
                <a:schemeClr val="tx1">
                  <a:lumMod val="75000"/>
                </a:schemeClr>
              </a:solidFill>
              <a:latin typeface="#9Slide07 SVNDessert Menu Scrip" panose="00000500000000000000" pitchFamily="2" charset="0"/>
            </a:endParaRPr>
          </a:p>
        </p:txBody>
      </p:sp>
      <p:pic>
        <p:nvPicPr>
          <p:cNvPr id="1261" name="Tieng-ding-dong-www-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256155" y="3766029"/>
            <a:ext cx="487363" cy="4873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10A6D36-E48B-C54B-9A26-808E1F064BC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0720" y="2504006"/>
            <a:ext cx="3810559" cy="3749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545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4576" fill="hold"/>
                                        <p:tgtEl>
                                          <p:spTgt spid="12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424" fill="hold"/>
                                        <p:tgtEl>
                                          <p:spTgt spid="12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B4E46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4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61"/>
                </p:tgtEl>
              </p:cMediaNode>
            </p:audio>
          </p:childTnLst>
        </p:cTn>
      </p:par>
    </p:tnLst>
    <p:bldLst>
      <p:bldP spid="1264" grpId="0" animBg="1"/>
      <p:bldP spid="1264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Picture 8" descr="Cute kid children with text box or billboard education presentation hand drawn cartoon character illustratio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09" b="96011" l="4473" r="92812">
                        <a14:foregroundMark x1="79553" y1="79255" x2="79553" y2="79255"/>
                        <a14:foregroundMark x1="37540" y1="44681" x2="37540" y2="44681"/>
                        <a14:foregroundMark x1="50319" y1="39628" x2="50319" y2="39628"/>
                        <a14:foregroundMark x1="37220" y1="31915" x2="63738" y2="29521"/>
                        <a14:foregroundMark x1="60863" y1="43085" x2="45367" y2="68351"/>
                        <a14:foregroundMark x1="82907" y1="77128" x2="81789" y2="832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24" y="-122890"/>
            <a:ext cx="12637358" cy="7590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49" name="Google Shape;2949;p52"/>
          <p:cNvGrpSpPr/>
          <p:nvPr/>
        </p:nvGrpSpPr>
        <p:grpSpPr>
          <a:xfrm>
            <a:off x="9902333" y="1185999"/>
            <a:ext cx="255728" cy="405703"/>
            <a:chOff x="7707175" y="1074324"/>
            <a:chExt cx="191796" cy="304277"/>
          </a:xfrm>
        </p:grpSpPr>
        <p:sp>
          <p:nvSpPr>
            <p:cNvPr id="2950" name="Google Shape;2950;p52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1" name="Google Shape;2951;p52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81" name="Google Shape;3105;p55"/>
          <p:cNvSpPr txBox="1">
            <a:spLocks noGrp="1"/>
          </p:cNvSpPr>
          <p:nvPr>
            <p:ph type="title"/>
          </p:nvPr>
        </p:nvSpPr>
        <p:spPr>
          <a:xfrm>
            <a:off x="3944789" y="2702560"/>
            <a:ext cx="5027827" cy="307444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 H</a:t>
            </a:r>
            <a:r>
              <a:rPr lang="en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oàn </a:t>
            </a:r>
            <a:r>
              <a:rPr lang="en" sz="44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BT </a:t>
            </a:r>
            <a:r>
              <a:rPr lang="en" sz="44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" sz="44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vở</a:t>
            </a:r>
            <a:br>
              <a:rPr lang="en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 </a:t>
            </a:r>
            <a:r>
              <a:rPr lang="en" sz="44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Ôn</a:t>
            </a:r>
            <a:r>
              <a:rPr lang="en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lại </a:t>
            </a:r>
            <a:r>
              <a:rPr lang="en" sz="44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" sz="44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br>
              <a:rPr lang="en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en" sz="44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Chuẩn</a:t>
            </a:r>
            <a:r>
              <a:rPr lang="en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" sz="44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" sz="44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" sz="44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mới</a:t>
            </a:r>
            <a:endParaRPr sz="4400" dirty="0">
              <a:solidFill>
                <a:schemeClr val="bg2">
                  <a:lumMod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82271" y="1640550"/>
            <a:ext cx="457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latin typeface="#9Slide07 SVNDessert Menu Scrip" panose="00000500000000000000" pitchFamily="2" charset="0"/>
              </a:rPr>
              <a:t>DẶN DÒ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1064D6-D80D-A542-AB73-08448C3E26F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6881" y="545632"/>
            <a:ext cx="1755390" cy="17418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1A5C2EF-24BA-9248-A576-1ED9BA1B7E0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2377" y="845912"/>
            <a:ext cx="1445685" cy="1491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77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1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Google Shape;888;p35"/>
          <p:cNvSpPr/>
          <p:nvPr/>
        </p:nvSpPr>
        <p:spPr>
          <a:xfrm>
            <a:off x="8797501" y="2617118"/>
            <a:ext cx="295767" cy="293033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889" name="Google Shape;889;p35"/>
          <p:cNvGrpSpPr/>
          <p:nvPr/>
        </p:nvGrpSpPr>
        <p:grpSpPr>
          <a:xfrm>
            <a:off x="10276233" y="1432433"/>
            <a:ext cx="255728" cy="405703"/>
            <a:chOff x="7707175" y="1074324"/>
            <a:chExt cx="191796" cy="304277"/>
          </a:xfrm>
        </p:grpSpPr>
        <p:sp>
          <p:nvSpPr>
            <p:cNvPr id="890" name="Google Shape;890;p35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1" name="Google Shape;891;p35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92" name="Google Shape;892;p35"/>
          <p:cNvSpPr/>
          <p:nvPr/>
        </p:nvSpPr>
        <p:spPr>
          <a:xfrm rot="2945017">
            <a:off x="2697889" y="2584703"/>
            <a:ext cx="478672" cy="544916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8" name="Google Shape;809;p35"/>
          <p:cNvSpPr txBox="1">
            <a:spLocks/>
          </p:cNvSpPr>
          <p:nvPr/>
        </p:nvSpPr>
        <p:spPr>
          <a:xfrm>
            <a:off x="3370235" y="3570068"/>
            <a:ext cx="5306686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 Brush"/>
              <a:buNone/>
              <a:defRPr sz="8000" b="0" i="0" u="none" strike="noStrike" cap="none">
                <a:solidFill>
                  <a:schemeClr val="accent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 Brush"/>
              <a:buNone/>
              <a:defRPr sz="48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 Brush"/>
              <a:buNone/>
              <a:defRPr sz="48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 Brush"/>
              <a:buNone/>
              <a:defRPr sz="48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 Brush"/>
              <a:buNone/>
              <a:defRPr sz="48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 Brush"/>
              <a:buNone/>
              <a:defRPr sz="48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 Brush"/>
              <a:buNone/>
              <a:defRPr sz="48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 Brush"/>
              <a:buNone/>
              <a:defRPr sz="48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 Brush"/>
              <a:buNone/>
              <a:defRPr sz="48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endParaRPr lang="en-US" sz="13800" kern="0" dirty="0">
              <a:ln w="28575">
                <a:solidFill>
                  <a:schemeClr val="tx1">
                    <a:lumMod val="50000"/>
                  </a:schemeClr>
                </a:solidFill>
                <a:prstDash val="dash"/>
              </a:ln>
              <a:solidFill>
                <a:schemeClr val="bg2">
                  <a:lumMod val="75000"/>
                </a:schemeClr>
              </a:solidFill>
              <a:latin typeface="SVN-SAF" panose="0204060305050602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A9C575-CDD4-4648-B8D8-03B83BF91B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6543"/>
            <a:ext cx="12192000" cy="685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6A0B487-B16F-5644-A1CB-6926CDCA8014}"/>
              </a:ext>
            </a:extLst>
          </p:cNvPr>
          <p:cNvGrpSpPr/>
          <p:nvPr/>
        </p:nvGrpSpPr>
        <p:grpSpPr>
          <a:xfrm>
            <a:off x="-352764" y="622163"/>
            <a:ext cx="5166098" cy="4909134"/>
            <a:chOff x="-352764" y="622163"/>
            <a:chExt cx="5166098" cy="4909134"/>
          </a:xfrm>
        </p:grpSpPr>
        <p:pic>
          <p:nvPicPr>
            <p:cNvPr id="141" name="图片 7">
              <a:extLst>
                <a:ext uri="{FF2B5EF4-FFF2-40B4-BE49-F238E27FC236}">
                  <a16:creationId xmlns:a16="http://schemas.microsoft.com/office/drawing/2014/main" id="{9EF10B02-74B1-744F-87DC-2770A50DB38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352764" y="1421318"/>
              <a:ext cx="4109979" cy="4109979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FD98EB8-CDF4-B843-8F49-00A0197B58D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1299" y="622163"/>
              <a:ext cx="2802035" cy="2410240"/>
            </a:xfrm>
            <a:prstGeom prst="rect">
              <a:avLst/>
            </a:prstGeom>
          </p:spPr>
        </p:pic>
      </p:grpSp>
      <p:sp>
        <p:nvSpPr>
          <p:cNvPr id="4" name="Cloud 3">
            <a:extLst>
              <a:ext uri="{FF2B5EF4-FFF2-40B4-BE49-F238E27FC236}">
                <a16:creationId xmlns:a16="http://schemas.microsoft.com/office/drawing/2014/main" id="{B2A9D743-52C3-7845-B56C-D7ABE91F9A19}"/>
              </a:ext>
            </a:extLst>
          </p:cNvPr>
          <p:cNvSpPr/>
          <p:nvPr/>
        </p:nvSpPr>
        <p:spPr>
          <a:xfrm>
            <a:off x="4498841" y="1358257"/>
            <a:ext cx="6831104" cy="3348292"/>
          </a:xfrm>
          <a:prstGeom prst="cloud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48" name="Google Shape;810;p35">
            <a:extLst>
              <a:ext uri="{FF2B5EF4-FFF2-40B4-BE49-F238E27FC236}">
                <a16:creationId xmlns:a16="http://schemas.microsoft.com/office/drawing/2014/main" id="{1FD1B7E3-2D2A-D546-913C-829FFA86D321}"/>
              </a:ext>
            </a:extLst>
          </p:cNvPr>
          <p:cNvSpPr txBox="1">
            <a:spLocks/>
          </p:cNvSpPr>
          <p:nvPr/>
        </p:nvSpPr>
        <p:spPr>
          <a:xfrm>
            <a:off x="5166098" y="2163587"/>
            <a:ext cx="5496590" cy="1493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veat Brush"/>
              <a:buNone/>
              <a:defRPr sz="9333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veat Brush"/>
              <a:buNone/>
              <a:defRPr sz="80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veat Brush"/>
              <a:buNone/>
              <a:defRPr sz="80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veat Brush"/>
              <a:buNone/>
              <a:defRPr sz="80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veat Brush"/>
              <a:buNone/>
              <a:defRPr sz="80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veat Brush"/>
              <a:buNone/>
              <a:defRPr sz="80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veat Brush"/>
              <a:buNone/>
              <a:defRPr sz="80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veat Brush"/>
              <a:buNone/>
              <a:defRPr sz="80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veat Brush"/>
              <a:buNone/>
              <a:defRPr sz="80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r>
              <a:rPr lang="en-US" sz="13800" b="1" kern="0" dirty="0" err="1">
                <a:solidFill>
                  <a:srgbClr val="7030A0"/>
                </a:solidFill>
                <a:latin typeface="#9Slide07 IcielKoni Black" pitchFamily="2" charset="77"/>
              </a:rPr>
              <a:t>Bài</a:t>
            </a:r>
            <a:r>
              <a:rPr lang="en-US" sz="13800" b="1" kern="0" dirty="0">
                <a:solidFill>
                  <a:srgbClr val="7030A0"/>
                </a:solidFill>
                <a:latin typeface="#9Slide07 IcielKoni Black" pitchFamily="2" charset="77"/>
              </a:rPr>
              <a:t> 01</a:t>
            </a:r>
          </a:p>
        </p:txBody>
      </p:sp>
    </p:spTree>
    <p:extLst>
      <p:ext uri="{BB962C8B-B14F-4D97-AF65-F5344CB8AC3E}">
        <p14:creationId xmlns:p14="http://schemas.microsoft.com/office/powerpoint/2010/main" val="3998623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4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4" name="Picture 78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403" y="-333514"/>
            <a:ext cx="9456821" cy="74334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403" y="1362277"/>
            <a:ext cx="8791194" cy="4133446"/>
          </a:xfrm>
          <a:prstGeom prst="rect">
            <a:avLst/>
          </a:prstGeom>
        </p:spPr>
      </p:pic>
      <p:pic>
        <p:nvPicPr>
          <p:cNvPr id="785" name="Picture 78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8067" l="10000" r="96405">
                        <a14:foregroundMark x1="69711" y1="82600" x2="69711" y2="82600"/>
                        <a14:foregroundMark x1="74876" y1="84067" x2="74876" y2="84067"/>
                        <a14:foregroundMark x1="69835" y1="86667" x2="69835" y2="86667"/>
                        <a14:foregroundMark x1="85992" y1="61400" x2="85992" y2="61400"/>
                        <a14:foregroundMark x1="86281" y1="73800" x2="86281" y2="73800"/>
                        <a14:foregroundMark x1="70124" y1="84533" x2="70124" y2="84533"/>
                        <a14:foregroundMark x1="65702" y1="79000" x2="65702" y2="79000"/>
                        <a14:foregroundMark x1="90248" y1="32933" x2="90248" y2="32933"/>
                        <a14:foregroundMark x1="84587" y1="27867" x2="84587" y2="27867"/>
                        <a14:foregroundMark x1="76281" y1="82600" x2="76281" y2="82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412" t="25901" r="6336" b="9267"/>
          <a:stretch/>
        </p:blipFill>
        <p:spPr>
          <a:xfrm>
            <a:off x="8584758" y="3383231"/>
            <a:ext cx="3911600" cy="3475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4679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22983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427305" y="291091"/>
            <a:ext cx="11337390" cy="6275818"/>
          </a:xfrm>
          <a:prstGeom prst="roundRect">
            <a:avLst>
              <a:gd name="adj" fmla="val 6171"/>
            </a:avLst>
          </a:prstGeom>
          <a:solidFill>
            <a:schemeClr val="accent2">
              <a:lumMod val="20000"/>
              <a:lumOff val="80000"/>
            </a:schemeClr>
          </a:solidFill>
          <a:ln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678765" y="450298"/>
            <a:ext cx="1974788" cy="641839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4400" dirty="0" err="1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Số</a:t>
            </a:r>
            <a:r>
              <a:rPr lang="en-US" sz="4400" dirty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75845" y="167054"/>
            <a:ext cx="1005840" cy="995422"/>
          </a:xfrm>
          <a:prstGeom prst="ellipse">
            <a:avLst/>
          </a:prstGeom>
          <a:solidFill>
            <a:schemeClr val="bg2">
              <a:lumMod val="50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accent6"/>
                </a:solidFill>
                <a:latin typeface="#9Slide07 SVNDessert Menu Scrip" panose="00000500000000000000" pitchFamily="2" charset="0"/>
              </a:rPr>
              <a:t>1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FEBC80D-3C2B-6940-BFD7-51B46A7689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151" y="3373526"/>
            <a:ext cx="3778004" cy="3717556"/>
          </a:xfrm>
          <a:prstGeom prst="rect">
            <a:avLst/>
          </a:prstGeom>
        </p:spPr>
      </p:pic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EC7854A5-D576-474F-807B-6F9AFD5E35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8156468"/>
              </p:ext>
            </p:extLst>
          </p:nvPr>
        </p:nvGraphicFramePr>
        <p:xfrm>
          <a:off x="1013887" y="1773936"/>
          <a:ext cx="7889163" cy="2821659"/>
        </p:xfrm>
        <a:graphic>
          <a:graphicData uri="http://schemas.openxmlformats.org/drawingml/2006/table">
            <a:tbl>
              <a:tblPr>
                <a:tableStyleId>{125E5076-3810-47DD-B79F-674D7AD40C01}</a:tableStyleId>
              </a:tblPr>
              <a:tblGrid>
                <a:gridCol w="2521511">
                  <a:extLst>
                    <a:ext uri="{9D8B030D-6E8A-4147-A177-3AD203B41FA5}">
                      <a16:colId xmlns:a16="http://schemas.microsoft.com/office/drawing/2014/main" val="1629824913"/>
                    </a:ext>
                  </a:extLst>
                </a:gridCol>
                <a:gridCol w="1088260">
                  <a:extLst>
                    <a:ext uri="{9D8B030D-6E8A-4147-A177-3AD203B41FA5}">
                      <a16:colId xmlns:a16="http://schemas.microsoft.com/office/drawing/2014/main" val="1633696822"/>
                    </a:ext>
                  </a:extLst>
                </a:gridCol>
                <a:gridCol w="1078992">
                  <a:extLst>
                    <a:ext uri="{9D8B030D-6E8A-4147-A177-3AD203B41FA5}">
                      <a16:colId xmlns:a16="http://schemas.microsoft.com/office/drawing/2014/main" val="2592272333"/>
                    </a:ext>
                  </a:extLst>
                </a:gridCol>
                <a:gridCol w="1024128">
                  <a:extLst>
                    <a:ext uri="{9D8B030D-6E8A-4147-A177-3AD203B41FA5}">
                      <a16:colId xmlns:a16="http://schemas.microsoft.com/office/drawing/2014/main" val="307000531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val="653708265"/>
                    </a:ext>
                  </a:extLst>
                </a:gridCol>
                <a:gridCol w="1078992">
                  <a:extLst>
                    <a:ext uri="{9D8B030D-6E8A-4147-A177-3AD203B41FA5}">
                      <a16:colId xmlns:a16="http://schemas.microsoft.com/office/drawing/2014/main" val="594248643"/>
                    </a:ext>
                  </a:extLst>
                </a:gridCol>
              </a:tblGrid>
              <a:tr h="940553">
                <a:tc>
                  <a:txBody>
                    <a:bodyPr/>
                    <a:lstStyle/>
                    <a:p>
                      <a:pPr algn="ctr"/>
                      <a:r>
                        <a:rPr lang="en-VN" sz="3600" dirty="0">
                          <a:latin typeface="Cambria" panose="02040503050406030204" pitchFamily="18" charset="0"/>
                        </a:rPr>
                        <a:t>Số bị trừ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83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70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47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80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50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1429083"/>
                  </a:ext>
                </a:extLst>
              </a:tr>
              <a:tr h="940553">
                <a:tc>
                  <a:txBody>
                    <a:bodyPr/>
                    <a:lstStyle/>
                    <a:p>
                      <a:pPr algn="ctr"/>
                      <a:r>
                        <a:rPr lang="en-VN" sz="3600" dirty="0">
                          <a:latin typeface="Cambria" panose="02040503050406030204" pitchFamily="18" charset="0"/>
                        </a:rPr>
                        <a:t>Số trừ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38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25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28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52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30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6846481"/>
                  </a:ext>
                </a:extLst>
              </a:tr>
              <a:tr h="940553">
                <a:tc>
                  <a:txBody>
                    <a:bodyPr/>
                    <a:lstStyle/>
                    <a:p>
                      <a:pPr algn="ctr"/>
                      <a:r>
                        <a:rPr lang="en-VN" sz="3600" dirty="0">
                          <a:latin typeface="Cambria" panose="02040503050406030204" pitchFamily="18" charset="0"/>
                        </a:rPr>
                        <a:t>Hiệu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45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70838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09540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3" grpId="0" animBg="1"/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427305" y="291091"/>
            <a:ext cx="11337390" cy="6275818"/>
          </a:xfrm>
          <a:prstGeom prst="roundRect">
            <a:avLst>
              <a:gd name="adj" fmla="val 6171"/>
            </a:avLst>
          </a:prstGeom>
          <a:solidFill>
            <a:schemeClr val="accent2">
              <a:lumMod val="20000"/>
              <a:lumOff val="80000"/>
            </a:schemeClr>
          </a:solidFill>
          <a:ln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678765" y="450298"/>
            <a:ext cx="1974788" cy="641839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4400" dirty="0" err="1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Số</a:t>
            </a:r>
            <a:r>
              <a:rPr lang="en-US" sz="4400" dirty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75845" y="167054"/>
            <a:ext cx="1005840" cy="995422"/>
          </a:xfrm>
          <a:prstGeom prst="ellipse">
            <a:avLst/>
          </a:prstGeom>
          <a:solidFill>
            <a:schemeClr val="bg2">
              <a:lumMod val="50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accent6"/>
                </a:solidFill>
                <a:latin typeface="#9Slide07 SVNDessert Menu Scrip" panose="00000500000000000000" pitchFamily="2" charset="0"/>
              </a:rPr>
              <a:t>1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FEBC80D-3C2B-6940-BFD7-51B46A7689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151" y="3373526"/>
            <a:ext cx="3778004" cy="3717556"/>
          </a:xfrm>
          <a:prstGeom prst="rect">
            <a:avLst/>
          </a:prstGeom>
        </p:spPr>
      </p:pic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EC7854A5-D576-474F-807B-6F9AFD5E35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8430391"/>
              </p:ext>
            </p:extLst>
          </p:nvPr>
        </p:nvGraphicFramePr>
        <p:xfrm>
          <a:off x="1013887" y="1773936"/>
          <a:ext cx="7889163" cy="2821659"/>
        </p:xfrm>
        <a:graphic>
          <a:graphicData uri="http://schemas.openxmlformats.org/drawingml/2006/table">
            <a:tbl>
              <a:tblPr>
                <a:tableStyleId>{125E5076-3810-47DD-B79F-674D7AD40C01}</a:tableStyleId>
              </a:tblPr>
              <a:tblGrid>
                <a:gridCol w="2521511">
                  <a:extLst>
                    <a:ext uri="{9D8B030D-6E8A-4147-A177-3AD203B41FA5}">
                      <a16:colId xmlns:a16="http://schemas.microsoft.com/office/drawing/2014/main" val="1629824913"/>
                    </a:ext>
                  </a:extLst>
                </a:gridCol>
                <a:gridCol w="1088260">
                  <a:extLst>
                    <a:ext uri="{9D8B030D-6E8A-4147-A177-3AD203B41FA5}">
                      <a16:colId xmlns:a16="http://schemas.microsoft.com/office/drawing/2014/main" val="1633696822"/>
                    </a:ext>
                  </a:extLst>
                </a:gridCol>
                <a:gridCol w="1078992">
                  <a:extLst>
                    <a:ext uri="{9D8B030D-6E8A-4147-A177-3AD203B41FA5}">
                      <a16:colId xmlns:a16="http://schemas.microsoft.com/office/drawing/2014/main" val="2592272333"/>
                    </a:ext>
                  </a:extLst>
                </a:gridCol>
                <a:gridCol w="1024128">
                  <a:extLst>
                    <a:ext uri="{9D8B030D-6E8A-4147-A177-3AD203B41FA5}">
                      <a16:colId xmlns:a16="http://schemas.microsoft.com/office/drawing/2014/main" val="307000531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val="653708265"/>
                    </a:ext>
                  </a:extLst>
                </a:gridCol>
                <a:gridCol w="1078992">
                  <a:extLst>
                    <a:ext uri="{9D8B030D-6E8A-4147-A177-3AD203B41FA5}">
                      <a16:colId xmlns:a16="http://schemas.microsoft.com/office/drawing/2014/main" val="594248643"/>
                    </a:ext>
                  </a:extLst>
                </a:gridCol>
              </a:tblGrid>
              <a:tr h="940553">
                <a:tc>
                  <a:txBody>
                    <a:bodyPr/>
                    <a:lstStyle/>
                    <a:p>
                      <a:pPr algn="ctr"/>
                      <a:r>
                        <a:rPr lang="en-VN" sz="3600" dirty="0">
                          <a:latin typeface="Cambria" panose="02040503050406030204" pitchFamily="18" charset="0"/>
                        </a:rPr>
                        <a:t>Số bị trừ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83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70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47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80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50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1429083"/>
                  </a:ext>
                </a:extLst>
              </a:tr>
              <a:tr h="940553">
                <a:tc>
                  <a:txBody>
                    <a:bodyPr/>
                    <a:lstStyle/>
                    <a:p>
                      <a:pPr algn="ctr"/>
                      <a:r>
                        <a:rPr lang="en-VN" sz="3600" dirty="0">
                          <a:latin typeface="Cambria" panose="02040503050406030204" pitchFamily="18" charset="0"/>
                        </a:rPr>
                        <a:t>Số trừ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38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25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28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52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30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6846481"/>
                  </a:ext>
                </a:extLst>
              </a:tr>
              <a:tr h="940553">
                <a:tc>
                  <a:txBody>
                    <a:bodyPr/>
                    <a:lstStyle/>
                    <a:p>
                      <a:pPr algn="ctr"/>
                      <a:r>
                        <a:rPr lang="en-VN" sz="3600" dirty="0">
                          <a:latin typeface="Cambria" panose="02040503050406030204" pitchFamily="18" charset="0"/>
                        </a:rPr>
                        <a:t>Hiệu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45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600" dirty="0">
                        <a:solidFill>
                          <a:srgbClr val="FF0000"/>
                        </a:solidFill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600" dirty="0">
                        <a:solidFill>
                          <a:srgbClr val="FF0000"/>
                        </a:solidFill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600" dirty="0">
                        <a:solidFill>
                          <a:srgbClr val="FF0000"/>
                        </a:solidFill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600" dirty="0">
                        <a:solidFill>
                          <a:srgbClr val="FF0000"/>
                        </a:solidFill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7083861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B72EBF55-8F50-6F4A-8A6C-D9DE6BD0E78E}"/>
              </a:ext>
            </a:extLst>
          </p:cNvPr>
          <p:cNvSpPr txBox="1"/>
          <p:nvPr/>
        </p:nvSpPr>
        <p:spPr>
          <a:xfrm>
            <a:off x="4607860" y="3783105"/>
            <a:ext cx="10578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600" b="1" dirty="0">
                <a:solidFill>
                  <a:srgbClr val="0070C0"/>
                </a:solidFill>
                <a:latin typeface="Cambria" panose="02040503050406030204" pitchFamily="18" charset="0"/>
              </a:rPr>
              <a:t>45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BB97EF9-8BAC-AF4B-938B-D26A99A5C057}"/>
              </a:ext>
            </a:extLst>
          </p:cNvPr>
          <p:cNvSpPr txBox="1"/>
          <p:nvPr/>
        </p:nvSpPr>
        <p:spPr>
          <a:xfrm>
            <a:off x="5665696" y="3783104"/>
            <a:ext cx="10578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600" b="1" dirty="0">
                <a:solidFill>
                  <a:srgbClr val="0070C0"/>
                </a:solidFill>
                <a:latin typeface="Cambria" panose="02040503050406030204" pitchFamily="18" charset="0"/>
              </a:rPr>
              <a:t>19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DE2FB84-240C-7245-8099-69CF5FACCA46}"/>
              </a:ext>
            </a:extLst>
          </p:cNvPr>
          <p:cNvSpPr txBox="1"/>
          <p:nvPr/>
        </p:nvSpPr>
        <p:spPr>
          <a:xfrm>
            <a:off x="6741464" y="3783103"/>
            <a:ext cx="10578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600" b="1" dirty="0">
                <a:solidFill>
                  <a:srgbClr val="0070C0"/>
                </a:solidFill>
                <a:latin typeface="Cambria" panose="02040503050406030204" pitchFamily="18" charset="0"/>
              </a:rPr>
              <a:t>28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CA35D55-EECD-E64D-A2FE-3C0EE1DE24F8}"/>
              </a:ext>
            </a:extLst>
          </p:cNvPr>
          <p:cNvSpPr txBox="1"/>
          <p:nvPr/>
        </p:nvSpPr>
        <p:spPr>
          <a:xfrm>
            <a:off x="7854180" y="3783102"/>
            <a:ext cx="10578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600" b="1" dirty="0">
                <a:solidFill>
                  <a:srgbClr val="0070C0"/>
                </a:solidFill>
                <a:latin typeface="Cambria" panose="02040503050406030204" pitchFamily="18" charset="0"/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2898034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loud 13">
            <a:extLst>
              <a:ext uri="{FF2B5EF4-FFF2-40B4-BE49-F238E27FC236}">
                <a16:creationId xmlns:a16="http://schemas.microsoft.com/office/drawing/2014/main" id="{C32C04DD-9152-D64F-8302-50D56D74DBA4}"/>
              </a:ext>
            </a:extLst>
          </p:cNvPr>
          <p:cNvSpPr/>
          <p:nvPr/>
        </p:nvSpPr>
        <p:spPr>
          <a:xfrm>
            <a:off x="5381949" y="1236005"/>
            <a:ext cx="6831104" cy="3348292"/>
          </a:xfrm>
          <a:prstGeom prst="cloud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888" name="Google Shape;888;p35"/>
          <p:cNvSpPr/>
          <p:nvPr/>
        </p:nvSpPr>
        <p:spPr>
          <a:xfrm>
            <a:off x="8797501" y="2617118"/>
            <a:ext cx="295767" cy="293033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889" name="Google Shape;889;p35"/>
          <p:cNvGrpSpPr/>
          <p:nvPr/>
        </p:nvGrpSpPr>
        <p:grpSpPr>
          <a:xfrm>
            <a:off x="10276233" y="1432433"/>
            <a:ext cx="255728" cy="405703"/>
            <a:chOff x="7707175" y="1074324"/>
            <a:chExt cx="191796" cy="304277"/>
          </a:xfrm>
        </p:grpSpPr>
        <p:sp>
          <p:nvSpPr>
            <p:cNvPr id="890" name="Google Shape;890;p35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1" name="Google Shape;891;p35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92" name="Google Shape;892;p35"/>
          <p:cNvSpPr/>
          <p:nvPr/>
        </p:nvSpPr>
        <p:spPr>
          <a:xfrm rot="2945017">
            <a:off x="2697889" y="2584703"/>
            <a:ext cx="478672" cy="544916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8" name="Google Shape;809;p35"/>
          <p:cNvSpPr txBox="1">
            <a:spLocks/>
          </p:cNvSpPr>
          <p:nvPr/>
        </p:nvSpPr>
        <p:spPr>
          <a:xfrm>
            <a:off x="3370235" y="3570068"/>
            <a:ext cx="5306686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 Brush"/>
              <a:buNone/>
              <a:defRPr sz="8000" b="0" i="0" u="none" strike="noStrike" cap="none">
                <a:solidFill>
                  <a:schemeClr val="accent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 Brush"/>
              <a:buNone/>
              <a:defRPr sz="48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 Brush"/>
              <a:buNone/>
              <a:defRPr sz="48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 Brush"/>
              <a:buNone/>
              <a:defRPr sz="48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 Brush"/>
              <a:buNone/>
              <a:defRPr sz="48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 Brush"/>
              <a:buNone/>
              <a:defRPr sz="48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 Brush"/>
              <a:buNone/>
              <a:defRPr sz="48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 Brush"/>
              <a:buNone/>
              <a:defRPr sz="48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 Brush"/>
              <a:buNone/>
              <a:defRPr sz="48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endParaRPr lang="en-US" sz="13800" kern="0" dirty="0">
              <a:ln w="28575">
                <a:solidFill>
                  <a:schemeClr val="tx1">
                    <a:lumMod val="50000"/>
                  </a:schemeClr>
                </a:solidFill>
                <a:prstDash val="dash"/>
              </a:ln>
              <a:solidFill>
                <a:schemeClr val="bg2">
                  <a:lumMod val="75000"/>
                </a:schemeClr>
              </a:solidFill>
              <a:latin typeface="SVN-SAF" panose="0204060305050602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A9C575-CDD4-4648-B8D8-03B83BF91B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6543"/>
            <a:ext cx="12192000" cy="685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6A0B487-B16F-5644-A1CB-6926CDCA8014}"/>
              </a:ext>
            </a:extLst>
          </p:cNvPr>
          <p:cNvGrpSpPr/>
          <p:nvPr/>
        </p:nvGrpSpPr>
        <p:grpSpPr>
          <a:xfrm>
            <a:off x="1710197" y="761901"/>
            <a:ext cx="5166098" cy="4909134"/>
            <a:chOff x="-352764" y="622163"/>
            <a:chExt cx="5166098" cy="4909134"/>
          </a:xfrm>
        </p:grpSpPr>
        <p:pic>
          <p:nvPicPr>
            <p:cNvPr id="141" name="图片 7">
              <a:extLst>
                <a:ext uri="{FF2B5EF4-FFF2-40B4-BE49-F238E27FC236}">
                  <a16:creationId xmlns:a16="http://schemas.microsoft.com/office/drawing/2014/main" id="{9EF10B02-74B1-744F-87DC-2770A50DB38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352764" y="1421318"/>
              <a:ext cx="4109979" cy="4109979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FD98EB8-CDF4-B843-8F49-00A0197B58D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1299" y="622163"/>
              <a:ext cx="2802035" cy="2410240"/>
            </a:xfrm>
            <a:prstGeom prst="rect">
              <a:avLst/>
            </a:prstGeom>
          </p:spPr>
        </p:pic>
      </p:grpSp>
      <p:sp>
        <p:nvSpPr>
          <p:cNvPr id="13" name="Google Shape;810;p35">
            <a:extLst>
              <a:ext uri="{FF2B5EF4-FFF2-40B4-BE49-F238E27FC236}">
                <a16:creationId xmlns:a16="http://schemas.microsoft.com/office/drawing/2014/main" id="{4FBC9954-5503-0B4C-9CF4-060B8FC1ED5B}"/>
              </a:ext>
            </a:extLst>
          </p:cNvPr>
          <p:cNvSpPr txBox="1">
            <a:spLocks/>
          </p:cNvSpPr>
          <p:nvPr/>
        </p:nvSpPr>
        <p:spPr>
          <a:xfrm>
            <a:off x="6049206" y="2114654"/>
            <a:ext cx="5496590" cy="1493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veat Brush"/>
              <a:buNone/>
              <a:defRPr sz="9333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veat Brush"/>
              <a:buNone/>
              <a:defRPr sz="80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veat Brush"/>
              <a:buNone/>
              <a:defRPr sz="80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veat Brush"/>
              <a:buNone/>
              <a:defRPr sz="80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veat Brush"/>
              <a:buNone/>
              <a:defRPr sz="80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veat Brush"/>
              <a:buNone/>
              <a:defRPr sz="80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veat Brush"/>
              <a:buNone/>
              <a:defRPr sz="80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veat Brush"/>
              <a:buNone/>
              <a:defRPr sz="80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veat Brush"/>
              <a:buNone/>
              <a:defRPr sz="80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r>
              <a:rPr lang="en-US" sz="13800" b="1" kern="0" dirty="0" err="1">
                <a:solidFill>
                  <a:srgbClr val="7030A0"/>
                </a:solidFill>
                <a:latin typeface="#9Slide07 IcielKoni Black" pitchFamily="2" charset="77"/>
              </a:rPr>
              <a:t>Bài</a:t>
            </a:r>
            <a:r>
              <a:rPr lang="en-US" sz="13800" b="1" kern="0" dirty="0">
                <a:solidFill>
                  <a:srgbClr val="7030A0"/>
                </a:solidFill>
                <a:latin typeface="#9Slide07 IcielKoni Black" pitchFamily="2" charset="77"/>
              </a:rPr>
              <a:t> 02</a:t>
            </a:r>
          </a:p>
        </p:txBody>
      </p:sp>
    </p:spTree>
    <p:extLst>
      <p:ext uri="{BB962C8B-B14F-4D97-AF65-F5344CB8AC3E}">
        <p14:creationId xmlns:p14="http://schemas.microsoft.com/office/powerpoint/2010/main" val="4064650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516694" y="533585"/>
            <a:ext cx="11158612" cy="5790830"/>
          </a:xfrm>
          <a:prstGeom prst="roundRect">
            <a:avLst>
              <a:gd name="adj" fmla="val 6171"/>
            </a:avLst>
          </a:prstGeom>
          <a:solidFill>
            <a:schemeClr val="accent2">
              <a:lumMod val="20000"/>
              <a:lumOff val="80000"/>
            </a:schemeClr>
          </a:solidFill>
          <a:ln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678765" y="828326"/>
            <a:ext cx="2103686" cy="641839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4400" dirty="0" err="1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Biết</a:t>
            </a:r>
            <a:endParaRPr lang="en-US" sz="4400" dirty="0">
              <a:solidFill>
                <a:schemeClr val="tx1">
                  <a:lumMod val="50000"/>
                </a:schemeClr>
              </a:solidFill>
              <a:latin typeface="#9Slide07 SVNDessert Menu Scrip" panose="00000500000000000000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5845" y="651534"/>
            <a:ext cx="1005840" cy="995422"/>
          </a:xfrm>
          <a:prstGeom prst="ellipse">
            <a:avLst/>
          </a:prstGeom>
          <a:solidFill>
            <a:schemeClr val="bg2">
              <a:lumMod val="50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accent6"/>
                </a:solidFill>
                <a:latin typeface="#9Slide07 SVNDessert Menu Scrip" panose="00000500000000000000" pitchFamily="2" charset="0"/>
              </a:rPr>
              <a:t>2</a:t>
            </a:r>
          </a:p>
        </p:txBody>
      </p:sp>
      <p:pic>
        <p:nvPicPr>
          <p:cNvPr id="37" name="图片 7">
            <a:extLst>
              <a:ext uri="{FF2B5EF4-FFF2-40B4-BE49-F238E27FC236}">
                <a16:creationId xmlns:a16="http://schemas.microsoft.com/office/drawing/2014/main" id="{2C6F2330-06EB-1D44-8B7E-1D8B928C512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31731" y="3309034"/>
            <a:ext cx="2196972" cy="31076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1A38813-E1A1-8E41-AD16-05ACCD95D0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7908" y="1063409"/>
            <a:ext cx="5695790" cy="507646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D3A2715-212D-E442-BA89-5280F8E17148}"/>
              </a:ext>
            </a:extLst>
          </p:cNvPr>
          <p:cNvSpPr txBox="1"/>
          <p:nvPr/>
        </p:nvSpPr>
        <p:spPr>
          <a:xfrm>
            <a:off x="861783" y="1882738"/>
            <a:ext cx="3801036" cy="4031873"/>
          </a:xfrm>
          <a:prstGeom prst="rect">
            <a:avLst/>
          </a:prstGeom>
          <a:noFill/>
          <a:ln w="28575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VN" sz="3200" dirty="0">
                <a:latin typeface="#9Slide05 SVNHaptic Script" pitchFamily="2" charset="77"/>
              </a:rPr>
              <a:t>Hộp quà đựng vở là hộp quà ghi phép tính có kết quả lớn nhất</a:t>
            </a:r>
          </a:p>
          <a:p>
            <a:pPr marL="285750" indent="-285750">
              <a:buFontTx/>
              <a:buChar char="-"/>
            </a:pPr>
            <a:r>
              <a:rPr lang="en-VN" sz="3200" dirty="0">
                <a:latin typeface="#9Slide05 SVNHaptic Script" pitchFamily="2" charset="77"/>
              </a:rPr>
              <a:t>Hộp quà đựng bút là hộp quà ghi phép tính có kết quả bé nhất</a:t>
            </a:r>
          </a:p>
          <a:p>
            <a:r>
              <a:rPr lang="en-VN" sz="3200" dirty="0">
                <a:latin typeface="#9Slide05 SVNHaptic Script" pitchFamily="2" charset="77"/>
              </a:rPr>
              <a:t>Hỏi hộp quà nào đựng vở, hộp quà nào đựng bút?</a:t>
            </a:r>
          </a:p>
        </p:txBody>
      </p:sp>
    </p:spTree>
    <p:extLst>
      <p:ext uri="{BB962C8B-B14F-4D97-AF65-F5344CB8AC3E}">
        <p14:creationId xmlns:p14="http://schemas.microsoft.com/office/powerpoint/2010/main" val="1002028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3" grpId="0" animBg="1"/>
      <p:bldP spid="2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516694" y="533585"/>
            <a:ext cx="11158612" cy="5790830"/>
          </a:xfrm>
          <a:prstGeom prst="roundRect">
            <a:avLst>
              <a:gd name="adj" fmla="val 6171"/>
            </a:avLst>
          </a:prstGeom>
          <a:solidFill>
            <a:schemeClr val="accent2">
              <a:lumMod val="20000"/>
              <a:lumOff val="80000"/>
            </a:schemeClr>
          </a:solidFill>
          <a:ln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678765" y="828326"/>
            <a:ext cx="2103686" cy="641839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4400" dirty="0" err="1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Biết</a:t>
            </a:r>
            <a:endParaRPr lang="en-US" sz="4400" dirty="0">
              <a:solidFill>
                <a:schemeClr val="tx1">
                  <a:lumMod val="50000"/>
                </a:schemeClr>
              </a:solidFill>
              <a:latin typeface="#9Slide07 SVNDessert Menu Scrip" panose="00000500000000000000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5845" y="651534"/>
            <a:ext cx="1005840" cy="995422"/>
          </a:xfrm>
          <a:prstGeom prst="ellipse">
            <a:avLst/>
          </a:prstGeom>
          <a:solidFill>
            <a:schemeClr val="bg2">
              <a:lumMod val="50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accent6"/>
                </a:solidFill>
                <a:latin typeface="#9Slide07 SVNDessert Menu Scrip" panose="00000500000000000000" pitchFamily="2" charset="0"/>
              </a:rPr>
              <a:t>2</a:t>
            </a:r>
          </a:p>
        </p:txBody>
      </p:sp>
      <p:pic>
        <p:nvPicPr>
          <p:cNvPr id="37" name="图片 7">
            <a:extLst>
              <a:ext uri="{FF2B5EF4-FFF2-40B4-BE49-F238E27FC236}">
                <a16:creationId xmlns:a16="http://schemas.microsoft.com/office/drawing/2014/main" id="{2C6F2330-06EB-1D44-8B7E-1D8B928C512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31731" y="3309034"/>
            <a:ext cx="2196972" cy="310765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D3A2715-212D-E442-BA89-5280F8E17148}"/>
              </a:ext>
            </a:extLst>
          </p:cNvPr>
          <p:cNvSpPr txBox="1"/>
          <p:nvPr/>
        </p:nvSpPr>
        <p:spPr>
          <a:xfrm>
            <a:off x="861783" y="1882738"/>
            <a:ext cx="3801036" cy="4031873"/>
          </a:xfrm>
          <a:prstGeom prst="rect">
            <a:avLst/>
          </a:prstGeom>
          <a:noFill/>
          <a:ln w="28575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VN" sz="3200" dirty="0">
                <a:latin typeface="#9Slide05 SVNHaptic Script" pitchFamily="2" charset="77"/>
              </a:rPr>
              <a:t>Hộp quà đựng vở là hộp quà ghi phép tính có kết quả lớn nhất</a:t>
            </a:r>
          </a:p>
          <a:p>
            <a:pPr marL="285750" indent="-285750">
              <a:buFontTx/>
              <a:buChar char="-"/>
            </a:pPr>
            <a:r>
              <a:rPr lang="en-VN" sz="3200" dirty="0">
                <a:latin typeface="#9Slide05 SVNHaptic Script" pitchFamily="2" charset="77"/>
              </a:rPr>
              <a:t>Hộp quà đựng bút là hộp quà ghi phép tính có kết quả bé nhất</a:t>
            </a:r>
          </a:p>
          <a:p>
            <a:r>
              <a:rPr lang="en-VN" sz="3200" dirty="0">
                <a:latin typeface="#9Slide05 SVNHaptic Script" pitchFamily="2" charset="77"/>
              </a:rPr>
              <a:t>Hỏi hộp quà nào đựng vở, hộp quà nào đựng bút?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7154FA-284B-EB4A-AD8B-877B6059817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8653" y="-36687"/>
            <a:ext cx="3633145" cy="363314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E806B48-4323-A140-893C-76E46D699577}"/>
              </a:ext>
            </a:extLst>
          </p:cNvPr>
          <p:cNvSpPr/>
          <p:nvPr/>
        </p:nvSpPr>
        <p:spPr>
          <a:xfrm>
            <a:off x="6119115" y="1976577"/>
            <a:ext cx="1413164" cy="6442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latin typeface="Cambria" panose="02040503050406030204" pitchFamily="18" charset="0"/>
              </a:rPr>
              <a:t>30 - 14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F21BA86-B0D9-8448-A4E7-5C67F3D4A488}"/>
              </a:ext>
            </a:extLst>
          </p:cNvPr>
          <p:cNvSpPr txBox="1"/>
          <p:nvPr/>
        </p:nvSpPr>
        <p:spPr>
          <a:xfrm>
            <a:off x="6119115" y="1361085"/>
            <a:ext cx="4615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>
                <a:latin typeface="Cambria" panose="02040503050406030204" pitchFamily="18" charset="0"/>
              </a:rPr>
              <a:t>A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C36EF0E-C290-A44F-866B-49306B9CB4A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8094" y="3424357"/>
            <a:ext cx="1843578" cy="184357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D5E28F5-3032-6B41-8FBF-2485F77EF78E}"/>
              </a:ext>
            </a:extLst>
          </p:cNvPr>
          <p:cNvSpPr txBox="1"/>
          <p:nvPr/>
        </p:nvSpPr>
        <p:spPr>
          <a:xfrm>
            <a:off x="8931280" y="3673885"/>
            <a:ext cx="4615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>
                <a:latin typeface="Cambria" panose="02040503050406030204" pitchFamily="18" charset="0"/>
              </a:rPr>
              <a:t>D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40368F5-A2FD-E243-BA24-FA0E3ADD2FAA}"/>
              </a:ext>
            </a:extLst>
          </p:cNvPr>
          <p:cNvSpPr/>
          <p:nvPr/>
        </p:nvSpPr>
        <p:spPr>
          <a:xfrm>
            <a:off x="9043882" y="4351379"/>
            <a:ext cx="1413164" cy="6442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latin typeface="Cambria" panose="02040503050406030204" pitchFamily="18" charset="0"/>
              </a:rPr>
              <a:t>34 - 16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E695227-6EA1-EC43-9E9F-C94CEB9342D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0933" y="828326"/>
            <a:ext cx="2303481" cy="184357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98953C2-899E-B440-957F-24BC7D030180}"/>
              </a:ext>
            </a:extLst>
          </p:cNvPr>
          <p:cNvSpPr txBox="1"/>
          <p:nvPr/>
        </p:nvSpPr>
        <p:spPr>
          <a:xfrm>
            <a:off x="8708069" y="1339291"/>
            <a:ext cx="4615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>
                <a:latin typeface="Cambria" panose="02040503050406030204" pitchFamily="18" charset="0"/>
              </a:rPr>
              <a:t>B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3805BC6-47BD-3F49-BBD4-813E1CAD1FD5}"/>
              </a:ext>
            </a:extLst>
          </p:cNvPr>
          <p:cNvSpPr/>
          <p:nvPr/>
        </p:nvSpPr>
        <p:spPr>
          <a:xfrm>
            <a:off x="8929138" y="1891058"/>
            <a:ext cx="1413164" cy="6442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latin typeface="Cambria" panose="02040503050406030204" pitchFamily="18" charset="0"/>
              </a:rPr>
              <a:t>40 - 20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350850B-22E0-804A-B1D9-8DC3679B331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6513" y="3173344"/>
            <a:ext cx="2748804" cy="2425929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2BC8EDAC-84D7-F34E-BA0D-1A19FBC921CD}"/>
              </a:ext>
            </a:extLst>
          </p:cNvPr>
          <p:cNvSpPr txBox="1"/>
          <p:nvPr/>
        </p:nvSpPr>
        <p:spPr>
          <a:xfrm>
            <a:off x="5643230" y="3769286"/>
            <a:ext cx="4615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>
                <a:latin typeface="Cambria" panose="02040503050406030204" pitchFamily="18" charset="0"/>
              </a:rPr>
              <a:t>C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DE29894-901A-6046-BE1D-50A1AB0D2A2E}"/>
              </a:ext>
            </a:extLst>
          </p:cNvPr>
          <p:cNvSpPr/>
          <p:nvPr/>
        </p:nvSpPr>
        <p:spPr>
          <a:xfrm>
            <a:off x="6114333" y="4527496"/>
            <a:ext cx="1413164" cy="6442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latin typeface="Cambria" panose="02040503050406030204" pitchFamily="18" charset="0"/>
              </a:rPr>
              <a:t>52 - 31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DE18D3B-6137-864F-8228-FAA2436637BB}"/>
              </a:ext>
            </a:extLst>
          </p:cNvPr>
          <p:cNvSpPr/>
          <p:nvPr/>
        </p:nvSpPr>
        <p:spPr>
          <a:xfrm>
            <a:off x="6381222" y="1976577"/>
            <a:ext cx="879386" cy="644236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solidFill>
                  <a:schemeClr val="tx1"/>
                </a:solidFill>
                <a:latin typeface="Cambria" panose="02040503050406030204" pitchFamily="18" charset="0"/>
              </a:rPr>
              <a:t>16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688F9F0-60CF-B641-A03A-4F8DC85079AE}"/>
              </a:ext>
            </a:extLst>
          </p:cNvPr>
          <p:cNvSpPr/>
          <p:nvPr/>
        </p:nvSpPr>
        <p:spPr>
          <a:xfrm>
            <a:off x="9163495" y="1882738"/>
            <a:ext cx="879386" cy="644236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solidFill>
                  <a:schemeClr val="tx1"/>
                </a:solidFill>
                <a:latin typeface="Cambria" panose="02040503050406030204" pitchFamily="18" charset="0"/>
              </a:rPr>
              <a:t>20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040EAF6-D6C0-7148-9EE1-D3FC196B604B}"/>
              </a:ext>
            </a:extLst>
          </p:cNvPr>
          <p:cNvSpPr/>
          <p:nvPr/>
        </p:nvSpPr>
        <p:spPr>
          <a:xfrm>
            <a:off x="6363662" y="4500452"/>
            <a:ext cx="879386" cy="644236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solidFill>
                  <a:schemeClr val="tx1"/>
                </a:solidFill>
                <a:latin typeface="Cambria" panose="02040503050406030204" pitchFamily="18" charset="0"/>
              </a:rPr>
              <a:t>21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E5CAE0E-277B-8E41-B6D0-9FC61B7B3318}"/>
              </a:ext>
            </a:extLst>
          </p:cNvPr>
          <p:cNvSpPr/>
          <p:nvPr/>
        </p:nvSpPr>
        <p:spPr>
          <a:xfrm>
            <a:off x="9269197" y="4378718"/>
            <a:ext cx="879386" cy="644236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solidFill>
                  <a:schemeClr val="tx1"/>
                </a:solidFill>
                <a:latin typeface="Cambria" panose="02040503050406030204" pitchFamily="18" charset="0"/>
              </a:rPr>
              <a:t>18</a:t>
            </a:r>
          </a:p>
        </p:txBody>
      </p:sp>
      <p:sp>
        <p:nvSpPr>
          <p:cNvPr id="34" name="Bevel 33">
            <a:extLst>
              <a:ext uri="{FF2B5EF4-FFF2-40B4-BE49-F238E27FC236}">
                <a16:creationId xmlns:a16="http://schemas.microsoft.com/office/drawing/2014/main" id="{F9A1DC87-D8AD-7E4B-A4BE-F7803D670834}"/>
              </a:ext>
            </a:extLst>
          </p:cNvPr>
          <p:cNvSpPr/>
          <p:nvPr/>
        </p:nvSpPr>
        <p:spPr>
          <a:xfrm>
            <a:off x="5780683" y="5484791"/>
            <a:ext cx="2120057" cy="678873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dirty="0"/>
              <a:t>HỘP ĐỰNG VỞ</a:t>
            </a:r>
          </a:p>
        </p:txBody>
      </p:sp>
      <p:sp>
        <p:nvSpPr>
          <p:cNvPr id="36" name="Bevel 35">
            <a:extLst>
              <a:ext uri="{FF2B5EF4-FFF2-40B4-BE49-F238E27FC236}">
                <a16:creationId xmlns:a16="http://schemas.microsoft.com/office/drawing/2014/main" id="{7DCD6E1F-AEF9-2247-84D4-BC5B69BD7FF7}"/>
              </a:ext>
            </a:extLst>
          </p:cNvPr>
          <p:cNvSpPr/>
          <p:nvPr/>
        </p:nvSpPr>
        <p:spPr>
          <a:xfrm>
            <a:off x="5780682" y="2730740"/>
            <a:ext cx="2120057" cy="678873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dirty="0"/>
              <a:t>HỘP ĐỰNG BÚT</a:t>
            </a:r>
          </a:p>
        </p:txBody>
      </p:sp>
    </p:spTree>
    <p:extLst>
      <p:ext uri="{BB962C8B-B14F-4D97-AF65-F5344CB8AC3E}">
        <p14:creationId xmlns:p14="http://schemas.microsoft.com/office/powerpoint/2010/main" val="2046896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3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6" dur="500"/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3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900" decel="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9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9" grpId="0"/>
      <p:bldP spid="17" grpId="0"/>
      <p:bldP spid="18" grpId="0" animBg="1"/>
      <p:bldP spid="18" grpId="1" animBg="1"/>
      <p:bldP spid="22" grpId="0"/>
      <p:bldP spid="23" grpId="0" build="allAtOnce" animBg="1"/>
      <p:bldP spid="23" grpId="1" build="allAtOnce" animBg="1"/>
      <p:bldP spid="26" grpId="0"/>
      <p:bldP spid="27" grpId="0" animBg="1"/>
      <p:bldP spid="27" grpId="1" animBg="1"/>
      <p:bldP spid="30" grpId="0" animBg="1"/>
      <p:bldP spid="31" grpId="0" build="allAtOnce" animBg="1"/>
      <p:bldP spid="32" grpId="0" animBg="1"/>
      <p:bldP spid="33" grpId="0" animBg="1"/>
      <p:bldP spid="34" grpId="0" animBg="1"/>
      <p:bldP spid="3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loud 15">
            <a:extLst>
              <a:ext uri="{FF2B5EF4-FFF2-40B4-BE49-F238E27FC236}">
                <a16:creationId xmlns:a16="http://schemas.microsoft.com/office/drawing/2014/main" id="{3243D1BF-2B7B-C64D-BD6A-F534A41B4944}"/>
              </a:ext>
            </a:extLst>
          </p:cNvPr>
          <p:cNvSpPr/>
          <p:nvPr/>
        </p:nvSpPr>
        <p:spPr>
          <a:xfrm>
            <a:off x="68132" y="221776"/>
            <a:ext cx="6831104" cy="3348292"/>
          </a:xfrm>
          <a:prstGeom prst="cloud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888" name="Google Shape;888;p35"/>
          <p:cNvSpPr/>
          <p:nvPr/>
        </p:nvSpPr>
        <p:spPr>
          <a:xfrm>
            <a:off x="8797501" y="2617118"/>
            <a:ext cx="295767" cy="293033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889" name="Google Shape;889;p35"/>
          <p:cNvGrpSpPr/>
          <p:nvPr/>
        </p:nvGrpSpPr>
        <p:grpSpPr>
          <a:xfrm>
            <a:off x="10276233" y="1432433"/>
            <a:ext cx="255728" cy="405703"/>
            <a:chOff x="7707175" y="1074324"/>
            <a:chExt cx="191796" cy="304277"/>
          </a:xfrm>
        </p:grpSpPr>
        <p:sp>
          <p:nvSpPr>
            <p:cNvPr id="890" name="Google Shape;890;p35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1" name="Google Shape;891;p35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92" name="Google Shape;892;p35"/>
          <p:cNvSpPr/>
          <p:nvPr/>
        </p:nvSpPr>
        <p:spPr>
          <a:xfrm rot="2945017">
            <a:off x="2697889" y="2584703"/>
            <a:ext cx="478672" cy="544916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8" name="Google Shape;809;p35"/>
          <p:cNvSpPr txBox="1">
            <a:spLocks/>
          </p:cNvSpPr>
          <p:nvPr/>
        </p:nvSpPr>
        <p:spPr>
          <a:xfrm>
            <a:off x="3370235" y="3570068"/>
            <a:ext cx="5306686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 Brush"/>
              <a:buNone/>
              <a:defRPr sz="8000" b="0" i="0" u="none" strike="noStrike" cap="none">
                <a:solidFill>
                  <a:schemeClr val="accent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 Brush"/>
              <a:buNone/>
              <a:defRPr sz="48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 Brush"/>
              <a:buNone/>
              <a:defRPr sz="48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 Brush"/>
              <a:buNone/>
              <a:defRPr sz="48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 Brush"/>
              <a:buNone/>
              <a:defRPr sz="48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 Brush"/>
              <a:buNone/>
              <a:defRPr sz="48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 Brush"/>
              <a:buNone/>
              <a:defRPr sz="48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 Brush"/>
              <a:buNone/>
              <a:defRPr sz="48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 Brush"/>
              <a:buNone/>
              <a:defRPr sz="48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endParaRPr lang="en-US" sz="13800" kern="0" dirty="0">
              <a:ln w="28575">
                <a:solidFill>
                  <a:schemeClr val="tx1">
                    <a:lumMod val="50000"/>
                  </a:schemeClr>
                </a:solidFill>
                <a:prstDash val="dash"/>
              </a:ln>
              <a:solidFill>
                <a:schemeClr val="bg2">
                  <a:lumMod val="75000"/>
                </a:schemeClr>
              </a:solidFill>
              <a:latin typeface="SVN-SAF" panose="0204060305050602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A9C575-CDD4-4648-B8D8-03B83BF91B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6543"/>
            <a:ext cx="12192000" cy="685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6A0B487-B16F-5644-A1CB-6926CDCA8014}"/>
              </a:ext>
            </a:extLst>
          </p:cNvPr>
          <p:cNvGrpSpPr/>
          <p:nvPr/>
        </p:nvGrpSpPr>
        <p:grpSpPr>
          <a:xfrm>
            <a:off x="4505887" y="1432433"/>
            <a:ext cx="5166098" cy="4909134"/>
            <a:chOff x="-352764" y="622163"/>
            <a:chExt cx="5166098" cy="4909134"/>
          </a:xfrm>
        </p:grpSpPr>
        <p:pic>
          <p:nvPicPr>
            <p:cNvPr id="141" name="图片 7">
              <a:extLst>
                <a:ext uri="{FF2B5EF4-FFF2-40B4-BE49-F238E27FC236}">
                  <a16:creationId xmlns:a16="http://schemas.microsoft.com/office/drawing/2014/main" id="{9EF10B02-74B1-744F-87DC-2770A50DB38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352764" y="1421318"/>
              <a:ext cx="4109979" cy="4109979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FD98EB8-CDF4-B843-8F49-00A0197B58D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1299" y="622163"/>
              <a:ext cx="2802035" cy="2410240"/>
            </a:xfrm>
            <a:prstGeom prst="rect">
              <a:avLst/>
            </a:prstGeom>
          </p:spPr>
        </p:pic>
      </p:grpSp>
      <p:sp>
        <p:nvSpPr>
          <p:cNvPr id="13" name="Google Shape;810;p35">
            <a:extLst>
              <a:ext uri="{FF2B5EF4-FFF2-40B4-BE49-F238E27FC236}">
                <a16:creationId xmlns:a16="http://schemas.microsoft.com/office/drawing/2014/main" id="{4FBC9954-5503-0B4C-9CF4-060B8FC1ED5B}"/>
              </a:ext>
            </a:extLst>
          </p:cNvPr>
          <p:cNvSpPr txBox="1">
            <a:spLocks/>
          </p:cNvSpPr>
          <p:nvPr/>
        </p:nvSpPr>
        <p:spPr>
          <a:xfrm>
            <a:off x="732678" y="1060852"/>
            <a:ext cx="5496590" cy="1493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veat Brush"/>
              <a:buNone/>
              <a:defRPr sz="9333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veat Brush"/>
              <a:buNone/>
              <a:defRPr sz="80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veat Brush"/>
              <a:buNone/>
              <a:defRPr sz="80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veat Brush"/>
              <a:buNone/>
              <a:defRPr sz="80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veat Brush"/>
              <a:buNone/>
              <a:defRPr sz="80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veat Brush"/>
              <a:buNone/>
              <a:defRPr sz="80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veat Brush"/>
              <a:buNone/>
              <a:defRPr sz="80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veat Brush"/>
              <a:buNone/>
              <a:defRPr sz="80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veat Brush"/>
              <a:buNone/>
              <a:defRPr sz="80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r>
              <a:rPr lang="en-US" sz="13800" b="1" kern="0" dirty="0" err="1">
                <a:solidFill>
                  <a:srgbClr val="7030A0"/>
                </a:solidFill>
                <a:latin typeface="#9Slide07 IcielKoni Black" pitchFamily="2" charset="77"/>
              </a:rPr>
              <a:t>Bài</a:t>
            </a:r>
            <a:r>
              <a:rPr lang="en-US" sz="13800" b="1" kern="0" dirty="0">
                <a:solidFill>
                  <a:srgbClr val="7030A0"/>
                </a:solidFill>
                <a:latin typeface="#9Slide07 IcielKoni Black" pitchFamily="2" charset="77"/>
              </a:rPr>
              <a:t> 03</a:t>
            </a:r>
          </a:p>
        </p:txBody>
      </p:sp>
    </p:spTree>
    <p:extLst>
      <p:ext uri="{BB962C8B-B14F-4D97-AF65-F5344CB8AC3E}">
        <p14:creationId xmlns:p14="http://schemas.microsoft.com/office/powerpoint/2010/main" val="2228892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382562" y="281320"/>
            <a:ext cx="11426875" cy="6295360"/>
          </a:xfrm>
          <a:prstGeom prst="roundRect">
            <a:avLst>
              <a:gd name="adj" fmla="val 6171"/>
            </a:avLst>
          </a:prstGeom>
          <a:solidFill>
            <a:schemeClr val="accent6"/>
          </a:solidFill>
          <a:ln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1181685" y="430756"/>
            <a:ext cx="10421035" cy="1743484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Chìa</a:t>
            </a:r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khóa</a:t>
            </a:r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mở</a:t>
            </a:r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được</a:t>
            </a:r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chiếc</a:t>
            </a:r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hòm</a:t>
            </a:r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ghi</a:t>
            </a:r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phép</a:t>
            </a:r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tính</a:t>
            </a:r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đúng</a:t>
            </a:r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nhưng</a:t>
            </a:r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không</a:t>
            </a:r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mở</a:t>
            </a:r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được</a:t>
            </a:r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chiếc</a:t>
            </a:r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hòm</a:t>
            </a:r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màu</a:t>
            </a:r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xanh</a:t>
            </a:r>
            <a:r>
              <a:rPr lang="en-US" sz="360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. Chìa </a:t>
            </a:r>
            <a:r>
              <a:rPr lang="en-US" sz="36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khóa</a:t>
            </a:r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mở</a:t>
            </a:r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được</a:t>
            </a:r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chiếc</a:t>
            </a:r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hòm</a:t>
            </a:r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nào</a:t>
            </a:r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71071" y="430756"/>
            <a:ext cx="1005840" cy="995422"/>
          </a:xfrm>
          <a:prstGeom prst="ellipse">
            <a:avLst/>
          </a:prstGeom>
          <a:solidFill>
            <a:schemeClr val="bg2">
              <a:lumMod val="50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accent6"/>
                </a:solidFill>
                <a:latin typeface="#9Slide07 SVNDessert Menu Scrip" panose="00000500000000000000" pitchFamily="2" charset="0"/>
              </a:rPr>
              <a:t>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EEC1028-C4D9-3142-AE2C-D9AE6B6253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626" y="2707142"/>
            <a:ext cx="7874747" cy="3125622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73B6861-6CB4-6E41-82B7-5D5C2F63D783}"/>
              </a:ext>
            </a:extLst>
          </p:cNvPr>
          <p:cNvCxnSpPr>
            <a:cxnSpLocks/>
          </p:cNvCxnSpPr>
          <p:nvPr/>
        </p:nvCxnSpPr>
        <p:spPr>
          <a:xfrm>
            <a:off x="6927273" y="5237018"/>
            <a:ext cx="1371600" cy="193964"/>
          </a:xfrm>
          <a:prstGeom prst="straightConnector1">
            <a:avLst/>
          </a:prstGeom>
          <a:ln w="57150">
            <a:solidFill>
              <a:schemeClr val="accent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9036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74561991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waii Bubble Tea Bran MK Plan by Slidesgo">
  <a:themeElements>
    <a:clrScheme name="Simple Light">
      <a:dk1>
        <a:srgbClr val="333333"/>
      </a:dk1>
      <a:lt1>
        <a:srgbClr val="F5EAD8"/>
      </a:lt1>
      <a:dk2>
        <a:srgbClr val="DEC1E3"/>
      </a:dk2>
      <a:lt2>
        <a:srgbClr val="95739C"/>
      </a:lt2>
      <a:accent1>
        <a:srgbClr val="E64F1C"/>
      </a:accent1>
      <a:accent2>
        <a:srgbClr val="F5A6A2"/>
      </a:accent2>
      <a:accent3>
        <a:srgbClr val="F48717"/>
      </a:accent3>
      <a:accent4>
        <a:srgbClr val="C9D221"/>
      </a:accent4>
      <a:accent5>
        <a:srgbClr val="21B0CD"/>
      </a:accent5>
      <a:accent6>
        <a:srgbClr val="FFFFFF"/>
      </a:accent6>
      <a:hlink>
        <a:srgbClr val="33333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581</TotalTime>
  <Words>448</Words>
  <Application>Microsoft Office PowerPoint</Application>
  <PresentationFormat>Widescreen</PresentationFormat>
  <Paragraphs>112</Paragraphs>
  <Slides>21</Slides>
  <Notes>20</Notes>
  <HiddenSlides>0</HiddenSlides>
  <MMClips>5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40" baseType="lpstr">
      <vt:lpstr>#9Slide07 Altus</vt:lpstr>
      <vt:lpstr>Cambria</vt:lpstr>
      <vt:lpstr>#9Slide07 IcielKoni Black</vt:lpstr>
      <vt:lpstr>Times New Roman</vt:lpstr>
      <vt:lpstr>Calibri Light</vt:lpstr>
      <vt:lpstr>#9Slide07 Bungee</vt:lpstr>
      <vt:lpstr>#9Slide07 HoneyCream</vt:lpstr>
      <vt:lpstr>Caveat Brush</vt:lpstr>
      <vt:lpstr>Calibri</vt:lpstr>
      <vt:lpstr>#9Slide07 Crocante</vt:lpstr>
      <vt:lpstr>#9Slide05 SVNHaptic Script</vt:lpstr>
      <vt:lpstr>Baloo 2</vt:lpstr>
      <vt:lpstr>SVN-Newton</vt:lpstr>
      <vt:lpstr>Arial</vt:lpstr>
      <vt:lpstr>SVN-SAF</vt:lpstr>
      <vt:lpstr>#9Slide07 SVNDessert Menu Scrip</vt:lpstr>
      <vt:lpstr>Office Theme</vt:lpstr>
      <vt:lpstr>Kawaii Bubble Tea Bran MK Plan by Slidesgo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AI NHANH AI ĐÚNG</vt:lpstr>
      <vt:lpstr>Câu 1: Tính 60 – 15 = ? </vt:lpstr>
      <vt:lpstr>Câu 2: Tính 55 – 24 = ?</vt:lpstr>
      <vt:lpstr>Câu 3: Tính 57 – 29 = ?</vt:lpstr>
      <vt:lpstr>Câu 4: Tính 90 – 45 = ? </vt:lpstr>
      <vt:lpstr>Câu 5: Nhà bạn An có tổng cộng 30 quyển sách. An mang đi quyên góp 12 quyển sách. Hỏi nhà bạn An còn bao nhiêu quyển sách</vt:lpstr>
      <vt:lpstr>1.  Hoàn thành BT vào vở 2.  Ôn lại bài học 3. Chuẩn bị bài mới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Mi-li-lít</dc:title>
  <dc:creator>Nguyễn Thị Hồng Linh</dc:creator>
  <cp:lastModifiedBy>Windows User</cp:lastModifiedBy>
  <cp:revision>26</cp:revision>
  <dcterms:created xsi:type="dcterms:W3CDTF">2022-11-01T02:37:06Z</dcterms:created>
  <dcterms:modified xsi:type="dcterms:W3CDTF">2022-11-07T08:46:57Z</dcterms:modified>
</cp:coreProperties>
</file>