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2" r:id="rId2"/>
    <p:sldId id="290" r:id="rId3"/>
    <p:sldId id="318" r:id="rId4"/>
    <p:sldId id="291" r:id="rId5"/>
    <p:sldId id="271" r:id="rId6"/>
    <p:sldId id="259" r:id="rId7"/>
    <p:sldId id="274" r:id="rId8"/>
    <p:sldId id="307" r:id="rId9"/>
    <p:sldId id="308" r:id="rId10"/>
    <p:sldId id="309" r:id="rId11"/>
    <p:sldId id="310" r:id="rId12"/>
    <p:sldId id="311" r:id="rId13"/>
    <p:sldId id="312" r:id="rId14"/>
    <p:sldId id="313" r:id="rId15"/>
    <p:sldId id="314" r:id="rId16"/>
    <p:sldId id="273" r:id="rId17"/>
    <p:sldId id="315" r:id="rId18"/>
    <p:sldId id="316" r:id="rId19"/>
    <p:sldId id="317" r:id="rId20"/>
    <p:sldId id="26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t>9/28/2023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t>‹#›</a:t>
            </a:fld>
            <a:endParaRPr lang="en-US"/>
          </a:p>
        </p:txBody>
      </p:sp>
    </p:spTree>
    <p:extLst>
      <p:ext uri="{BB962C8B-B14F-4D97-AF65-F5344CB8AC3E}">
        <p14:creationId xmlns:p14="http://schemas.microsoft.com/office/powerpoint/2010/main" val="7934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4</a:t>
            </a:fld>
            <a:endParaRPr lang="en-US"/>
          </a:p>
        </p:txBody>
      </p:sp>
    </p:spTree>
    <p:extLst>
      <p:ext uri="{BB962C8B-B14F-4D97-AF65-F5344CB8AC3E}">
        <p14:creationId xmlns:p14="http://schemas.microsoft.com/office/powerpoint/2010/main" val="225258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6</a:t>
            </a:fld>
            <a:endParaRPr lang="en-US"/>
          </a:p>
        </p:txBody>
      </p:sp>
    </p:spTree>
    <p:extLst>
      <p:ext uri="{BB962C8B-B14F-4D97-AF65-F5344CB8AC3E}">
        <p14:creationId xmlns:p14="http://schemas.microsoft.com/office/powerpoint/2010/main" val="41036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13</a:t>
            </a:fld>
            <a:endParaRPr lang="en-US"/>
          </a:p>
        </p:txBody>
      </p:sp>
    </p:spTree>
    <p:extLst>
      <p:ext uri="{BB962C8B-B14F-4D97-AF65-F5344CB8AC3E}">
        <p14:creationId xmlns:p14="http://schemas.microsoft.com/office/powerpoint/2010/main" val="292494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18</a:t>
            </a:fld>
            <a:endParaRPr lang="en-US"/>
          </a:p>
        </p:txBody>
      </p:sp>
    </p:spTree>
    <p:extLst>
      <p:ext uri="{BB962C8B-B14F-4D97-AF65-F5344CB8AC3E}">
        <p14:creationId xmlns:p14="http://schemas.microsoft.com/office/powerpoint/2010/main" val="13676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20</a:t>
            </a:fld>
            <a:endParaRPr lang="en-US"/>
          </a:p>
        </p:txBody>
      </p:sp>
    </p:spTree>
    <p:extLst>
      <p:ext uri="{BB962C8B-B14F-4D97-AF65-F5344CB8AC3E}">
        <p14:creationId xmlns:p14="http://schemas.microsoft.com/office/powerpoint/2010/main" val="92497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t>21</a:t>
            </a:fld>
            <a:endParaRPr lang="en-US"/>
          </a:p>
        </p:txBody>
      </p:sp>
    </p:spTree>
    <p:extLst>
      <p:ext uri="{BB962C8B-B14F-4D97-AF65-F5344CB8AC3E}">
        <p14:creationId xmlns:p14="http://schemas.microsoft.com/office/powerpoint/2010/main" val="135526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145-DFC1-4D8C-877D-64E5924FEA2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CD3619-085F-4FA8-A7C6-B7C514839DA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6D8DD2-5C45-4C70-984C-FEEA4136E72D}"/>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9/28/2023</a:t>
            </a:fld>
            <a:endParaRPr lang="en-US"/>
          </a:p>
        </p:txBody>
      </p:sp>
      <p:sp>
        <p:nvSpPr>
          <p:cNvPr id="5" name="Footer Placeholder 4">
            <a:extLst>
              <a:ext uri="{FF2B5EF4-FFF2-40B4-BE49-F238E27FC236}">
                <a16:creationId xmlns:a16="http://schemas.microsoft.com/office/drawing/2014/main" id="{6127FFEE-DA8E-4060-A73B-E2A9758C0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59B2F4-37E2-40C9-AB69-13A18A362567}"/>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35412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3CBAC-BF7B-4372-89B4-0487F69F93D1}"/>
              </a:ext>
            </a:extLst>
          </p:cNvPr>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t>9/28/2023</a:t>
            </a:fld>
            <a:endParaRPr lang="en-US"/>
          </a:p>
        </p:txBody>
      </p:sp>
      <p:sp>
        <p:nvSpPr>
          <p:cNvPr id="3" name="Footer Placeholder 2">
            <a:extLst>
              <a:ext uri="{FF2B5EF4-FFF2-40B4-BE49-F238E27FC236}">
                <a16:creationId xmlns:a16="http://schemas.microsoft.com/office/drawing/2014/main" id="{2D1016C8-CDB6-41CA-A6DB-8C943246C9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8D1072A-827E-4567-9FE6-93A7B2ED33D4}"/>
              </a:ext>
            </a:extLst>
          </p:cNvPr>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t>‹#›</a:t>
            </a:fld>
            <a:endParaRPr lang="en-US"/>
          </a:p>
        </p:txBody>
      </p:sp>
    </p:spTree>
    <p:extLst>
      <p:ext uri="{BB962C8B-B14F-4D97-AF65-F5344CB8AC3E}">
        <p14:creationId xmlns:p14="http://schemas.microsoft.com/office/powerpoint/2010/main" val="3144223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0DB8C4A3-06FA-A534-DECE-4D1F9ECA8C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344400" y="190500"/>
            <a:ext cx="1219200" cy="1219200"/>
          </a:xfrm>
          <a:prstGeom prst="rect">
            <a:avLst/>
          </a:prstGeom>
        </p:spPr>
      </p:pic>
    </p:spTree>
    <p:extLst>
      <p:ext uri="{BB962C8B-B14F-4D97-AF65-F5344CB8AC3E}">
        <p14:creationId xmlns:p14="http://schemas.microsoft.com/office/powerpoint/2010/main" val="423378800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3.sv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40.png"/><Relationship Id="rId5" Type="http://schemas.openxmlformats.org/officeDocument/2006/relationships/image" Target="../media/image11.pn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3.sv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12"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sv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3.sv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13.jpeg"/><Relationship Id="rId10" Type="http://schemas.openxmlformats.org/officeDocument/2006/relationships/image" Target="../media/image17.png"/><Relationship Id="rId4" Type="http://schemas.openxmlformats.org/officeDocument/2006/relationships/image" Target="../media/image3.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3.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314972" y="1904132"/>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463675" y="278847"/>
            <a:ext cx="2944837" cy="2587283"/>
          </a:xfrm>
          <a:prstGeom prst="rect">
            <a:avLst/>
          </a:prstGeom>
        </p:spPr>
      </p:pic>
      <p:pic>
        <p:nvPicPr>
          <p:cNvPr id="2" name="Picture 1">
            <a:extLst>
              <a:ext uri="{FF2B5EF4-FFF2-40B4-BE49-F238E27FC236}">
                <a16:creationId xmlns:a16="http://schemas.microsoft.com/office/drawing/2014/main" id="{701E28BA-6719-9E48-D32A-A08451D188E6}"/>
              </a:ext>
            </a:extLst>
          </p:cNvPr>
          <p:cNvPicPr>
            <a:picLocks noChangeAspect="1"/>
          </p:cNvPicPr>
          <p:nvPr/>
        </p:nvPicPr>
        <p:blipFill>
          <a:blip r:embed="rId6"/>
          <a:stretch>
            <a:fillRect/>
          </a:stretch>
        </p:blipFill>
        <p:spPr>
          <a:xfrm>
            <a:off x="2784418" y="287906"/>
            <a:ext cx="7175614" cy="3005588"/>
          </a:xfrm>
          <a:prstGeom prst="rect">
            <a:avLst/>
          </a:prstGeom>
        </p:spPr>
      </p:pic>
    </p:spTree>
    <p:extLst>
      <p:ext uri="{BB962C8B-B14F-4D97-AF65-F5344CB8AC3E}">
        <p14:creationId xmlns:p14="http://schemas.microsoft.com/office/powerpoint/2010/main" val="42783726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8F009803-8C79-777A-2343-B9B97BBE2868}"/>
              </a:ext>
            </a:extLst>
          </p:cNvPr>
          <p:cNvPicPr>
            <a:picLocks noChangeAspect="1"/>
          </p:cNvPicPr>
          <p:nvPr/>
        </p:nvPicPr>
        <p:blipFill>
          <a:blip r:embed="rId2"/>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89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3C866392-C720-7D95-27F9-73A265CD8A98}"/>
              </a:ext>
            </a:extLst>
          </p:cNvPr>
          <p:cNvPicPr>
            <a:picLocks noChangeAspect="1"/>
          </p:cNvPicPr>
          <p:nvPr/>
        </p:nvPicPr>
        <p:blipFill>
          <a:blip r:embed="rId2"/>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6391275" y="1851233"/>
            <a:ext cx="539115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97497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a:extLst>
              <a:ext uri="{FF2B5EF4-FFF2-40B4-BE49-F238E27FC236}">
                <a16:creationId xmlns:a16="http://schemas.microsoft.com/office/drawing/2014/main" id="{584F2BE7-991A-9CE6-181F-A22F8A3994A1}"/>
              </a:ext>
            </a:extLst>
          </p:cNvPr>
          <p:cNvSpPr txBox="1">
            <a:spLocks noChangeArrowheads="1"/>
          </p:cNvSpPr>
          <p:nvPr/>
        </p:nvSpPr>
        <p:spPr bwMode="auto">
          <a:xfrm>
            <a:off x="5219700" y="1165433"/>
            <a:ext cx="6400800" cy="1384995"/>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a:extLst>
              <a:ext uri="{FF2B5EF4-FFF2-40B4-BE49-F238E27FC236}">
                <a16:creationId xmlns:a16="http://schemas.microsoft.com/office/drawing/2014/main" id="{7A4AC5EC-2509-D374-2579-58FDA354D3C8}"/>
              </a:ext>
            </a:extLst>
          </p:cNvPr>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00314D81-78AE-D082-99D7-8B82227BD5D5}"/>
              </a:ext>
            </a:extLst>
          </p:cNvPr>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EEFA922-D35E-5526-5924-7B2AF432033D}"/>
              </a:ext>
            </a:extLst>
          </p:cNvPr>
          <p:cNvPicPr>
            <a:picLocks noChangeAspect="1"/>
          </p:cNvPicPr>
          <p:nvPr/>
        </p:nvPicPr>
        <p:blipFill>
          <a:blip r:embed="rId2"/>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07977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p>
        </p:txBody>
      </p:sp>
      <p:pic>
        <p:nvPicPr>
          <p:cNvPr id="4" name="Picture 3">
            <a:extLst>
              <a:ext uri="{FF2B5EF4-FFF2-40B4-BE49-F238E27FC236}">
                <a16:creationId xmlns:a16="http://schemas.microsoft.com/office/drawing/2014/main" id="{B3DDBDCE-047E-3950-9EA3-D43232F018C4}"/>
              </a:ext>
            </a:extLst>
          </p:cNvPr>
          <p:cNvPicPr>
            <a:picLocks noChangeAspect="1"/>
          </p:cNvPicPr>
          <p:nvPr/>
        </p:nvPicPr>
        <p:blipFill>
          <a:blip r:embed="rId3"/>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6701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18CAB7EC-E85A-2735-26B2-057C1AA3B816}"/>
              </a:ext>
            </a:extLst>
          </p:cNvPr>
          <p:cNvPicPr>
            <a:picLocks noChangeAspect="1"/>
          </p:cNvPicPr>
          <p:nvPr/>
        </p:nvPicPr>
        <p:blipFill>
          <a:blip r:embed="rId2"/>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772025" y="13273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12188D72-85B4-6497-77C7-A31AA45F42A2}"/>
              </a:ext>
            </a:extLst>
          </p:cNvPr>
          <p:cNvPicPr>
            <a:picLocks noChangeAspect="1"/>
          </p:cNvPicPr>
          <p:nvPr/>
        </p:nvPicPr>
        <p:blipFill>
          <a:blip r:embed="rId3"/>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a:extLst>
              <a:ext uri="{FF2B5EF4-FFF2-40B4-BE49-F238E27FC236}">
                <a16:creationId xmlns:a16="http://schemas.microsoft.com/office/drawing/2014/main" id="{39275886-0341-047C-AEB6-D84402F5A22F}"/>
              </a:ext>
            </a:extLst>
          </p:cNvPr>
          <p:cNvSpPr txBox="1">
            <a:spLocks noChangeArrowheads="1"/>
          </p:cNvSpPr>
          <p:nvPr/>
        </p:nvSpPr>
        <p:spPr bwMode="auto">
          <a:xfrm>
            <a:off x="4762500" y="4108658"/>
            <a:ext cx="6181725" cy="120032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599293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682F8A1C-18C8-057B-9314-DF83E77690E4}"/>
              </a:ext>
            </a:extLst>
          </p:cNvPr>
          <p:cNvSpPr txBox="1">
            <a:spLocks noChangeArrowheads="1"/>
          </p:cNvSpPr>
          <p:nvPr/>
        </p:nvSpPr>
        <p:spPr bwMode="auto">
          <a:xfrm>
            <a:off x="4324350" y="1498808"/>
            <a:ext cx="7067550" cy="769441"/>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74BADCBD-D086-3978-F5FA-031184BD2F94}"/>
              </a:ext>
            </a:extLst>
          </p:cNvPr>
          <p:cNvPicPr>
            <a:picLocks noChangeAspect="1"/>
          </p:cNvPicPr>
          <p:nvPr/>
        </p:nvPicPr>
        <p:blipFill>
          <a:blip r:embed="rId2"/>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97CB12FE-4ED6-2522-98A4-526E0563F029}"/>
              </a:ext>
            </a:extLst>
          </p:cNvPr>
          <p:cNvPicPr>
            <a:picLocks noChangeAspect="1"/>
          </p:cNvPicPr>
          <p:nvPr/>
        </p:nvPicPr>
        <p:blipFill>
          <a:blip r:embed="rId3"/>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a:extLst>
              <a:ext uri="{FF2B5EF4-FFF2-40B4-BE49-F238E27FC236}">
                <a16:creationId xmlns:a16="http://schemas.microsoft.com/office/drawing/2014/main" id="{88F24EDD-3D11-A035-C3F1-E24111748103}"/>
              </a:ext>
            </a:extLst>
          </p:cNvPr>
          <p:cNvSpPr txBox="1">
            <a:spLocks noChangeArrowheads="1"/>
          </p:cNvSpPr>
          <p:nvPr/>
        </p:nvSpPr>
        <p:spPr bwMode="auto">
          <a:xfrm>
            <a:off x="5972175" y="3918158"/>
            <a:ext cx="5676900" cy="175432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021926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890793"/>
            <a:ext cx="3522099" cy="4284517"/>
          </a:xfrm>
          <a:prstGeom prst="rect">
            <a:avLst/>
          </a:prstGeom>
        </p:spPr>
      </p:pic>
      <p:sp>
        <p:nvSpPr>
          <p:cNvPr id="36" name="Rectangle 35">
            <a:extLst>
              <a:ext uri="{FF2B5EF4-FFF2-40B4-BE49-F238E27FC236}">
                <a16:creationId xmlns:a16="http://schemas.microsoft.com/office/drawing/2014/main" id="{032D2FB2-5BDD-400C-9E97-13EED3ACCE16}"/>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94BE250-F1D5-459F-BFEA-5DDF647809D4}"/>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16576575-ADA1-4944-AFAF-339BF39A1165}"/>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5CA745E-B4C7-4636-9857-7A3248E3D329}"/>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F3967DA-336F-4FC9-AF05-173AA98F53CA}"/>
              </a:ext>
            </a:extLst>
          </p:cNvPr>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518695A-384E-4C37-A233-6F6C7BEEF6B7}"/>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09257E9B-3FA5-4867-986D-D25D332B4DF9}"/>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7A66147-253E-4B64-9A6A-7C0BDA909C42}"/>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AA8DA606-8FDD-4431-978E-1FD6649C65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2ABD3046-1545-4818-80BD-5DA08B1C074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grpSp>
        <p:nvGrpSpPr>
          <p:cNvPr id="50" name="Group 49">
            <a:extLst>
              <a:ext uri="{FF2B5EF4-FFF2-40B4-BE49-F238E27FC236}">
                <a16:creationId xmlns:a16="http://schemas.microsoft.com/office/drawing/2014/main" id="{E5334101-AAA8-4111-9E8D-D7AC09F051B2}"/>
              </a:ext>
            </a:extLst>
          </p:cNvPr>
          <p:cNvGrpSpPr/>
          <p:nvPr/>
        </p:nvGrpSpPr>
        <p:grpSpPr>
          <a:xfrm>
            <a:off x="413314" y="518681"/>
            <a:ext cx="311797" cy="167984"/>
            <a:chOff x="2858712" y="1880751"/>
            <a:chExt cx="346363" cy="304800"/>
          </a:xfrm>
        </p:grpSpPr>
        <p:cxnSp>
          <p:nvCxnSpPr>
            <p:cNvPr id="51" name="Straight Connector 50">
              <a:extLst>
                <a:ext uri="{FF2B5EF4-FFF2-40B4-BE49-F238E27FC236}">
                  <a16:creationId xmlns:a16="http://schemas.microsoft.com/office/drawing/2014/main" id="{376076BB-0E17-43FE-A675-E8D1BDA2984D}"/>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17E7B04-99D0-4AF7-A969-FA74CF8A1EC8}"/>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C7E76-E090-48A8-ADEC-0F6295598486}"/>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F2F795A-7EB1-49C4-8731-5278D61947D0}"/>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5" name="TextBox 54">
            <a:extLst>
              <a:ext uri="{FF2B5EF4-FFF2-40B4-BE49-F238E27FC236}">
                <a16:creationId xmlns:a16="http://schemas.microsoft.com/office/drawing/2014/main" id="{BEE5574A-2BD2-42E7-B664-0A9B7DBFD7CB}"/>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6" name="TextBox 55">
            <a:extLst>
              <a:ext uri="{FF2B5EF4-FFF2-40B4-BE49-F238E27FC236}">
                <a16:creationId xmlns:a16="http://schemas.microsoft.com/office/drawing/2014/main" id="{2CDDC06B-AB6A-4DA2-865A-DF6CA5411793}"/>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7" name="TextBox 56">
            <a:extLst>
              <a:ext uri="{FF2B5EF4-FFF2-40B4-BE49-F238E27FC236}">
                <a16:creationId xmlns:a16="http://schemas.microsoft.com/office/drawing/2014/main" id="{7D09A14F-20FF-4EF0-B5C5-C8D0B11440EA}"/>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8" name="TextBox 57">
            <a:extLst>
              <a:ext uri="{FF2B5EF4-FFF2-40B4-BE49-F238E27FC236}">
                <a16:creationId xmlns:a16="http://schemas.microsoft.com/office/drawing/2014/main" id="{F0A315EA-BBC7-4DDC-8EA1-840D17605778}"/>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67F1EB7C-1506-AF92-C44E-EC32AEAEC2E4}"/>
              </a:ext>
            </a:extLst>
          </p:cNvPr>
          <p:cNvPicPr>
            <a:picLocks noChangeAspect="1"/>
          </p:cNvPicPr>
          <p:nvPr/>
        </p:nvPicPr>
        <p:blipFill>
          <a:blip r:embed="rId9"/>
          <a:stretch>
            <a:fillRect/>
          </a:stretch>
        </p:blipFill>
        <p:spPr>
          <a:xfrm>
            <a:off x="3065599" y="564131"/>
            <a:ext cx="7108552" cy="3005588"/>
          </a:xfrm>
          <a:prstGeom prst="rect">
            <a:avLst/>
          </a:prstGeom>
        </p:spPr>
      </p:pic>
    </p:spTree>
    <p:extLst>
      <p:ext uri="{BB962C8B-B14F-4D97-AF65-F5344CB8AC3E}">
        <p14:creationId xmlns:p14="http://schemas.microsoft.com/office/powerpoint/2010/main" val="969693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1514474" y="3041858"/>
            <a:ext cx="6867525"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a:extLst>
              <a:ext uri="{FF2B5EF4-FFF2-40B4-BE49-F238E27FC236}">
                <a16:creationId xmlns:a16="http://schemas.microsoft.com/office/drawing/2014/main" id="{B110BC9B-8E75-0BF7-A6FA-6FF26933BA06}"/>
              </a:ext>
            </a:extLst>
          </p:cNvPr>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506400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2838450" y="3194258"/>
            <a:ext cx="58197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74BFBEB2-88BA-1FD0-567B-37360410A208}"/>
              </a:ext>
            </a:extLst>
          </p:cNvPr>
          <p:cNvPicPr>
            <a:picLocks noChangeAspect="1"/>
          </p:cNvPicPr>
          <p:nvPr/>
        </p:nvPicPr>
        <p:blipFill>
          <a:blip r:embed="rId4"/>
          <a:stretch>
            <a:fillRect/>
          </a:stretch>
        </p:blipFill>
        <p:spPr>
          <a:xfrm>
            <a:off x="552449" y="3190876"/>
            <a:ext cx="1989061" cy="2347912"/>
          </a:xfrm>
          <a:prstGeom prst="rect">
            <a:avLst/>
          </a:prstGeom>
        </p:spPr>
      </p:pic>
    </p:spTree>
    <p:extLst>
      <p:ext uri="{BB962C8B-B14F-4D97-AF65-F5344CB8AC3E}">
        <p14:creationId xmlns:p14="http://schemas.microsoft.com/office/powerpoint/2010/main" val="308230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a:extLst>
              <a:ext uri="{FF2B5EF4-FFF2-40B4-BE49-F238E27FC236}">
                <a16:creationId xmlns:a16="http://schemas.microsoft.com/office/drawing/2014/main" id="{5DCCEC73-0CEC-9CE3-3065-FE754CAA5E83}"/>
              </a:ext>
            </a:extLst>
          </p:cNvPr>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a:extLst>
              <a:ext uri="{FF2B5EF4-FFF2-40B4-BE49-F238E27FC236}">
                <a16:creationId xmlns:a16="http://schemas.microsoft.com/office/drawing/2014/main" id="{3832A390-5C3B-9F89-D249-46A581C57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a:extLst>
              <a:ext uri="{FF2B5EF4-FFF2-40B4-BE49-F238E27FC236}">
                <a16:creationId xmlns:a16="http://schemas.microsoft.com/office/drawing/2014/main" id="{20399A5E-76AE-AFDC-081A-DFEB08324D21}"/>
              </a:ext>
            </a:extLst>
          </p:cNvPr>
          <p:cNvSpPr txBox="1">
            <a:spLocks noChangeArrowheads="1"/>
          </p:cNvSpPr>
          <p:nvPr/>
        </p:nvSpPr>
        <p:spPr bwMode="auto">
          <a:xfrm>
            <a:off x="819150" y="2832308"/>
            <a:ext cx="7686676" cy="2062103"/>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p>
        </p:txBody>
      </p:sp>
    </p:spTree>
    <p:extLst>
      <p:ext uri="{BB962C8B-B14F-4D97-AF65-F5344CB8AC3E}">
        <p14:creationId xmlns:p14="http://schemas.microsoft.com/office/powerpoint/2010/main" val="2037535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dép</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nhựa</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Thanh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thép</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đũa</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111102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C35C742-3B37-49DC-A193-8887E2B8D3A3}"/>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BE8D23F-5D24-4D66-ACC1-694E6763A1FE}"/>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95F6831-79EC-4DBF-8644-0C30E9E444BA}"/>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B4CD97F-6CCE-47B1-8646-01AC12C9D6DE}"/>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99CBEA4-F84C-4D62-89EA-E24C0A9D43F3}"/>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4DD32204-DE98-4A28-87ED-3FF5138881B7}"/>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5147D88-A15D-4C8E-86AE-552792A52F85}"/>
              </a:ext>
            </a:extLst>
          </p:cNvPr>
          <p:cNvSpPr/>
          <p:nvPr/>
        </p:nvSpPr>
        <p:spPr>
          <a:xfrm>
            <a:off x="129297" y="4310496"/>
            <a:ext cx="914400" cy="595746"/>
          </a:xfrm>
          <a:prstGeom prst="rect">
            <a:avLst/>
          </a:prstGeom>
          <a:solidFill>
            <a:srgbClr val="D9ED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Line arrow Straight">
            <a:extLst>
              <a:ext uri="{FF2B5EF4-FFF2-40B4-BE49-F238E27FC236}">
                <a16:creationId xmlns:a16="http://schemas.microsoft.com/office/drawing/2014/main" id="{97519913-1EAC-409E-9EFD-6FDCCA784F0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824" y="1407967"/>
            <a:ext cx="443345" cy="443345"/>
          </a:xfrm>
          <a:prstGeom prst="rect">
            <a:avLst/>
          </a:prstGeom>
        </p:spPr>
      </p:pic>
      <p:pic>
        <p:nvPicPr>
          <p:cNvPr id="25" name="Graphic 24" descr="Line arrow Straight">
            <a:extLst>
              <a:ext uri="{FF2B5EF4-FFF2-40B4-BE49-F238E27FC236}">
                <a16:creationId xmlns:a16="http://schemas.microsoft.com/office/drawing/2014/main" id="{8B99DC7B-CF57-406D-B6DD-9DF70B6C755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78748" y="4982442"/>
            <a:ext cx="443345" cy="443345"/>
          </a:xfrm>
          <a:prstGeom prst="rect">
            <a:avLst/>
          </a:prstGeom>
        </p:spPr>
      </p:pic>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9903494-EB4A-4DCE-A508-B5D98949B56D}"/>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34" name="TextBox 33">
            <a:extLst>
              <a:ext uri="{FF2B5EF4-FFF2-40B4-BE49-F238E27FC236}">
                <a16:creationId xmlns:a16="http://schemas.microsoft.com/office/drawing/2014/main" id="{B14FF39A-B5B2-40DD-9685-465CC8D9B042}"/>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35" name="TextBox 34">
            <a:extLst>
              <a:ext uri="{FF2B5EF4-FFF2-40B4-BE49-F238E27FC236}">
                <a16:creationId xmlns:a16="http://schemas.microsoft.com/office/drawing/2014/main" id="{15F7D635-ACA0-4AB0-B308-ECE42807C04F}"/>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36" name="TextBox 35">
            <a:extLst>
              <a:ext uri="{FF2B5EF4-FFF2-40B4-BE49-F238E27FC236}">
                <a16:creationId xmlns:a16="http://schemas.microsoft.com/office/drawing/2014/main" id="{701BE0F4-87D8-4CD2-B855-A67581EA2D4E}"/>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37" name="TextBox 36">
            <a:extLst>
              <a:ext uri="{FF2B5EF4-FFF2-40B4-BE49-F238E27FC236}">
                <a16:creationId xmlns:a16="http://schemas.microsoft.com/office/drawing/2014/main" id="{50B5E194-9A49-4C15-B402-DC22BDE6A383}"/>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39" name="Picture 38">
            <a:extLst>
              <a:ext uri="{FF2B5EF4-FFF2-40B4-BE49-F238E27FC236}">
                <a16:creationId xmlns:a16="http://schemas.microsoft.com/office/drawing/2014/main" id="{9CDC4F1A-43F5-431D-9909-FAFA3C3702FF}"/>
              </a:ext>
            </a:extLst>
          </p:cNvPr>
          <p:cNvPicPr>
            <a:picLocks noChangeAspect="1"/>
          </p:cNvPicPr>
          <p:nvPr/>
        </p:nvPicPr>
        <p:blipFill rotWithShape="1">
          <a:blip r:embed="rId7">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flipH="1">
            <a:off x="1217440" y="2597890"/>
            <a:ext cx="2714362" cy="3955310"/>
          </a:xfrm>
          <a:prstGeom prst="rect">
            <a:avLst/>
          </a:prstGeom>
        </p:spPr>
      </p:pic>
      <p:pic>
        <p:nvPicPr>
          <p:cNvPr id="8" name="Picture 7" descr="Map&#10;&#10;Description automatically generated">
            <a:extLst>
              <a:ext uri="{FF2B5EF4-FFF2-40B4-BE49-F238E27FC236}">
                <a16:creationId xmlns:a16="http://schemas.microsoft.com/office/drawing/2014/main" id="{6B87DB51-5C89-400B-8D99-A1124E2DD28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61078" y="1283740"/>
            <a:ext cx="4359143" cy="4795211"/>
          </a:xfrm>
          <a:prstGeom prst="rect">
            <a:avLst/>
          </a:prstGeom>
        </p:spPr>
      </p:pic>
      <p:grpSp>
        <p:nvGrpSpPr>
          <p:cNvPr id="10" name="Group 9">
            <a:extLst>
              <a:ext uri="{FF2B5EF4-FFF2-40B4-BE49-F238E27FC236}">
                <a16:creationId xmlns:a16="http://schemas.microsoft.com/office/drawing/2014/main" id="{A59A7168-8825-40D4-AB3C-0CD42C049876}"/>
              </a:ext>
            </a:extLst>
          </p:cNvPr>
          <p:cNvGrpSpPr/>
          <p:nvPr/>
        </p:nvGrpSpPr>
        <p:grpSpPr>
          <a:xfrm>
            <a:off x="1552221" y="2362412"/>
            <a:ext cx="6014433" cy="1373537"/>
            <a:chOff x="1552221" y="2362412"/>
            <a:chExt cx="6014433" cy="1373537"/>
          </a:xfrm>
        </p:grpSpPr>
        <p:pic>
          <p:nvPicPr>
            <p:cNvPr id="43" name="Graphic 4">
              <a:extLst>
                <a:ext uri="{FF2B5EF4-FFF2-40B4-BE49-F238E27FC236}">
                  <a16:creationId xmlns:a16="http://schemas.microsoft.com/office/drawing/2014/main" id="{6CFE425C-2A52-4E2C-B3EC-E45A289F7C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2221" y="2362412"/>
              <a:ext cx="6014433" cy="1373537"/>
            </a:xfrm>
            <a:prstGeom prst="rect">
              <a:avLst/>
            </a:prstGeom>
          </p:spPr>
        </p:pic>
        <p:sp>
          <p:nvSpPr>
            <p:cNvPr id="9" name="TextBox 8">
              <a:extLst>
                <a:ext uri="{FF2B5EF4-FFF2-40B4-BE49-F238E27FC236}">
                  <a16:creationId xmlns:a16="http://schemas.microsoft.com/office/drawing/2014/main" id="{D26BEDA9-FF16-45E7-8507-DA35F3DC3DBE}"/>
                </a:ext>
              </a:extLst>
            </p:cNvPr>
            <p:cNvSpPr txBox="1"/>
            <p:nvPr/>
          </p:nvSpPr>
          <p:spPr>
            <a:xfrm>
              <a:off x="2858266" y="2639098"/>
              <a:ext cx="31967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Học ghi nhớ</a:t>
              </a:r>
            </a:p>
          </p:txBody>
        </p:sp>
      </p:grpSp>
      <p:grpSp>
        <p:nvGrpSpPr>
          <p:cNvPr id="11" name="Group 10">
            <a:extLst>
              <a:ext uri="{FF2B5EF4-FFF2-40B4-BE49-F238E27FC236}">
                <a16:creationId xmlns:a16="http://schemas.microsoft.com/office/drawing/2014/main" id="{A65095B1-2993-42F9-BA80-BA6C4038E113}"/>
              </a:ext>
            </a:extLst>
          </p:cNvPr>
          <p:cNvGrpSpPr/>
          <p:nvPr/>
        </p:nvGrpSpPr>
        <p:grpSpPr>
          <a:xfrm>
            <a:off x="2742012" y="4358664"/>
            <a:ext cx="6014433" cy="1373537"/>
            <a:chOff x="2742012" y="4358664"/>
            <a:chExt cx="6014433" cy="1373537"/>
          </a:xfrm>
        </p:grpSpPr>
        <p:pic>
          <p:nvPicPr>
            <p:cNvPr id="44" name="Graphic 4">
              <a:extLst>
                <a:ext uri="{FF2B5EF4-FFF2-40B4-BE49-F238E27FC236}">
                  <a16:creationId xmlns:a16="http://schemas.microsoft.com/office/drawing/2014/main" id="{A5F61ED6-685D-4844-87DD-1729F04CD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2012" y="4358664"/>
              <a:ext cx="6014433" cy="1373537"/>
            </a:xfrm>
            <a:prstGeom prst="rect">
              <a:avLst/>
            </a:prstGeom>
          </p:spPr>
        </p:pic>
        <p:sp>
          <p:nvSpPr>
            <p:cNvPr id="45" name="TextBox 44">
              <a:extLst>
                <a:ext uri="{FF2B5EF4-FFF2-40B4-BE49-F238E27FC236}">
                  <a16:creationId xmlns:a16="http://schemas.microsoft.com/office/drawing/2014/main" id="{7B46220C-4B13-4484-A9C1-60337D22A478}"/>
                </a:ext>
              </a:extLst>
            </p:cNvPr>
            <p:cNvSpPr txBox="1"/>
            <p:nvPr/>
          </p:nvSpPr>
          <p:spPr>
            <a:xfrm>
              <a:off x="3763717" y="4838714"/>
              <a:ext cx="44614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7" name="Picture 6">
            <a:extLst>
              <a:ext uri="{FF2B5EF4-FFF2-40B4-BE49-F238E27FC236}">
                <a16:creationId xmlns:a16="http://schemas.microsoft.com/office/drawing/2014/main" id="{610642EB-012F-BC7B-DE8D-664E98CABDE2}"/>
              </a:ext>
            </a:extLst>
          </p:cNvPr>
          <p:cNvPicPr>
            <a:picLocks noChangeAspect="1"/>
          </p:cNvPicPr>
          <p:nvPr/>
        </p:nvPicPr>
        <p:blipFill>
          <a:blip r:embed="rId11"/>
          <a:stretch>
            <a:fillRect/>
          </a:stretch>
        </p:blipFill>
        <p:spPr>
          <a:xfrm>
            <a:off x="3603280" y="186179"/>
            <a:ext cx="5023539" cy="2999492"/>
          </a:xfrm>
          <a:prstGeom prst="rect">
            <a:avLst/>
          </a:prstGeom>
        </p:spPr>
      </p:pic>
    </p:spTree>
    <p:extLst>
      <p:ext uri="{BB962C8B-B14F-4D97-AF65-F5344CB8AC3E}">
        <p14:creationId xmlns:p14="http://schemas.microsoft.com/office/powerpoint/2010/main" val="287183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E8478ED-58D5-4E71-B21C-242C7B50BFB3}"/>
              </a:ext>
            </a:extLst>
          </p:cNvPr>
          <p:cNvSpPr/>
          <p:nvPr/>
        </p:nvSpPr>
        <p:spPr>
          <a:xfrm>
            <a:off x="380168"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8" name="TextBox 17">
            <a:extLst>
              <a:ext uri="{FF2B5EF4-FFF2-40B4-BE49-F238E27FC236}">
                <a16:creationId xmlns:a16="http://schemas.microsoft.com/office/drawing/2014/main" id="{19B731A3-84D7-4E33-A708-B408F3B5F8AD}"/>
              </a:ext>
            </a:extLst>
          </p:cNvPr>
          <p:cNvSpPr txBox="1"/>
          <p:nvPr/>
        </p:nvSpPr>
        <p:spPr>
          <a:xfrm rot="16200000">
            <a:off x="9603882" y="2638252"/>
            <a:ext cx="615553" cy="1342675"/>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2" y="3372327"/>
            <a:ext cx="4565874" cy="3083892"/>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91176" y="1000252"/>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2" name="Picture 31"/>
          <p:cNvPicPr>
            <a:picLocks noChangeAspect="1"/>
          </p:cNvPicPr>
          <p:nvPr/>
        </p:nvPicPr>
        <p:blipFill>
          <a:blip r:embed="rId7">
            <a:extLst>
              <a:ext uri="{BEBA8EAE-BF5A-486C-A8C5-ECC9F3942E4B}">
                <a14:imgProps xmlns:a14="http://schemas.microsoft.com/office/drawing/2010/main">
                  <a14:imgLayer r:embed="rId8">
                    <a14:imgEffect>
                      <a14:backgroundRemoval t="472" b="97170" l="9664" r="89916"/>
                    </a14:imgEffect>
                  </a14:imgLayer>
                </a14:imgProps>
              </a:ext>
              <a:ext uri="{28A0092B-C50C-407E-A947-70E740481C1C}">
                <a14:useLocalDpi xmlns:a14="http://schemas.microsoft.com/office/drawing/2010/main" val="0"/>
              </a:ext>
            </a:extLst>
          </a:blip>
          <a:stretch>
            <a:fillRect/>
          </a:stretch>
        </p:blipFill>
        <p:spPr>
          <a:xfrm>
            <a:off x="8797550" y="968625"/>
            <a:ext cx="3050711" cy="2492498"/>
          </a:xfrm>
          <a:prstGeom prst="rect">
            <a:avLst/>
          </a:prstGeom>
        </p:spPr>
      </p:pic>
      <p:pic>
        <p:nvPicPr>
          <p:cNvPr id="2" name="Picture 1">
            <a:extLst>
              <a:ext uri="{FF2B5EF4-FFF2-40B4-BE49-F238E27FC236}">
                <a16:creationId xmlns:a16="http://schemas.microsoft.com/office/drawing/2014/main" id="{E8AEBBA2-86CB-8578-D8E6-E47709B9DCC7}"/>
              </a:ext>
            </a:extLst>
          </p:cNvPr>
          <p:cNvPicPr>
            <a:picLocks noChangeAspect="1"/>
          </p:cNvPicPr>
          <p:nvPr/>
        </p:nvPicPr>
        <p:blipFill>
          <a:blip r:embed="rId9"/>
          <a:stretch>
            <a:fillRect/>
          </a:stretch>
        </p:blipFill>
        <p:spPr>
          <a:xfrm>
            <a:off x="2213678" y="1315819"/>
            <a:ext cx="7212193" cy="3578662"/>
          </a:xfrm>
          <a:prstGeom prst="rect">
            <a:avLst/>
          </a:prstGeom>
        </p:spPr>
      </p:pic>
    </p:spTree>
    <p:extLst>
      <p:ext uri="{BB962C8B-B14F-4D97-AF65-F5344CB8AC3E}">
        <p14:creationId xmlns:p14="http://schemas.microsoft.com/office/powerpoint/2010/main" val="613292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83C51C3-700A-4314-BEA0-3D4287B70164}"/>
              </a:ext>
            </a:extLst>
          </p:cNvPr>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a:extLst>
              <a:ext uri="{FF2B5EF4-FFF2-40B4-BE49-F238E27FC236}">
                <a16:creationId xmlns:a16="http://schemas.microsoft.com/office/drawing/2014/main" id="{05648F5C-E5FA-4B99-A9F2-B3CD1DCBC3E2}"/>
              </a:ext>
            </a:extLst>
          </p:cNvPr>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a:extLst>
              <a:ext uri="{FF2B5EF4-FFF2-40B4-BE49-F238E27FC236}">
                <a16:creationId xmlns:a16="http://schemas.microsoft.com/office/drawing/2014/main" id="{7F0E1B69-494B-45A4-932B-043CFC7AC50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57825" y="6038137"/>
            <a:ext cx="397254" cy="397254"/>
          </a:xfrm>
          <a:prstGeom prst="rect">
            <a:avLst/>
          </a:prstGeom>
        </p:spPr>
      </p:pic>
      <p:pic>
        <p:nvPicPr>
          <p:cNvPr id="42" name="Graphic 41" descr="Close">
            <a:extLst>
              <a:ext uri="{FF2B5EF4-FFF2-40B4-BE49-F238E27FC236}">
                <a16:creationId xmlns:a16="http://schemas.microsoft.com/office/drawing/2014/main" id="{4BE340A5-4E92-4E2E-A1D2-0E562B64CE6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1767" y="6038137"/>
            <a:ext cx="397254" cy="397254"/>
          </a:xfrm>
          <a:prstGeom prst="rect">
            <a:avLst/>
          </a:prstGeom>
        </p:spPr>
      </p:pic>
      <p:pic>
        <p:nvPicPr>
          <p:cNvPr id="43" name="Graphic 42" descr="Close">
            <a:extLst>
              <a:ext uri="{FF2B5EF4-FFF2-40B4-BE49-F238E27FC236}">
                <a16:creationId xmlns:a16="http://schemas.microsoft.com/office/drawing/2014/main" id="{6DD9D8A8-11F5-48D9-B779-BB33188DC92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704" y="6038137"/>
            <a:ext cx="397254" cy="397254"/>
          </a:xfrm>
          <a:prstGeom prst="rect">
            <a:avLst/>
          </a:prstGeom>
        </p:spPr>
      </p:pic>
      <p:grpSp>
        <p:nvGrpSpPr>
          <p:cNvPr id="7" name="Group 6">
            <a:extLst>
              <a:ext uri="{FF2B5EF4-FFF2-40B4-BE49-F238E27FC236}">
                <a16:creationId xmlns:a16="http://schemas.microsoft.com/office/drawing/2014/main" id="{1DDE24E2-FC1F-4084-B746-FD72C98B0204}"/>
              </a:ext>
            </a:extLst>
          </p:cNvPr>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a:extLst>
                <a:ext uri="{FF2B5EF4-FFF2-40B4-BE49-F238E27FC236}">
                  <a16:creationId xmlns:a16="http://schemas.microsoft.com/office/drawing/2014/main" id="{D0A29492-AB75-4DBB-A9CF-3523384C021E}"/>
                </a:ext>
              </a:extLst>
            </p:cNvPr>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Thìa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inox</a:t>
              </a:r>
            </a:p>
          </p:txBody>
        </p:sp>
      </p:grpSp>
      <p:grpSp>
        <p:nvGrpSpPr>
          <p:cNvPr id="8" name="Group 7">
            <a:extLst>
              <a:ext uri="{FF2B5EF4-FFF2-40B4-BE49-F238E27FC236}">
                <a16:creationId xmlns:a16="http://schemas.microsoft.com/office/drawing/2014/main" id="{D1DDA0BB-555F-465F-A216-DD6C21CDE3F0}"/>
              </a:ext>
            </a:extLst>
          </p:cNvPr>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a:extLst>
                <a:ext uri="{FF2B5EF4-FFF2-40B4-BE49-F238E27FC236}">
                  <a16:creationId xmlns:a16="http://schemas.microsoft.com/office/drawing/2014/main" id="{705ACE6D-C16F-4B83-84DF-D39FF57D5948}"/>
                </a:ext>
              </a:extLst>
            </p:cNvPr>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Nồi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gang</a:t>
              </a:r>
            </a:p>
          </p:txBody>
        </p:sp>
      </p:grpSp>
      <p:grpSp>
        <p:nvGrpSpPr>
          <p:cNvPr id="9" name="Group 8">
            <a:extLst>
              <a:ext uri="{FF2B5EF4-FFF2-40B4-BE49-F238E27FC236}">
                <a16:creationId xmlns:a16="http://schemas.microsoft.com/office/drawing/2014/main" id="{7C964D0E-9B33-420F-AB8A-147BDC8E1EE9}"/>
              </a:ext>
            </a:extLst>
          </p:cNvPr>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a:extLst>
                <a:ext uri="{FF2B5EF4-FFF2-40B4-BE49-F238E27FC236}">
                  <a16:creationId xmlns:a16="http://schemas.microsoft.com/office/drawing/2014/main" id="{DCB4D6FE-F522-494A-95C5-66CCB374E7C2}"/>
                </a:ext>
              </a:extLst>
            </p:cNvPr>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Đôi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đũa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a:extLst>
              <a:ext uri="{FF2B5EF4-FFF2-40B4-BE49-F238E27FC236}">
                <a16:creationId xmlns:a16="http://schemas.microsoft.com/office/drawing/2014/main" id="{837B7BF3-FEF2-46F6-859A-E2E5D8DF4447}"/>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5591" y="4670304"/>
            <a:ext cx="1523181" cy="1136833"/>
          </a:xfrm>
          <a:prstGeom prst="rect">
            <a:avLst/>
          </a:prstGeom>
        </p:spPr>
      </p:pic>
      <p:sp>
        <p:nvSpPr>
          <p:cNvPr id="45" name="Rectangle 44">
            <a:extLst>
              <a:ext uri="{FF2B5EF4-FFF2-40B4-BE49-F238E27FC236}">
                <a16:creationId xmlns:a16="http://schemas.microsoft.com/office/drawing/2014/main" id="{9F3B264E-CE61-4F5C-A0AD-32D957CCD37E}"/>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1B51A5D-7C36-4843-9B8D-5DE5C260029C}"/>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04FC840-2CA5-493D-988C-A09245B9A0FB}"/>
              </a:ext>
            </a:extLst>
          </p:cNvPr>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A115B482-3CE5-4160-86BF-347BEC558191}"/>
              </a:ext>
            </a:extLst>
          </p:cNvPr>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BB95A917-F9D4-4BBD-B596-B110DC84B351}"/>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E807DBB4-9CA0-4BDB-90FD-FBA5C529D905}"/>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21192DB8-82DA-40C3-B62C-0FC12BA6FEA6}"/>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6EC68D55-6F5C-4084-A76A-164297AE4663}"/>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a:extLst>
              <a:ext uri="{FF2B5EF4-FFF2-40B4-BE49-F238E27FC236}">
                <a16:creationId xmlns:a16="http://schemas.microsoft.com/office/drawing/2014/main" id="{C4013A00-A846-4A51-ADC7-4C34451C9C75}"/>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64824" y="1407967"/>
            <a:ext cx="443345" cy="443345"/>
          </a:xfrm>
          <a:prstGeom prst="rect">
            <a:avLst/>
          </a:prstGeom>
        </p:spPr>
      </p:pic>
      <p:pic>
        <p:nvPicPr>
          <p:cNvPr id="57" name="Graphic 56" descr="Line arrow Straight">
            <a:extLst>
              <a:ext uri="{FF2B5EF4-FFF2-40B4-BE49-F238E27FC236}">
                <a16:creationId xmlns:a16="http://schemas.microsoft.com/office/drawing/2014/main" id="{1BFB9D4D-FCCC-4F7D-B0C5-231DF5123FF8}"/>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378748" y="4982442"/>
            <a:ext cx="443345" cy="443345"/>
          </a:xfrm>
          <a:prstGeom prst="rect">
            <a:avLst/>
          </a:prstGeom>
        </p:spPr>
      </p:pic>
      <p:grpSp>
        <p:nvGrpSpPr>
          <p:cNvPr id="58" name="Group 57">
            <a:extLst>
              <a:ext uri="{FF2B5EF4-FFF2-40B4-BE49-F238E27FC236}">
                <a16:creationId xmlns:a16="http://schemas.microsoft.com/office/drawing/2014/main" id="{3AA4CBE6-1A32-4F46-ACEE-88EF5DA87FB1}"/>
              </a:ext>
            </a:extLst>
          </p:cNvPr>
          <p:cNvGrpSpPr/>
          <p:nvPr/>
        </p:nvGrpSpPr>
        <p:grpSpPr>
          <a:xfrm>
            <a:off x="413314" y="518681"/>
            <a:ext cx="311797" cy="167984"/>
            <a:chOff x="2858712" y="1880751"/>
            <a:chExt cx="346363" cy="304800"/>
          </a:xfrm>
        </p:grpSpPr>
        <p:cxnSp>
          <p:nvCxnSpPr>
            <p:cNvPr id="59" name="Straight Connector 58">
              <a:extLst>
                <a:ext uri="{FF2B5EF4-FFF2-40B4-BE49-F238E27FC236}">
                  <a16:creationId xmlns:a16="http://schemas.microsoft.com/office/drawing/2014/main" id="{B14F5231-8F0B-4215-AE6C-ADB43039536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1AB9B9C-85EB-44AB-A969-6CAE4E8E1AAB}"/>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95B998D-7CDF-4039-9789-6E12F16BE025}"/>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681E1DCE-16D2-421C-9A2F-3A73EC51229B}"/>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66" name="TextBox 65">
            <a:extLst>
              <a:ext uri="{FF2B5EF4-FFF2-40B4-BE49-F238E27FC236}">
                <a16:creationId xmlns:a16="http://schemas.microsoft.com/office/drawing/2014/main" id="{4184A9E9-AC33-46AC-9525-D76CFEDB37FC}"/>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67" name="TextBox 66">
            <a:extLst>
              <a:ext uri="{FF2B5EF4-FFF2-40B4-BE49-F238E27FC236}">
                <a16:creationId xmlns:a16="http://schemas.microsoft.com/office/drawing/2014/main" id="{1CB45281-5230-4F4F-BEDC-116F6B20D94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68" name="TextBox 67">
            <a:extLst>
              <a:ext uri="{FF2B5EF4-FFF2-40B4-BE49-F238E27FC236}">
                <a16:creationId xmlns:a16="http://schemas.microsoft.com/office/drawing/2014/main" id="{10E62C95-F257-401B-9E04-65B56AF265C0}"/>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0" name="TextBox 69">
            <a:extLst>
              <a:ext uri="{FF2B5EF4-FFF2-40B4-BE49-F238E27FC236}">
                <a16:creationId xmlns:a16="http://schemas.microsoft.com/office/drawing/2014/main" id="{217DD69B-5A0E-49B4-9337-C45C17A5B40D}"/>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Tree>
    <p:extLst>
      <p:ext uri="{BB962C8B-B14F-4D97-AF65-F5344CB8AC3E}">
        <p14:creationId xmlns:p14="http://schemas.microsoft.com/office/powerpoint/2010/main" val="763986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741E79-0491-4133-A5BC-9D6CA78FA84E}"/>
              </a:ext>
            </a:extLst>
          </p:cNvPr>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p>
        </p:txBody>
      </p:sp>
      <p:pic>
        <p:nvPicPr>
          <p:cNvPr id="13" name="Graphic 12" descr="Close">
            <a:extLst>
              <a:ext uri="{FF2B5EF4-FFF2-40B4-BE49-F238E27FC236}">
                <a16:creationId xmlns:a16="http://schemas.microsoft.com/office/drawing/2014/main" id="{3D45A188-9696-4D71-A954-92BAD5A5BBF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791" y="1499251"/>
            <a:ext cx="397254" cy="397254"/>
          </a:xfrm>
          <a:prstGeom prst="rect">
            <a:avLst/>
          </a:prstGeom>
        </p:spPr>
      </p:pic>
      <p:sp>
        <p:nvSpPr>
          <p:cNvPr id="14" name="TextBox 13">
            <a:extLst>
              <a:ext uri="{FF2B5EF4-FFF2-40B4-BE49-F238E27FC236}">
                <a16:creationId xmlns:a16="http://schemas.microsoft.com/office/drawing/2014/main" id="{3D2C7E67-552F-414E-970A-B1F9541220A5}"/>
              </a:ext>
            </a:extLst>
          </p:cNvPr>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p>
        </p:txBody>
      </p:sp>
      <p:sp>
        <p:nvSpPr>
          <p:cNvPr id="17" name="TextBox 16">
            <a:extLst>
              <a:ext uri="{FF2B5EF4-FFF2-40B4-BE49-F238E27FC236}">
                <a16:creationId xmlns:a16="http://schemas.microsoft.com/office/drawing/2014/main" id="{D3080B61-E3C7-490D-908D-937B9FD016BA}"/>
              </a:ext>
            </a:extLst>
          </p:cNvPr>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p>
        </p:txBody>
      </p:sp>
      <p:pic>
        <p:nvPicPr>
          <p:cNvPr id="19" name="Graphic 18" descr="Close">
            <a:extLst>
              <a:ext uri="{FF2B5EF4-FFF2-40B4-BE49-F238E27FC236}">
                <a16:creationId xmlns:a16="http://schemas.microsoft.com/office/drawing/2014/main" id="{DD8DFEBF-9817-49B6-B9BE-70468E4C1D4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16254" y="5635091"/>
            <a:ext cx="397254" cy="397254"/>
          </a:xfrm>
          <a:prstGeom prst="rect">
            <a:avLst/>
          </a:prstGeom>
        </p:spPr>
      </p:pic>
      <p:pic>
        <p:nvPicPr>
          <p:cNvPr id="20" name="Graphic 19" descr="Close">
            <a:extLst>
              <a:ext uri="{FF2B5EF4-FFF2-40B4-BE49-F238E27FC236}">
                <a16:creationId xmlns:a16="http://schemas.microsoft.com/office/drawing/2014/main" id="{A1F6D2FB-681B-4333-AD66-77D363A5154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196" y="5635091"/>
            <a:ext cx="397254" cy="397254"/>
          </a:xfrm>
          <a:prstGeom prst="rect">
            <a:avLst/>
          </a:prstGeom>
        </p:spPr>
      </p:pic>
      <p:pic>
        <p:nvPicPr>
          <p:cNvPr id="21" name="Graphic 20" descr="Close">
            <a:extLst>
              <a:ext uri="{FF2B5EF4-FFF2-40B4-BE49-F238E27FC236}">
                <a16:creationId xmlns:a16="http://schemas.microsoft.com/office/drawing/2014/main" id="{8D3A0CA8-2DA5-480A-AF61-E8189DF9240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52133" y="5635091"/>
            <a:ext cx="397254" cy="397254"/>
          </a:xfrm>
          <a:prstGeom prst="rect">
            <a:avLst/>
          </a:prstGeom>
        </p:spPr>
      </p:pic>
      <p:pic>
        <p:nvPicPr>
          <p:cNvPr id="22" name="Graphic 21" descr="Close">
            <a:extLst>
              <a:ext uri="{FF2B5EF4-FFF2-40B4-BE49-F238E27FC236}">
                <a16:creationId xmlns:a16="http://schemas.microsoft.com/office/drawing/2014/main" id="{63403E3B-F1F5-4C31-9BCB-C6A1F7C2FCD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4181" y="5635091"/>
            <a:ext cx="397254" cy="397254"/>
          </a:xfrm>
          <a:prstGeom prst="rect">
            <a:avLst/>
          </a:prstGeom>
        </p:spPr>
      </p:pic>
      <p:sp>
        <p:nvSpPr>
          <p:cNvPr id="23" name="TextBox 22">
            <a:extLst>
              <a:ext uri="{FF2B5EF4-FFF2-40B4-BE49-F238E27FC236}">
                <a16:creationId xmlns:a16="http://schemas.microsoft.com/office/drawing/2014/main" id="{B4C43AED-71F2-4AA1-89EF-AEEA4DE118A2}"/>
              </a:ext>
            </a:extLst>
          </p:cNvPr>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p>
        </p:txBody>
      </p:sp>
      <p:sp>
        <p:nvSpPr>
          <p:cNvPr id="24" name="Arrow: Right 23">
            <a:extLst>
              <a:ext uri="{FF2B5EF4-FFF2-40B4-BE49-F238E27FC236}">
                <a16:creationId xmlns:a16="http://schemas.microsoft.com/office/drawing/2014/main" id="{7AC0774B-F536-446B-A14D-B4572A573EA8}"/>
              </a:ext>
            </a:extLst>
          </p:cNvPr>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a:extLst>
              <a:ext uri="{FF2B5EF4-FFF2-40B4-BE49-F238E27FC236}">
                <a16:creationId xmlns:a16="http://schemas.microsoft.com/office/drawing/2014/main" id="{6EB9C0CD-A183-40E1-9791-42329CC270D6}"/>
              </a:ext>
            </a:extLst>
          </p:cNvPr>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t="1" r="55441" b="41224"/>
          <a:stretch/>
        </p:blipFill>
        <p:spPr>
          <a:xfrm>
            <a:off x="382368" y="997527"/>
            <a:ext cx="2944837" cy="2587283"/>
          </a:xfrm>
          <a:prstGeom prst="rect">
            <a:avLst/>
          </a:prstGeom>
        </p:spPr>
      </p:pic>
      <p:pic>
        <p:nvPicPr>
          <p:cNvPr id="31" name="Picture 30">
            <a:extLst>
              <a:ext uri="{FF2B5EF4-FFF2-40B4-BE49-F238E27FC236}">
                <a16:creationId xmlns:a16="http://schemas.microsoft.com/office/drawing/2014/main" id="{F4364F4C-196C-4CA5-906E-2471BF66A121}"/>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l="48626"/>
          <a:stretch/>
        </p:blipFill>
        <p:spPr>
          <a:xfrm>
            <a:off x="8447997" y="2526151"/>
            <a:ext cx="3050712" cy="3955310"/>
          </a:xfrm>
          <a:prstGeom prst="rect">
            <a:avLst/>
          </a:prstGeom>
        </p:spPr>
      </p:pic>
      <p:pic>
        <p:nvPicPr>
          <p:cNvPr id="36" name="Picture 35" descr="A picture containing text, clipart&#10;&#10;Description automatically generated">
            <a:extLst>
              <a:ext uri="{FF2B5EF4-FFF2-40B4-BE49-F238E27FC236}">
                <a16:creationId xmlns:a16="http://schemas.microsoft.com/office/drawing/2014/main" id="{92B2A9F3-476A-4EEB-88F5-D55D9115AD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a:extLst>
              <a:ext uri="{FF2B5EF4-FFF2-40B4-BE49-F238E27FC236}">
                <a16:creationId xmlns:a16="http://schemas.microsoft.com/office/drawing/2014/main" id="{7E8478ED-58D5-4E71-B21C-242C7B50BFB3}"/>
              </a:ext>
            </a:extLst>
          </p:cNvPr>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a:extLst>
              <a:ext uri="{FF2B5EF4-FFF2-40B4-BE49-F238E27FC236}">
                <a16:creationId xmlns:a16="http://schemas.microsoft.com/office/drawing/2014/main" id="{5A0CF21A-35CB-42EC-0929-A0677AD38B22}"/>
              </a:ext>
            </a:extLst>
          </p:cNvPr>
          <p:cNvPicPr>
            <a:picLocks noChangeAspect="1"/>
          </p:cNvPicPr>
          <p:nvPr/>
        </p:nvPicPr>
        <p:blipFill>
          <a:blip r:embed="rId9"/>
          <a:stretch>
            <a:fillRect/>
          </a:stretch>
        </p:blipFill>
        <p:spPr>
          <a:xfrm>
            <a:off x="3641406" y="1157408"/>
            <a:ext cx="4413887" cy="1609483"/>
          </a:xfrm>
          <a:prstGeom prst="rect">
            <a:avLst/>
          </a:prstGeom>
        </p:spPr>
      </p:pic>
      <p:pic>
        <p:nvPicPr>
          <p:cNvPr id="5" name="Picture 4">
            <a:extLst>
              <a:ext uri="{FF2B5EF4-FFF2-40B4-BE49-F238E27FC236}">
                <a16:creationId xmlns:a16="http://schemas.microsoft.com/office/drawing/2014/main" id="{E5A2788A-8380-F4EB-D6A0-E8AF6B388350}"/>
              </a:ext>
            </a:extLst>
          </p:cNvPr>
          <p:cNvPicPr>
            <a:picLocks noChangeAspect="1"/>
          </p:cNvPicPr>
          <p:nvPr/>
        </p:nvPicPr>
        <p:blipFill>
          <a:blip r:embed="rId10"/>
          <a:stretch>
            <a:fillRect/>
          </a:stretch>
        </p:blipFill>
        <p:spPr>
          <a:xfrm>
            <a:off x="1930917" y="2884442"/>
            <a:ext cx="8577815" cy="2517866"/>
          </a:xfrm>
          <a:prstGeom prst="rect">
            <a:avLst/>
          </a:prstGeom>
        </p:spPr>
      </p:pic>
      <p:pic>
        <p:nvPicPr>
          <p:cNvPr id="8" name="Picture 7">
            <a:extLst>
              <a:ext uri="{FF2B5EF4-FFF2-40B4-BE49-F238E27FC236}">
                <a16:creationId xmlns:a16="http://schemas.microsoft.com/office/drawing/2014/main" id="{CA510A08-06AB-08B0-90EF-9D17D28EE216}"/>
              </a:ext>
            </a:extLst>
          </p:cNvPr>
          <p:cNvPicPr>
            <a:picLocks noChangeAspect="1"/>
          </p:cNvPicPr>
          <p:nvPr/>
        </p:nvPicPr>
        <p:blipFill>
          <a:blip r:embed="rId11"/>
          <a:stretch>
            <a:fillRect/>
          </a:stretch>
        </p:blipFill>
        <p:spPr>
          <a:xfrm>
            <a:off x="1907962" y="2370544"/>
            <a:ext cx="1975275" cy="859611"/>
          </a:xfrm>
          <a:prstGeom prst="rect">
            <a:avLst/>
          </a:prstGeom>
        </p:spPr>
      </p:pic>
      <p:sp>
        <p:nvSpPr>
          <p:cNvPr id="4" name="TextBox 3">
            <a:extLst>
              <a:ext uri="{FF2B5EF4-FFF2-40B4-BE49-F238E27FC236}">
                <a16:creationId xmlns:a16="http://schemas.microsoft.com/office/drawing/2014/main" id="{6F7EF95D-B2E8-6BAE-2E61-47FEB601465B}"/>
              </a:ext>
            </a:extLst>
          </p:cNvPr>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p>
        </p:txBody>
      </p:sp>
    </p:spTree>
    <p:extLst>
      <p:ext uri="{BB962C8B-B14F-4D97-AF65-F5344CB8AC3E}">
        <p14:creationId xmlns:p14="http://schemas.microsoft.com/office/powerpoint/2010/main" val="2033124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14443" y="404046"/>
            <a:ext cx="397254" cy="397254"/>
          </a:xfrm>
          <a:prstGeom prst="rect">
            <a:avLst/>
          </a:prstGeom>
        </p:spPr>
      </p:pic>
      <p:sp>
        <p:nvSpPr>
          <p:cNvPr id="11" name="Rectangle: Diagonal Corners Snipped 10">
            <a:extLst>
              <a:ext uri="{FF2B5EF4-FFF2-40B4-BE49-F238E27FC236}">
                <a16:creationId xmlns:a16="http://schemas.microsoft.com/office/drawing/2014/main" id="{9F675953-32A8-44ED-8794-5A53837D83B5}"/>
              </a:ext>
            </a:extLst>
          </p:cNvPr>
          <p:cNvSpPr/>
          <p:nvPr/>
        </p:nvSpPr>
        <p:spPr>
          <a:xfrm>
            <a:off x="1791222" y="1951757"/>
            <a:ext cx="9113339" cy="4601443"/>
          </a:xfrm>
          <a:prstGeom prst="snip2Diag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a:extLst>
              <a:ext uri="{FF2B5EF4-FFF2-40B4-BE49-F238E27FC236}">
                <a16:creationId xmlns:a16="http://schemas.microsoft.com/office/drawing/2014/main" id="{01F407BC-459E-4583-AAF4-B5955D791F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a:extLst>
              <a:ext uri="{FF2B5EF4-FFF2-40B4-BE49-F238E27FC236}">
                <a16:creationId xmlns:a16="http://schemas.microsoft.com/office/drawing/2014/main" id="{328307A9-FE1C-4B9C-A5F9-80C82FE7EF8F}"/>
              </a:ext>
            </a:extLst>
          </p:cNvPr>
          <p:cNvPicPr>
            <a:picLocks noChangeAspect="1"/>
          </p:cNvPicPr>
          <p:nvPr/>
        </p:nvPicPr>
        <p:blipFill rotWithShape="1">
          <a:blip r:embed="rId6">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94514" y="380999"/>
            <a:ext cx="3522099" cy="4284517"/>
          </a:xfrm>
          <a:prstGeom prst="rect">
            <a:avLst/>
          </a:prstGeom>
        </p:spPr>
      </p:pic>
      <p:sp>
        <p:nvSpPr>
          <p:cNvPr id="59" name="Rectangle 58">
            <a:extLst>
              <a:ext uri="{FF2B5EF4-FFF2-40B4-BE49-F238E27FC236}">
                <a16:creationId xmlns:a16="http://schemas.microsoft.com/office/drawing/2014/main" id="{9E4D4290-0A7C-4CC1-AA00-2DB01D3B090C}"/>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64CE11B1-9724-472A-95E4-7F9707D462FB}"/>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a:extLst>
              <a:ext uri="{FF2B5EF4-FFF2-40B4-BE49-F238E27FC236}">
                <a16:creationId xmlns:a16="http://schemas.microsoft.com/office/drawing/2014/main" id="{7015DA37-D17D-42FD-B3D9-0AC84DD740C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a:extLst>
              <a:ext uri="{FF2B5EF4-FFF2-40B4-BE49-F238E27FC236}">
                <a16:creationId xmlns:a16="http://schemas.microsoft.com/office/drawing/2014/main" id="{3CE1BDD5-7D3C-4D72-8BBE-70B4118BF909}"/>
              </a:ext>
            </a:extLst>
          </p:cNvPr>
          <p:cNvGrpSpPr/>
          <p:nvPr/>
        </p:nvGrpSpPr>
        <p:grpSpPr>
          <a:xfrm>
            <a:off x="413314" y="518681"/>
            <a:ext cx="311797" cy="167984"/>
            <a:chOff x="2858712" y="1880751"/>
            <a:chExt cx="346363" cy="304800"/>
          </a:xfrm>
        </p:grpSpPr>
        <p:cxnSp>
          <p:nvCxnSpPr>
            <p:cNvPr id="63" name="Straight Connector 62">
              <a:extLst>
                <a:ext uri="{FF2B5EF4-FFF2-40B4-BE49-F238E27FC236}">
                  <a16:creationId xmlns:a16="http://schemas.microsoft.com/office/drawing/2014/main" id="{E69B5085-23DF-4154-BF87-0845A79C29AA}"/>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9DFDC0E-2FAF-454C-9EF9-1969037CBDD0}"/>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2E35C6D-87CB-416C-8BB8-A9B6E4DABFCC}"/>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a:extLst>
              <a:ext uri="{FF2B5EF4-FFF2-40B4-BE49-F238E27FC236}">
                <a16:creationId xmlns:a16="http://schemas.microsoft.com/office/drawing/2014/main" id="{54D00751-129F-4DC8-9541-BDE3AED66BD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9A9C3B6F-D040-484B-9A73-9168F95ABCBC}"/>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77F4371A-5830-4E37-8126-062410BC1A2B}"/>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290F2D2E-D959-440C-9469-A258B9F772E2}"/>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C8741252-CAF5-4CCB-8F8F-F5C09C4AB74D}"/>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15BAB559-794E-45DF-BA65-1A626A616B0B}"/>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F9549823-F70C-4C14-9CB4-1F2A7AC04571}"/>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a:extLst>
              <a:ext uri="{FF2B5EF4-FFF2-40B4-BE49-F238E27FC236}">
                <a16:creationId xmlns:a16="http://schemas.microsoft.com/office/drawing/2014/main" id="{CC1F0AC5-0989-4A1C-B0CC-B573D24DC9D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4824" y="1407967"/>
            <a:ext cx="443345" cy="443345"/>
          </a:xfrm>
          <a:prstGeom prst="rect">
            <a:avLst/>
          </a:prstGeom>
        </p:spPr>
      </p:pic>
      <p:pic>
        <p:nvPicPr>
          <p:cNvPr id="74" name="Graphic 73" descr="Line arrow Straight">
            <a:extLst>
              <a:ext uri="{FF2B5EF4-FFF2-40B4-BE49-F238E27FC236}">
                <a16:creationId xmlns:a16="http://schemas.microsoft.com/office/drawing/2014/main" id="{CDE10D76-33BB-4BC1-BBE1-87E878B5AF8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78748" y="4982442"/>
            <a:ext cx="443345" cy="443345"/>
          </a:xfrm>
          <a:prstGeom prst="rect">
            <a:avLst/>
          </a:prstGeom>
        </p:spPr>
      </p:pic>
      <p:sp>
        <p:nvSpPr>
          <p:cNvPr id="75" name="TextBox 74">
            <a:extLst>
              <a:ext uri="{FF2B5EF4-FFF2-40B4-BE49-F238E27FC236}">
                <a16:creationId xmlns:a16="http://schemas.microsoft.com/office/drawing/2014/main" id="{D1DB3077-4EAD-4CDB-92BC-3A70E5F003EA}"/>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76" name="TextBox 75">
            <a:extLst>
              <a:ext uri="{FF2B5EF4-FFF2-40B4-BE49-F238E27FC236}">
                <a16:creationId xmlns:a16="http://schemas.microsoft.com/office/drawing/2014/main" id="{CF6415E6-734F-4008-8D87-ED7D5591FFA9}"/>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77" name="TextBox 76">
            <a:extLst>
              <a:ext uri="{FF2B5EF4-FFF2-40B4-BE49-F238E27FC236}">
                <a16:creationId xmlns:a16="http://schemas.microsoft.com/office/drawing/2014/main" id="{70D9AC9F-142C-43A2-9D3E-1022C220C9F2}"/>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78" name="TextBox 77">
            <a:extLst>
              <a:ext uri="{FF2B5EF4-FFF2-40B4-BE49-F238E27FC236}">
                <a16:creationId xmlns:a16="http://schemas.microsoft.com/office/drawing/2014/main" id="{8163E632-F7D6-4036-B80C-3E7027C01361}"/>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79" name="TextBox 78">
            <a:extLst>
              <a:ext uri="{FF2B5EF4-FFF2-40B4-BE49-F238E27FC236}">
                <a16:creationId xmlns:a16="http://schemas.microsoft.com/office/drawing/2014/main" id="{7ABC6D29-413E-4EAF-8C11-0B63DD0D52A5}"/>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pic>
        <p:nvPicPr>
          <p:cNvPr id="2" name="Picture 1">
            <a:extLst>
              <a:ext uri="{FF2B5EF4-FFF2-40B4-BE49-F238E27FC236}">
                <a16:creationId xmlns:a16="http://schemas.microsoft.com/office/drawing/2014/main" id="{038A5EFA-8855-C6F7-82AC-A95E0F807725}"/>
              </a:ext>
            </a:extLst>
          </p:cNvPr>
          <p:cNvPicPr>
            <a:picLocks noChangeAspect="1"/>
          </p:cNvPicPr>
          <p:nvPr/>
        </p:nvPicPr>
        <p:blipFill>
          <a:blip r:embed="rId9"/>
          <a:stretch>
            <a:fillRect/>
          </a:stretch>
        </p:blipFill>
        <p:spPr>
          <a:xfrm>
            <a:off x="2936818" y="326006"/>
            <a:ext cx="7175614" cy="3005588"/>
          </a:xfrm>
          <a:prstGeom prst="rect">
            <a:avLst/>
          </a:prstGeom>
        </p:spPr>
      </p:pic>
    </p:spTree>
    <p:extLst>
      <p:ext uri="{BB962C8B-B14F-4D97-AF65-F5344CB8AC3E}">
        <p14:creationId xmlns:p14="http://schemas.microsoft.com/office/powerpoint/2010/main" val="406072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27D6EB7-451E-4801-9DE2-7BAD503A456C}"/>
              </a:ext>
            </a:extLst>
          </p:cNvPr>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a:extLst>
              <a:ext uri="{FF2B5EF4-FFF2-40B4-BE49-F238E27FC236}">
                <a16:creationId xmlns:a16="http://schemas.microsoft.com/office/drawing/2014/main" id="{40255315-1438-487A-8386-9696013D797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14443" y="404046"/>
            <a:ext cx="397254" cy="397254"/>
          </a:xfrm>
          <a:prstGeom prst="rect">
            <a:avLst/>
          </a:prstGeom>
        </p:spPr>
      </p:pic>
      <p:sp>
        <p:nvSpPr>
          <p:cNvPr id="6" name="Rectangle 5">
            <a:extLst>
              <a:ext uri="{FF2B5EF4-FFF2-40B4-BE49-F238E27FC236}">
                <a16:creationId xmlns:a16="http://schemas.microsoft.com/office/drawing/2014/main" id="{525E115A-CE20-47C8-AA2E-E28A7799D1E5}"/>
              </a:ext>
            </a:extLst>
          </p:cNvPr>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E50C957-04B2-4E1A-8243-CBFD6E2D495C}"/>
              </a:ext>
            </a:extLst>
          </p:cNvPr>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F23A8A8C-F0C6-4647-8D87-6856B3E3176D}"/>
              </a:ext>
            </a:extLst>
          </p:cNvPr>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09B7B62F-1471-4D15-9D86-CB0C20018386}"/>
              </a:ext>
            </a:extLst>
          </p:cNvPr>
          <p:cNvGrpSpPr/>
          <p:nvPr/>
        </p:nvGrpSpPr>
        <p:grpSpPr>
          <a:xfrm>
            <a:off x="413314" y="518681"/>
            <a:ext cx="311797" cy="167984"/>
            <a:chOff x="2858712" y="1880751"/>
            <a:chExt cx="346363" cy="304800"/>
          </a:xfrm>
        </p:grpSpPr>
        <p:cxnSp>
          <p:nvCxnSpPr>
            <p:cNvPr id="28" name="Straight Connector 27">
              <a:extLst>
                <a:ext uri="{FF2B5EF4-FFF2-40B4-BE49-F238E27FC236}">
                  <a16:creationId xmlns:a16="http://schemas.microsoft.com/office/drawing/2014/main" id="{23990BE9-A728-40B4-A9A7-02AD9A0B4A7B}"/>
                </a:ext>
              </a:extLst>
            </p:cNvPr>
            <p:cNvCxnSpPr>
              <a:cxnSpLocks/>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3E35F6-C376-4AA0-9A97-C016257C189D}"/>
                </a:ext>
              </a:extLst>
            </p:cNvPr>
            <p:cNvCxnSpPr>
              <a:cxnSpLocks/>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7368D2-49CE-4412-AAE8-732A7EF04571}"/>
                </a:ext>
              </a:extLst>
            </p:cNvPr>
            <p:cNvCxnSpPr>
              <a:cxnSpLocks/>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328307A9-FE1C-4B9C-A5F9-80C82FE7EF8F}"/>
              </a:ext>
            </a:extLst>
          </p:cNvPr>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p:blipFill>
        <p:spPr>
          <a:xfrm>
            <a:off x="1168848" y="899041"/>
            <a:ext cx="3522099" cy="4284517"/>
          </a:xfrm>
          <a:prstGeom prst="rect">
            <a:avLst/>
          </a:prstGeom>
        </p:spPr>
      </p:pic>
      <p:sp>
        <p:nvSpPr>
          <p:cNvPr id="38" name="Rectangle 37">
            <a:extLst>
              <a:ext uri="{FF2B5EF4-FFF2-40B4-BE49-F238E27FC236}">
                <a16:creationId xmlns:a16="http://schemas.microsoft.com/office/drawing/2014/main" id="{2D1EFF56-5306-4C11-9763-72DD28A7071E}"/>
              </a:ext>
            </a:extLst>
          </p:cNvPr>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CA1C7D3B-CFA0-42AD-989C-DFC3A5E3FAC9}"/>
              </a:ext>
            </a:extLst>
          </p:cNvPr>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9E3D200-2199-4AEA-B561-B169BDC2A9F0}"/>
              </a:ext>
            </a:extLst>
          </p:cNvPr>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FECCF240-F1D1-4875-872C-813441E9E956}"/>
              </a:ext>
            </a:extLst>
          </p:cNvPr>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7B16E97-B66D-458A-8C21-989019D04511}"/>
              </a:ext>
            </a:extLst>
          </p:cNvPr>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768156C8-B7EA-42AA-9F6D-EA015D70C6FE}"/>
              </a:ext>
            </a:extLst>
          </p:cNvPr>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286649CF-36F1-4D56-8C9E-9FC58603B2D9}"/>
              </a:ext>
            </a:extLst>
          </p:cNvPr>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a:extLst>
              <a:ext uri="{FF2B5EF4-FFF2-40B4-BE49-F238E27FC236}">
                <a16:creationId xmlns:a16="http://schemas.microsoft.com/office/drawing/2014/main" id="{099234C5-4BE4-4912-85C3-EBA97BE4100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49" name="Graphic 48" descr="Line arrow Straight">
            <a:extLst>
              <a:ext uri="{FF2B5EF4-FFF2-40B4-BE49-F238E27FC236}">
                <a16:creationId xmlns:a16="http://schemas.microsoft.com/office/drawing/2014/main" id="{B7F71E30-CE4E-478D-9453-AD5EE85ADD1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50" name="TextBox 49">
            <a:extLst>
              <a:ext uri="{FF2B5EF4-FFF2-40B4-BE49-F238E27FC236}">
                <a16:creationId xmlns:a16="http://schemas.microsoft.com/office/drawing/2014/main" id="{0CABB2F7-178E-4586-B26D-D6D23FB9A81F}"/>
              </a:ext>
            </a:extLst>
          </p:cNvPr>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p>
        </p:txBody>
      </p:sp>
      <p:sp>
        <p:nvSpPr>
          <p:cNvPr id="51" name="TextBox 50">
            <a:extLst>
              <a:ext uri="{FF2B5EF4-FFF2-40B4-BE49-F238E27FC236}">
                <a16:creationId xmlns:a16="http://schemas.microsoft.com/office/drawing/2014/main" id="{BC80471D-654C-4CDE-835F-696E91AB8D25}"/>
              </a:ext>
            </a:extLst>
          </p:cNvPr>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p>
        </p:txBody>
      </p:sp>
      <p:sp>
        <p:nvSpPr>
          <p:cNvPr id="52" name="TextBox 51">
            <a:extLst>
              <a:ext uri="{FF2B5EF4-FFF2-40B4-BE49-F238E27FC236}">
                <a16:creationId xmlns:a16="http://schemas.microsoft.com/office/drawing/2014/main" id="{6CDFC87D-E2A2-4CD9-929D-385FF1E794D8}"/>
              </a:ext>
            </a:extLst>
          </p:cNvPr>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p>
        </p:txBody>
      </p:sp>
      <p:sp>
        <p:nvSpPr>
          <p:cNvPr id="53" name="TextBox 52">
            <a:extLst>
              <a:ext uri="{FF2B5EF4-FFF2-40B4-BE49-F238E27FC236}">
                <a16:creationId xmlns:a16="http://schemas.microsoft.com/office/drawing/2014/main" id="{0FDC1083-65C0-40BD-8CD9-7F1DA1D019E4}"/>
              </a:ext>
            </a:extLst>
          </p:cNvPr>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p>
        </p:txBody>
      </p:sp>
      <p:sp>
        <p:nvSpPr>
          <p:cNvPr id="54" name="TextBox 53">
            <a:extLst>
              <a:ext uri="{FF2B5EF4-FFF2-40B4-BE49-F238E27FC236}">
                <a16:creationId xmlns:a16="http://schemas.microsoft.com/office/drawing/2014/main" id="{F693BFD3-482D-4361-BC11-2884D3C93D79}"/>
              </a:ext>
            </a:extLst>
          </p:cNvPr>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p>
        </p:txBody>
      </p:sp>
      <p:sp>
        <p:nvSpPr>
          <p:cNvPr id="2" name="Snip Diagonal Corner Rectangle 6">
            <a:extLst>
              <a:ext uri="{FF2B5EF4-FFF2-40B4-BE49-F238E27FC236}">
                <a16:creationId xmlns:a16="http://schemas.microsoft.com/office/drawing/2014/main" id="{CA874FE8-32A6-ADD1-CD7B-3350B3F677EB}"/>
              </a:ext>
            </a:extLst>
          </p:cNvPr>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a:extLst>
              <a:ext uri="{FF2B5EF4-FFF2-40B4-BE49-F238E27FC236}">
                <a16:creationId xmlns:a16="http://schemas.microsoft.com/office/drawing/2014/main" id="{85263780-4F9E-9FAE-E245-92EF0FEA429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a:extLst>
              <a:ext uri="{FF2B5EF4-FFF2-40B4-BE49-F238E27FC236}">
                <a16:creationId xmlns:a16="http://schemas.microsoft.com/office/drawing/2014/main" id="{194EA9AD-59A7-3908-DCA0-72977831BE5B}"/>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C9D34F0F-1DF0-CD46-82E2-91CB8D0756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extLst>
      <p:ext uri="{BB962C8B-B14F-4D97-AF65-F5344CB8AC3E}">
        <p14:creationId xmlns:p14="http://schemas.microsoft.com/office/powerpoint/2010/main" val="2915840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8A7C005-6C63-A0F2-3E9B-0E21663D2AAE}"/>
              </a:ext>
            </a:extLst>
          </p:cNvPr>
          <p:cNvPicPr>
            <a:picLocks noChangeAspect="1"/>
          </p:cNvPicPr>
          <p:nvPr/>
        </p:nvPicPr>
        <p:blipFill>
          <a:blip r:embed="rId2"/>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524500" y="1527383"/>
            <a:ext cx="6153150" cy="156966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612564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4" name="Picture 3">
            <a:extLst>
              <a:ext uri="{FF2B5EF4-FFF2-40B4-BE49-F238E27FC236}">
                <a16:creationId xmlns:a16="http://schemas.microsoft.com/office/drawing/2014/main" id="{2387A78B-DA78-001E-04F9-3B67D068FB4F}"/>
              </a:ext>
            </a:extLst>
          </p:cNvPr>
          <p:cNvPicPr>
            <a:picLocks noChangeAspect="1"/>
          </p:cNvPicPr>
          <p:nvPr/>
        </p:nvPicPr>
        <p:blipFill>
          <a:blip r:embed="rId2"/>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82194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BEC7EA-3974-499C-A335-F4BAEAC170CE}"/>
              </a:ext>
            </a:extLst>
          </p:cNvPr>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a:extLst>
              <a:ext uri="{FF2B5EF4-FFF2-40B4-BE49-F238E27FC236}">
                <a16:creationId xmlns:a16="http://schemas.microsoft.com/office/drawing/2014/main" id="{76E7C789-2935-1F31-A11D-26485BE2D8CC}"/>
              </a:ext>
            </a:extLst>
          </p:cNvPr>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a:extLst>
              <a:ext uri="{FF2B5EF4-FFF2-40B4-BE49-F238E27FC236}">
                <a16:creationId xmlns:a16="http://schemas.microsoft.com/office/drawing/2014/main" id="{319498F1-14E0-F03A-B06B-E3F6F70E7859}"/>
              </a:ext>
            </a:extLst>
          </p:cNvPr>
          <p:cNvSpPr txBox="1">
            <a:spLocks noChangeArrowheads="1"/>
          </p:cNvSpPr>
          <p:nvPr/>
        </p:nvSpPr>
        <p:spPr bwMode="auto">
          <a:xfrm>
            <a:off x="5353050" y="1222583"/>
            <a:ext cx="6153150" cy="1938992"/>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a:extLst>
              <a:ext uri="{FF2B5EF4-FFF2-40B4-BE49-F238E27FC236}">
                <a16:creationId xmlns:a16="http://schemas.microsoft.com/office/drawing/2014/main" id="{87165999-2056-E808-3B6D-9AF1FB1A35DD}"/>
              </a:ext>
            </a:extLst>
          </p:cNvPr>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a:extLst>
              <a:ext uri="{FF2B5EF4-FFF2-40B4-BE49-F238E27FC236}">
                <a16:creationId xmlns:a16="http://schemas.microsoft.com/office/drawing/2014/main" id="{D9762C82-4ADA-08A6-3FBC-FD82C2326ABD}"/>
              </a:ext>
            </a:extLst>
          </p:cNvPr>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pic>
        <p:nvPicPr>
          <p:cNvPr id="5" name="Picture 4">
            <a:extLst>
              <a:ext uri="{FF2B5EF4-FFF2-40B4-BE49-F238E27FC236}">
                <a16:creationId xmlns:a16="http://schemas.microsoft.com/office/drawing/2014/main" id="{B91761AE-2568-0004-A990-AFE6B8125857}"/>
              </a:ext>
            </a:extLst>
          </p:cNvPr>
          <p:cNvPicPr>
            <a:picLocks noChangeAspect="1"/>
          </p:cNvPicPr>
          <p:nvPr/>
        </p:nvPicPr>
        <p:blipFill>
          <a:blip r:embed="rId2"/>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51964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797</Words>
  <Application>Microsoft Office PowerPoint</Application>
  <PresentationFormat>Widescreen</PresentationFormat>
  <Paragraphs>92</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Microsoft YaHei</vt:lpstr>
      <vt:lpstr>Arial</vt:lpstr>
      <vt:lpstr>Berlin Sans FB Demi</vt:lpstr>
      <vt:lpstr>Bernard MT Condensed</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2023-09-28T13:16:18Z</dcterms:created>
  <dcterms:modified xsi:type="dcterms:W3CDTF">2023-09-28T13:39:06Z</dcterms:modified>
</cp:coreProperties>
</file>