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5.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7" r:id="rId2"/>
    <p:sldMasterId id="2147483689" r:id="rId3"/>
    <p:sldMasterId id="2147483701" r:id="rId4"/>
    <p:sldMasterId id="2147483713" r:id="rId5"/>
    <p:sldMasterId id="2147483726" r:id="rId6"/>
  </p:sldMasterIdLst>
  <p:notesMasterIdLst>
    <p:notesMasterId r:id="rId45"/>
  </p:notesMasterIdLst>
  <p:sldIdLst>
    <p:sldId id="259" r:id="rId7"/>
    <p:sldId id="256" r:id="rId8"/>
    <p:sldId id="267" r:id="rId9"/>
    <p:sldId id="2752" r:id="rId10"/>
    <p:sldId id="331" r:id="rId11"/>
    <p:sldId id="313" r:id="rId12"/>
    <p:sldId id="2753" r:id="rId13"/>
    <p:sldId id="286" r:id="rId14"/>
    <p:sldId id="287" r:id="rId15"/>
    <p:sldId id="2754" r:id="rId16"/>
    <p:sldId id="2755" r:id="rId17"/>
    <p:sldId id="2756" r:id="rId18"/>
    <p:sldId id="2757" r:id="rId19"/>
    <p:sldId id="447" r:id="rId20"/>
    <p:sldId id="2758" r:id="rId21"/>
    <p:sldId id="2759" r:id="rId22"/>
    <p:sldId id="2760" r:id="rId23"/>
    <p:sldId id="2761" r:id="rId24"/>
    <p:sldId id="2762" r:id="rId25"/>
    <p:sldId id="2763" r:id="rId26"/>
    <p:sldId id="2764" r:id="rId27"/>
    <p:sldId id="467" r:id="rId28"/>
    <p:sldId id="260" r:id="rId29"/>
    <p:sldId id="274" r:id="rId30"/>
    <p:sldId id="277" r:id="rId31"/>
    <p:sldId id="275" r:id="rId32"/>
    <p:sldId id="2765" r:id="rId33"/>
    <p:sldId id="299" r:id="rId34"/>
    <p:sldId id="276" r:id="rId35"/>
    <p:sldId id="300" r:id="rId36"/>
    <p:sldId id="301" r:id="rId37"/>
    <p:sldId id="2766" r:id="rId38"/>
    <p:sldId id="303" r:id="rId39"/>
    <p:sldId id="2767" r:id="rId40"/>
    <p:sldId id="2768" r:id="rId41"/>
    <p:sldId id="2769" r:id="rId42"/>
    <p:sldId id="310" r:id="rId43"/>
    <p:sldId id="298" r:id="rId4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7" d="100"/>
          <a:sy n="67" d="100"/>
        </p:scale>
        <p:origin x="660"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viewProps" Target="view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slide" Target="slides/slide35.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theme" Target="theme/theme1.xml"/><Relationship Id="rId8"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42BB89E-1654-4438-BE7E-C027DEDD7841}" type="datetimeFigureOut">
              <a:rPr lang="en-US" smtClean="0"/>
              <a:t>9/18/2023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894FAAF-F6E9-4931-AFF9-730C153013A5}" type="slidenum">
              <a:rPr lang="en-US" smtClean="0"/>
              <a:t>‹#›</a:t>
            </a:fld>
            <a:endParaRPr lang="en-US"/>
          </a:p>
        </p:txBody>
      </p:sp>
    </p:spTree>
    <p:extLst>
      <p:ext uri="{BB962C8B-B14F-4D97-AF65-F5344CB8AC3E}">
        <p14:creationId xmlns:p14="http://schemas.microsoft.com/office/powerpoint/2010/main" val="3477094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B7DEF7-B261-4BB7-B71B-89CADE5018F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6991871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B7DEF7-B261-4BB7-B71B-89CADE5018F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8496497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6FC046-8A97-4656-9FE3-391D737F1C6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0703692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B7DEF7-B261-4BB7-B71B-89CADE5018F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9059648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B7DEF7-B261-4BB7-B71B-89CADE5018F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4485854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B7DEF7-B261-4BB7-B71B-89CADE5018F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0750144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B7DEF7-B261-4BB7-B71B-89CADE5018F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7534406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B7DEF7-B261-4BB7-B71B-89CADE5018F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6713127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B7DEF7-B261-4BB7-B71B-89CADE5018F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026364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1A5F441-BA27-4D1A-9A13-05155C41393D}"/>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073B6E29-430C-420B-9D34-8C89DDCCBE71}"/>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799E9B79-96D2-4483-AF4F-F41232FE2D62}"/>
              </a:ext>
            </a:extLst>
          </p:cNvPr>
          <p:cNvSpPr>
            <a:spLocks noGrp="1"/>
          </p:cNvSpPr>
          <p:nvPr>
            <p:ph type="dt" sz="half" idx="10"/>
          </p:nvPr>
        </p:nvSpPr>
        <p:spPr>
          <a:xfrm>
            <a:off x="838200" y="6356350"/>
            <a:ext cx="2743200" cy="365125"/>
          </a:xfrm>
          <a:prstGeom prst="rect">
            <a:avLst/>
          </a:prstGeom>
        </p:spPr>
        <p:txBody>
          <a:bodyPr/>
          <a:lstStyle/>
          <a:p>
            <a:fld id="{E0F9E88B-0C40-48DD-878B-E748EE8BC3AD}" type="datetimeFigureOut">
              <a:rPr lang="zh-CN" altLang="en-US" smtClean="0"/>
              <a:t>2023/9/18</a:t>
            </a:fld>
            <a:endParaRPr lang="zh-CN" altLang="en-US"/>
          </a:p>
        </p:txBody>
      </p:sp>
      <p:sp>
        <p:nvSpPr>
          <p:cNvPr id="5" name="页脚占位符 4">
            <a:extLst>
              <a:ext uri="{FF2B5EF4-FFF2-40B4-BE49-F238E27FC236}">
                <a16:creationId xmlns:a16="http://schemas.microsoft.com/office/drawing/2014/main" id="{D2032C75-8AFF-422F-B434-1A2597AB965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868089CB-2DEA-4E65-AE74-4EA2262B3E87}"/>
              </a:ext>
            </a:extLst>
          </p:cNvPr>
          <p:cNvSpPr>
            <a:spLocks noGrp="1"/>
          </p:cNvSpPr>
          <p:nvPr>
            <p:ph type="sldNum" sz="quarter" idx="12"/>
          </p:nvPr>
        </p:nvSpPr>
        <p:spPr>
          <a:xfrm>
            <a:off x="8610600" y="6356350"/>
            <a:ext cx="2743200" cy="365125"/>
          </a:xfrm>
          <a:prstGeom prst="rect">
            <a:avLst/>
          </a:prstGeom>
        </p:spPr>
        <p:txBody>
          <a:bodyPr/>
          <a:lstStyle/>
          <a:p>
            <a:fld id="{DE02FC31-9DDB-4ACC-911E-F94260E26824}" type="slidenum">
              <a:rPr lang="zh-CN" altLang="en-US" smtClean="0"/>
              <a:t>‹#›</a:t>
            </a:fld>
            <a:endParaRPr lang="zh-CN" altLang="en-US"/>
          </a:p>
        </p:txBody>
      </p:sp>
    </p:spTree>
    <p:extLst>
      <p:ext uri="{BB962C8B-B14F-4D97-AF65-F5344CB8AC3E}">
        <p14:creationId xmlns:p14="http://schemas.microsoft.com/office/powerpoint/2010/main" val="24680389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A528CE7-CF14-4940-A95B-FBE580F44E2F}"/>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96248680-868D-405D-8570-DE469DFE8FBE}"/>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2ED56F11-8CDA-4DAB-9925-1BC78111DE04}"/>
              </a:ext>
            </a:extLst>
          </p:cNvPr>
          <p:cNvSpPr>
            <a:spLocks noGrp="1"/>
          </p:cNvSpPr>
          <p:nvPr>
            <p:ph type="dt" sz="half" idx="10"/>
          </p:nvPr>
        </p:nvSpPr>
        <p:spPr>
          <a:xfrm>
            <a:off x="838200" y="6356350"/>
            <a:ext cx="2743200" cy="365125"/>
          </a:xfrm>
          <a:prstGeom prst="rect">
            <a:avLst/>
          </a:prstGeom>
        </p:spPr>
        <p:txBody>
          <a:bodyPr/>
          <a:lstStyle/>
          <a:p>
            <a:fld id="{E0F9E88B-0C40-48DD-878B-E748EE8BC3AD}" type="datetimeFigureOut">
              <a:rPr lang="zh-CN" altLang="en-US" smtClean="0"/>
              <a:t>2023/9/18</a:t>
            </a:fld>
            <a:endParaRPr lang="zh-CN" altLang="en-US"/>
          </a:p>
        </p:txBody>
      </p:sp>
      <p:sp>
        <p:nvSpPr>
          <p:cNvPr id="5" name="页脚占位符 4">
            <a:extLst>
              <a:ext uri="{FF2B5EF4-FFF2-40B4-BE49-F238E27FC236}">
                <a16:creationId xmlns:a16="http://schemas.microsoft.com/office/drawing/2014/main" id="{72B991C3-CB7C-4BF7-9EA8-1E5D7C79336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438BD3AC-7018-477F-817F-322423E143AF}"/>
              </a:ext>
            </a:extLst>
          </p:cNvPr>
          <p:cNvSpPr>
            <a:spLocks noGrp="1"/>
          </p:cNvSpPr>
          <p:nvPr>
            <p:ph type="sldNum" sz="quarter" idx="12"/>
          </p:nvPr>
        </p:nvSpPr>
        <p:spPr>
          <a:xfrm>
            <a:off x="8610600" y="6356350"/>
            <a:ext cx="2743200" cy="365125"/>
          </a:xfrm>
          <a:prstGeom prst="rect">
            <a:avLst/>
          </a:prstGeom>
        </p:spPr>
        <p:txBody>
          <a:bodyPr/>
          <a:lstStyle/>
          <a:p>
            <a:fld id="{DE02FC31-9DDB-4ACC-911E-F94260E26824}" type="slidenum">
              <a:rPr lang="zh-CN" altLang="en-US" smtClean="0"/>
              <a:t>‹#›</a:t>
            </a:fld>
            <a:endParaRPr lang="zh-CN" altLang="en-US"/>
          </a:p>
        </p:txBody>
      </p:sp>
    </p:spTree>
    <p:extLst>
      <p:ext uri="{BB962C8B-B14F-4D97-AF65-F5344CB8AC3E}">
        <p14:creationId xmlns:p14="http://schemas.microsoft.com/office/powerpoint/2010/main" val="28941203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65E7EA4D-A3CF-4FAB-A0FB-230320904B10}"/>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56787D43-B3B2-419A-9F39-1275EFF48A0C}"/>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60DEECBA-ABA0-47FA-8FAA-50C93086C4B8}"/>
              </a:ext>
            </a:extLst>
          </p:cNvPr>
          <p:cNvSpPr>
            <a:spLocks noGrp="1"/>
          </p:cNvSpPr>
          <p:nvPr>
            <p:ph type="dt" sz="half" idx="10"/>
          </p:nvPr>
        </p:nvSpPr>
        <p:spPr>
          <a:xfrm>
            <a:off x="838200" y="6356350"/>
            <a:ext cx="2743200" cy="365125"/>
          </a:xfrm>
          <a:prstGeom prst="rect">
            <a:avLst/>
          </a:prstGeom>
        </p:spPr>
        <p:txBody>
          <a:bodyPr/>
          <a:lstStyle/>
          <a:p>
            <a:fld id="{E0F9E88B-0C40-48DD-878B-E748EE8BC3AD}" type="datetimeFigureOut">
              <a:rPr lang="zh-CN" altLang="en-US" smtClean="0"/>
              <a:t>2023/9/18</a:t>
            </a:fld>
            <a:endParaRPr lang="zh-CN" altLang="en-US"/>
          </a:p>
        </p:txBody>
      </p:sp>
      <p:sp>
        <p:nvSpPr>
          <p:cNvPr id="5" name="页脚占位符 4">
            <a:extLst>
              <a:ext uri="{FF2B5EF4-FFF2-40B4-BE49-F238E27FC236}">
                <a16:creationId xmlns:a16="http://schemas.microsoft.com/office/drawing/2014/main" id="{F2A66ADA-9B95-438A-B5D1-869693DAB31C}"/>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28A0A3A1-5A3C-48BC-8D41-9362B8DA038A}"/>
              </a:ext>
            </a:extLst>
          </p:cNvPr>
          <p:cNvSpPr>
            <a:spLocks noGrp="1"/>
          </p:cNvSpPr>
          <p:nvPr>
            <p:ph type="sldNum" sz="quarter" idx="12"/>
          </p:nvPr>
        </p:nvSpPr>
        <p:spPr>
          <a:xfrm>
            <a:off x="8610600" y="6356350"/>
            <a:ext cx="2743200" cy="365125"/>
          </a:xfrm>
          <a:prstGeom prst="rect">
            <a:avLst/>
          </a:prstGeom>
        </p:spPr>
        <p:txBody>
          <a:bodyPr/>
          <a:lstStyle/>
          <a:p>
            <a:fld id="{DE02FC31-9DDB-4ACC-911E-F94260E26824}" type="slidenum">
              <a:rPr lang="zh-CN" altLang="en-US" smtClean="0"/>
              <a:t>‹#›</a:t>
            </a:fld>
            <a:endParaRPr lang="zh-CN" altLang="en-US"/>
          </a:p>
        </p:txBody>
      </p:sp>
    </p:spTree>
    <p:extLst>
      <p:ext uri="{BB962C8B-B14F-4D97-AF65-F5344CB8AC3E}">
        <p14:creationId xmlns:p14="http://schemas.microsoft.com/office/powerpoint/2010/main" val="25929360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1384962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内容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84358538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图片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6260396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标题和竖排文字">
    <p:spTree>
      <p:nvGrpSpPr>
        <p:cNvPr id="1" name=""/>
        <p:cNvGrpSpPr/>
        <p:nvPr/>
      </p:nvGrpSpPr>
      <p:grpSpPr>
        <a:xfrm>
          <a:off x="0" y="0"/>
          <a:ext cx="0" cy="0"/>
          <a:chOff x="0" y="0"/>
          <a:chExt cx="0" cy="0"/>
        </a:xfrm>
      </p:grpSpPr>
    </p:spTree>
    <p:extLst>
      <p:ext uri="{BB962C8B-B14F-4D97-AF65-F5344CB8AC3E}">
        <p14:creationId xmlns:p14="http://schemas.microsoft.com/office/powerpoint/2010/main" val="75149683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84317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9/18/2023</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5764551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9/18/2023</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0426261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9/18/2023</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766587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17DDC72-9CAC-4679-A980-5B3D87863C5B}"/>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85A55264-4DA0-44D2-BF6D-54373F34D903}"/>
              </a:ext>
            </a:extLst>
          </p:cNvPr>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0ACC5FAD-AFAC-4529-A734-798E41F63E45}"/>
              </a:ext>
            </a:extLst>
          </p:cNvPr>
          <p:cNvSpPr>
            <a:spLocks noGrp="1"/>
          </p:cNvSpPr>
          <p:nvPr>
            <p:ph type="dt" sz="half" idx="10"/>
          </p:nvPr>
        </p:nvSpPr>
        <p:spPr>
          <a:xfrm>
            <a:off x="838200" y="6356350"/>
            <a:ext cx="2743200" cy="365125"/>
          </a:xfrm>
          <a:prstGeom prst="rect">
            <a:avLst/>
          </a:prstGeom>
        </p:spPr>
        <p:txBody>
          <a:bodyPr/>
          <a:lstStyle/>
          <a:p>
            <a:fld id="{E0F9E88B-0C40-48DD-878B-E748EE8BC3AD}" type="datetimeFigureOut">
              <a:rPr lang="zh-CN" altLang="en-US" smtClean="0"/>
              <a:t>2023/9/18</a:t>
            </a:fld>
            <a:endParaRPr lang="zh-CN" altLang="en-US"/>
          </a:p>
        </p:txBody>
      </p:sp>
      <p:sp>
        <p:nvSpPr>
          <p:cNvPr id="5" name="页脚占位符 4">
            <a:extLst>
              <a:ext uri="{FF2B5EF4-FFF2-40B4-BE49-F238E27FC236}">
                <a16:creationId xmlns:a16="http://schemas.microsoft.com/office/drawing/2014/main" id="{46C2238F-B81F-4444-AD47-4431DF0ABCC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2488D67F-14DB-44B4-85A1-A89E2BFC5C05}"/>
              </a:ext>
            </a:extLst>
          </p:cNvPr>
          <p:cNvSpPr>
            <a:spLocks noGrp="1"/>
          </p:cNvSpPr>
          <p:nvPr>
            <p:ph type="sldNum" sz="quarter" idx="12"/>
          </p:nvPr>
        </p:nvSpPr>
        <p:spPr>
          <a:xfrm>
            <a:off x="8610600" y="6356350"/>
            <a:ext cx="2743200" cy="365125"/>
          </a:xfrm>
          <a:prstGeom prst="rect">
            <a:avLst/>
          </a:prstGeom>
        </p:spPr>
        <p:txBody>
          <a:bodyPr/>
          <a:lstStyle/>
          <a:p>
            <a:fld id="{DE02FC31-9DDB-4ACC-911E-F94260E26824}" type="slidenum">
              <a:rPr lang="zh-CN" altLang="en-US" smtClean="0"/>
              <a:t>‹#›</a:t>
            </a:fld>
            <a:endParaRPr lang="zh-CN" altLang="en-US"/>
          </a:p>
        </p:txBody>
      </p:sp>
    </p:spTree>
    <p:extLst>
      <p:ext uri="{BB962C8B-B14F-4D97-AF65-F5344CB8AC3E}">
        <p14:creationId xmlns:p14="http://schemas.microsoft.com/office/powerpoint/2010/main" val="99237520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9/18/2023</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0911030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9/18/2023</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6231171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9/18/2023</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460977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9/18/2023</a:t>
            </a:fld>
            <a:endParaRPr lang="en-US"/>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endParaRPr lang="en-US"/>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4438529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9/18/2023</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5441086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9/18/2023</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3170349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9/18/2023</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1528447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9/18/2023</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2346726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70EFA368-07C6-42CA-86B7-702472C65BE2}" type="datetimeFigureOut">
              <a:rPr lang="en-US" smtClean="0"/>
              <a:t>9/18/2023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D009E6F-1209-4CF3-BF1F-F3E2D6052877}" type="slidenum">
              <a:rPr lang="en-US" smtClean="0"/>
              <a:t>‹#›</a:t>
            </a:fld>
            <a:endParaRPr lang="en-US"/>
          </a:p>
        </p:txBody>
      </p:sp>
    </p:spTree>
    <p:extLst>
      <p:ext uri="{BB962C8B-B14F-4D97-AF65-F5344CB8AC3E}">
        <p14:creationId xmlns:p14="http://schemas.microsoft.com/office/powerpoint/2010/main" val="312613782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70EFA368-07C6-42CA-86B7-702472C65BE2}" type="datetimeFigureOut">
              <a:rPr lang="en-US" smtClean="0"/>
              <a:t>9/18/2023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D009E6F-1209-4CF3-BF1F-F3E2D6052877}" type="slidenum">
              <a:rPr lang="en-US" smtClean="0"/>
              <a:t>‹#›</a:t>
            </a:fld>
            <a:endParaRPr lang="en-US"/>
          </a:p>
        </p:txBody>
      </p:sp>
    </p:spTree>
    <p:extLst>
      <p:ext uri="{BB962C8B-B14F-4D97-AF65-F5344CB8AC3E}">
        <p14:creationId xmlns:p14="http://schemas.microsoft.com/office/powerpoint/2010/main" val="40901833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E045189-0D48-4D62-ACB8-363B8B4BA823}"/>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8554B7C4-26CC-4900-9FBC-112D5FD29190}"/>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D515BD0D-46F8-499D-9889-44E956D44BB7}"/>
              </a:ext>
            </a:extLst>
          </p:cNvPr>
          <p:cNvSpPr>
            <a:spLocks noGrp="1"/>
          </p:cNvSpPr>
          <p:nvPr>
            <p:ph type="dt" sz="half" idx="10"/>
          </p:nvPr>
        </p:nvSpPr>
        <p:spPr>
          <a:xfrm>
            <a:off x="838200" y="6356350"/>
            <a:ext cx="2743200" cy="365125"/>
          </a:xfrm>
          <a:prstGeom prst="rect">
            <a:avLst/>
          </a:prstGeom>
        </p:spPr>
        <p:txBody>
          <a:bodyPr/>
          <a:lstStyle/>
          <a:p>
            <a:fld id="{E0F9E88B-0C40-48DD-878B-E748EE8BC3AD}" type="datetimeFigureOut">
              <a:rPr lang="zh-CN" altLang="en-US" smtClean="0"/>
              <a:t>2023/9/18</a:t>
            </a:fld>
            <a:endParaRPr lang="zh-CN" altLang="en-US"/>
          </a:p>
        </p:txBody>
      </p:sp>
      <p:sp>
        <p:nvSpPr>
          <p:cNvPr id="5" name="页脚占位符 4">
            <a:extLst>
              <a:ext uri="{FF2B5EF4-FFF2-40B4-BE49-F238E27FC236}">
                <a16:creationId xmlns:a16="http://schemas.microsoft.com/office/drawing/2014/main" id="{0533EECB-1B46-4AAF-82FA-8341E6E0EAD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09734F59-D5C9-45C0-95BB-255303990499}"/>
              </a:ext>
            </a:extLst>
          </p:cNvPr>
          <p:cNvSpPr>
            <a:spLocks noGrp="1"/>
          </p:cNvSpPr>
          <p:nvPr>
            <p:ph type="sldNum" sz="quarter" idx="12"/>
          </p:nvPr>
        </p:nvSpPr>
        <p:spPr>
          <a:xfrm>
            <a:off x="8610600" y="6356350"/>
            <a:ext cx="2743200" cy="365125"/>
          </a:xfrm>
          <a:prstGeom prst="rect">
            <a:avLst/>
          </a:prstGeom>
        </p:spPr>
        <p:txBody>
          <a:bodyPr/>
          <a:lstStyle/>
          <a:p>
            <a:fld id="{DE02FC31-9DDB-4ACC-911E-F94260E26824}" type="slidenum">
              <a:rPr lang="zh-CN" altLang="en-US" smtClean="0"/>
              <a:t>‹#›</a:t>
            </a:fld>
            <a:endParaRPr lang="zh-CN" altLang="en-US"/>
          </a:p>
        </p:txBody>
      </p:sp>
    </p:spTree>
    <p:extLst>
      <p:ext uri="{BB962C8B-B14F-4D97-AF65-F5344CB8AC3E}">
        <p14:creationId xmlns:p14="http://schemas.microsoft.com/office/powerpoint/2010/main" val="272285350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70EFA368-07C6-42CA-86B7-702472C65BE2}" type="datetimeFigureOut">
              <a:rPr lang="en-US" smtClean="0"/>
              <a:t>9/18/2023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D009E6F-1209-4CF3-BF1F-F3E2D6052877}" type="slidenum">
              <a:rPr lang="en-US" smtClean="0"/>
              <a:t>‹#›</a:t>
            </a:fld>
            <a:endParaRPr lang="en-US"/>
          </a:p>
        </p:txBody>
      </p:sp>
    </p:spTree>
    <p:extLst>
      <p:ext uri="{BB962C8B-B14F-4D97-AF65-F5344CB8AC3E}">
        <p14:creationId xmlns:p14="http://schemas.microsoft.com/office/powerpoint/2010/main" val="267985773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70EFA368-07C6-42CA-86B7-702472C65BE2}" type="datetimeFigureOut">
              <a:rPr lang="en-US" smtClean="0"/>
              <a:t>9/18/2023</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FD009E6F-1209-4CF3-BF1F-F3E2D6052877}" type="slidenum">
              <a:rPr lang="en-US" smtClean="0"/>
              <a:t>‹#›</a:t>
            </a:fld>
            <a:endParaRPr lang="en-US"/>
          </a:p>
        </p:txBody>
      </p:sp>
    </p:spTree>
    <p:extLst>
      <p:ext uri="{BB962C8B-B14F-4D97-AF65-F5344CB8AC3E}">
        <p14:creationId xmlns:p14="http://schemas.microsoft.com/office/powerpoint/2010/main" val="329699237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70EFA368-07C6-42CA-86B7-702472C65BE2}" type="datetimeFigureOut">
              <a:rPr lang="en-US" smtClean="0"/>
              <a:t>9/18/2023</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FD009E6F-1209-4CF3-BF1F-F3E2D6052877}" type="slidenum">
              <a:rPr lang="en-US" smtClean="0"/>
              <a:t>‹#›</a:t>
            </a:fld>
            <a:endParaRPr lang="en-US"/>
          </a:p>
        </p:txBody>
      </p:sp>
    </p:spTree>
    <p:extLst>
      <p:ext uri="{BB962C8B-B14F-4D97-AF65-F5344CB8AC3E}">
        <p14:creationId xmlns:p14="http://schemas.microsoft.com/office/powerpoint/2010/main" val="136049438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70EFA368-07C6-42CA-86B7-702472C65BE2}" type="datetimeFigureOut">
              <a:rPr lang="en-US" smtClean="0"/>
              <a:t>9/18/2023</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FD009E6F-1209-4CF3-BF1F-F3E2D6052877}" type="slidenum">
              <a:rPr lang="en-US" smtClean="0"/>
              <a:t>‹#›</a:t>
            </a:fld>
            <a:endParaRPr lang="en-US"/>
          </a:p>
        </p:txBody>
      </p:sp>
    </p:spTree>
    <p:extLst>
      <p:ext uri="{BB962C8B-B14F-4D97-AF65-F5344CB8AC3E}">
        <p14:creationId xmlns:p14="http://schemas.microsoft.com/office/powerpoint/2010/main" val="272697376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70EFA368-07C6-42CA-86B7-702472C65BE2}" type="datetimeFigureOut">
              <a:rPr lang="en-US" smtClean="0"/>
              <a:t>9/18/2023</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FD009E6F-1209-4CF3-BF1F-F3E2D6052877}" type="slidenum">
              <a:rPr lang="en-US" smtClean="0"/>
              <a:t>‹#›</a:t>
            </a:fld>
            <a:endParaRPr lang="en-US"/>
          </a:p>
        </p:txBody>
      </p:sp>
    </p:spTree>
    <p:extLst>
      <p:ext uri="{BB962C8B-B14F-4D97-AF65-F5344CB8AC3E}">
        <p14:creationId xmlns:p14="http://schemas.microsoft.com/office/powerpoint/2010/main" val="361838918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70EFA368-07C6-42CA-86B7-702472C65BE2}" type="datetimeFigureOut">
              <a:rPr lang="en-US" smtClean="0"/>
              <a:t>9/18/2023</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FD009E6F-1209-4CF3-BF1F-F3E2D6052877}" type="slidenum">
              <a:rPr lang="en-US" smtClean="0"/>
              <a:t>‹#›</a:t>
            </a:fld>
            <a:endParaRPr lang="en-US"/>
          </a:p>
        </p:txBody>
      </p:sp>
    </p:spTree>
    <p:extLst>
      <p:ext uri="{BB962C8B-B14F-4D97-AF65-F5344CB8AC3E}">
        <p14:creationId xmlns:p14="http://schemas.microsoft.com/office/powerpoint/2010/main" val="295604155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70EFA368-07C6-42CA-86B7-702472C65BE2}" type="datetimeFigureOut">
              <a:rPr lang="en-US" smtClean="0"/>
              <a:t>9/18/2023</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FD009E6F-1209-4CF3-BF1F-F3E2D6052877}" type="slidenum">
              <a:rPr lang="en-US" smtClean="0"/>
              <a:t>‹#›</a:t>
            </a:fld>
            <a:endParaRPr lang="en-US"/>
          </a:p>
        </p:txBody>
      </p:sp>
    </p:spTree>
    <p:extLst>
      <p:ext uri="{BB962C8B-B14F-4D97-AF65-F5344CB8AC3E}">
        <p14:creationId xmlns:p14="http://schemas.microsoft.com/office/powerpoint/2010/main" val="326041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70EFA368-07C6-42CA-86B7-702472C65BE2}" type="datetimeFigureOut">
              <a:rPr lang="en-US" smtClean="0"/>
              <a:t>9/18/2023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D009E6F-1209-4CF3-BF1F-F3E2D6052877}" type="slidenum">
              <a:rPr lang="en-US" smtClean="0"/>
              <a:t>‹#›</a:t>
            </a:fld>
            <a:endParaRPr lang="en-US"/>
          </a:p>
        </p:txBody>
      </p:sp>
    </p:spTree>
    <p:extLst>
      <p:ext uri="{BB962C8B-B14F-4D97-AF65-F5344CB8AC3E}">
        <p14:creationId xmlns:p14="http://schemas.microsoft.com/office/powerpoint/2010/main" val="88086869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70EFA368-07C6-42CA-86B7-702472C65BE2}" type="datetimeFigureOut">
              <a:rPr lang="en-US" smtClean="0"/>
              <a:t>9/18/2023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D009E6F-1209-4CF3-BF1F-F3E2D6052877}" type="slidenum">
              <a:rPr lang="en-US" smtClean="0"/>
              <a:t>‹#›</a:t>
            </a:fld>
            <a:endParaRPr lang="en-US"/>
          </a:p>
        </p:txBody>
      </p:sp>
    </p:spTree>
    <p:extLst>
      <p:ext uri="{BB962C8B-B14F-4D97-AF65-F5344CB8AC3E}">
        <p14:creationId xmlns:p14="http://schemas.microsoft.com/office/powerpoint/2010/main" val="152226357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C6F6BD86-3DAF-4579-0772-71FCAFE30806}"/>
              </a:ext>
            </a:extLst>
          </p:cNvPr>
          <p:cNvSpPr>
            <a:spLocks noGrp="1"/>
          </p:cNvSpPr>
          <p:nvPr>
            <p:ph type="ctrTitle"/>
          </p:nvPr>
        </p:nvSpPr>
        <p:spPr>
          <a:xfrm>
            <a:off x="1524000" y="1122363"/>
            <a:ext cx="9144000" cy="2387600"/>
          </a:xfrm>
        </p:spPr>
        <p:txBody>
          <a:bodyPr anchor="b"/>
          <a:lstStyle>
            <a:lvl1pPr algn="ctr">
              <a:defRPr sz="6000"/>
            </a:lvl1pPr>
          </a:lstStyle>
          <a:p>
            <a:r>
              <a:rPr lang="vi-VN"/>
              <a:t>Bấm để sửa kiểu tiêu đề Bản cái</a:t>
            </a:r>
            <a:endParaRPr lang="en-US"/>
          </a:p>
        </p:txBody>
      </p:sp>
      <p:sp>
        <p:nvSpPr>
          <p:cNvPr id="3" name="Tiêu đề phụ 2">
            <a:extLst>
              <a:ext uri="{FF2B5EF4-FFF2-40B4-BE49-F238E27FC236}">
                <a16:creationId xmlns:a16="http://schemas.microsoft.com/office/drawing/2014/main" id="{29E8C0C6-FB8E-41C7-1691-4D83A0B4CC7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a:p>
        </p:txBody>
      </p:sp>
      <p:sp>
        <p:nvSpPr>
          <p:cNvPr id="4" name="Chỗ dành sẵn cho Ngày tháng 3">
            <a:extLst>
              <a:ext uri="{FF2B5EF4-FFF2-40B4-BE49-F238E27FC236}">
                <a16:creationId xmlns:a16="http://schemas.microsoft.com/office/drawing/2014/main" id="{407B9683-7E61-A426-B8FB-CA851C785993}"/>
              </a:ext>
            </a:extLst>
          </p:cNvPr>
          <p:cNvSpPr>
            <a:spLocks noGrp="1"/>
          </p:cNvSpPr>
          <p:nvPr>
            <p:ph type="dt" sz="half" idx="10"/>
          </p:nvPr>
        </p:nvSpPr>
        <p:spPr/>
        <p:txBody>
          <a:bodyPr/>
          <a:lstStyle/>
          <a:p>
            <a:fld id="{D07CF212-1485-4A33-8000-4F40C2DF6E0F}" type="datetimeFigureOut">
              <a:rPr lang="en-US" smtClean="0"/>
              <a:t>9/18/2023</a:t>
            </a:fld>
            <a:endParaRPr lang="en-US"/>
          </a:p>
        </p:txBody>
      </p:sp>
      <p:sp>
        <p:nvSpPr>
          <p:cNvPr id="5" name="Chỗ dành sẵn cho Chân trang 4">
            <a:extLst>
              <a:ext uri="{FF2B5EF4-FFF2-40B4-BE49-F238E27FC236}">
                <a16:creationId xmlns:a16="http://schemas.microsoft.com/office/drawing/2014/main" id="{344264B6-E5BC-6031-BA78-6FFB1C8A5E6C}"/>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F8802762-A447-2113-423C-5F756D4F8A27}"/>
              </a:ext>
            </a:extLst>
          </p:cNvPr>
          <p:cNvSpPr>
            <a:spLocks noGrp="1"/>
          </p:cNvSpPr>
          <p:nvPr>
            <p:ph type="sldNum" sz="quarter" idx="12"/>
          </p:nvPr>
        </p:nvSpPr>
        <p:spPr/>
        <p:txBody>
          <a:bodyPr/>
          <a:lstStyle/>
          <a:p>
            <a:fld id="{172CFA74-96E5-44F6-B524-6DD98C9EEB03}" type="slidenum">
              <a:rPr lang="en-US" smtClean="0"/>
              <a:t>‹#›</a:t>
            </a:fld>
            <a:endParaRPr lang="en-US"/>
          </a:p>
        </p:txBody>
      </p:sp>
    </p:spTree>
    <p:extLst>
      <p:ext uri="{BB962C8B-B14F-4D97-AF65-F5344CB8AC3E}">
        <p14:creationId xmlns:p14="http://schemas.microsoft.com/office/powerpoint/2010/main" val="65706884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8402147-91C0-4202-A049-8C26C3614276}"/>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4F78434-07FA-4018-98AF-2DFF55D695F0}"/>
              </a:ext>
            </a:extLst>
          </p:cNvPr>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22259499-0952-4C06-9230-F1BC6AB2BB5B}"/>
              </a:ext>
            </a:extLst>
          </p:cNvPr>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DF4CBE8A-F31A-4FC1-B01E-5B40266B33AF}"/>
              </a:ext>
            </a:extLst>
          </p:cNvPr>
          <p:cNvSpPr>
            <a:spLocks noGrp="1"/>
          </p:cNvSpPr>
          <p:nvPr>
            <p:ph type="dt" sz="half" idx="10"/>
          </p:nvPr>
        </p:nvSpPr>
        <p:spPr>
          <a:xfrm>
            <a:off x="838200" y="6356350"/>
            <a:ext cx="2743200" cy="365125"/>
          </a:xfrm>
          <a:prstGeom prst="rect">
            <a:avLst/>
          </a:prstGeom>
        </p:spPr>
        <p:txBody>
          <a:bodyPr/>
          <a:lstStyle/>
          <a:p>
            <a:fld id="{E0F9E88B-0C40-48DD-878B-E748EE8BC3AD}" type="datetimeFigureOut">
              <a:rPr lang="zh-CN" altLang="en-US" smtClean="0"/>
              <a:t>2023/9/18</a:t>
            </a:fld>
            <a:endParaRPr lang="zh-CN" altLang="en-US"/>
          </a:p>
        </p:txBody>
      </p:sp>
      <p:sp>
        <p:nvSpPr>
          <p:cNvPr id="6" name="页脚占位符 5">
            <a:extLst>
              <a:ext uri="{FF2B5EF4-FFF2-40B4-BE49-F238E27FC236}">
                <a16:creationId xmlns:a16="http://schemas.microsoft.com/office/drawing/2014/main" id="{A69E9106-A51D-41B8-A6DD-3B370CB9EB5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277E40EC-35A1-4918-88F4-ED2B2A941F01}"/>
              </a:ext>
            </a:extLst>
          </p:cNvPr>
          <p:cNvSpPr>
            <a:spLocks noGrp="1"/>
          </p:cNvSpPr>
          <p:nvPr>
            <p:ph type="sldNum" sz="quarter" idx="12"/>
          </p:nvPr>
        </p:nvSpPr>
        <p:spPr>
          <a:xfrm>
            <a:off x="8610600" y="6356350"/>
            <a:ext cx="2743200" cy="365125"/>
          </a:xfrm>
          <a:prstGeom prst="rect">
            <a:avLst/>
          </a:prstGeom>
        </p:spPr>
        <p:txBody>
          <a:bodyPr/>
          <a:lstStyle/>
          <a:p>
            <a:fld id="{DE02FC31-9DDB-4ACC-911E-F94260E26824}" type="slidenum">
              <a:rPr lang="zh-CN" altLang="en-US" smtClean="0"/>
              <a:t>‹#›</a:t>
            </a:fld>
            <a:endParaRPr lang="zh-CN" altLang="en-US"/>
          </a:p>
        </p:txBody>
      </p:sp>
    </p:spTree>
    <p:extLst>
      <p:ext uri="{BB962C8B-B14F-4D97-AF65-F5344CB8AC3E}">
        <p14:creationId xmlns:p14="http://schemas.microsoft.com/office/powerpoint/2010/main" val="105349335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5AE1D11-1EB6-FA01-3E17-5EE37B95B4A9}"/>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51D4057D-A692-18D8-3A24-757D1800FCA2}"/>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BECA461A-AEE1-08D2-9FFE-96ACC0306B38}"/>
              </a:ext>
            </a:extLst>
          </p:cNvPr>
          <p:cNvSpPr>
            <a:spLocks noGrp="1"/>
          </p:cNvSpPr>
          <p:nvPr>
            <p:ph type="dt" sz="half" idx="10"/>
          </p:nvPr>
        </p:nvSpPr>
        <p:spPr/>
        <p:txBody>
          <a:bodyPr/>
          <a:lstStyle/>
          <a:p>
            <a:fld id="{D07CF212-1485-4A33-8000-4F40C2DF6E0F}" type="datetimeFigureOut">
              <a:rPr lang="en-US" smtClean="0"/>
              <a:t>9/18/2023</a:t>
            </a:fld>
            <a:endParaRPr lang="en-US"/>
          </a:p>
        </p:txBody>
      </p:sp>
      <p:sp>
        <p:nvSpPr>
          <p:cNvPr id="5" name="Chỗ dành sẵn cho Chân trang 4">
            <a:extLst>
              <a:ext uri="{FF2B5EF4-FFF2-40B4-BE49-F238E27FC236}">
                <a16:creationId xmlns:a16="http://schemas.microsoft.com/office/drawing/2014/main" id="{40F4AF9C-79D4-0C1A-E161-8305C6BE3F5D}"/>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72896C02-7736-E57D-F19C-F35C27D34A2B}"/>
              </a:ext>
            </a:extLst>
          </p:cNvPr>
          <p:cNvSpPr>
            <a:spLocks noGrp="1"/>
          </p:cNvSpPr>
          <p:nvPr>
            <p:ph type="sldNum" sz="quarter" idx="12"/>
          </p:nvPr>
        </p:nvSpPr>
        <p:spPr/>
        <p:txBody>
          <a:bodyPr/>
          <a:lstStyle/>
          <a:p>
            <a:fld id="{172CFA74-96E5-44F6-B524-6DD98C9EEB03}" type="slidenum">
              <a:rPr lang="en-US" smtClean="0"/>
              <a:t>‹#›</a:t>
            </a:fld>
            <a:endParaRPr lang="en-US"/>
          </a:p>
        </p:txBody>
      </p:sp>
    </p:spTree>
    <p:extLst>
      <p:ext uri="{BB962C8B-B14F-4D97-AF65-F5344CB8AC3E}">
        <p14:creationId xmlns:p14="http://schemas.microsoft.com/office/powerpoint/2010/main" val="261229048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4F01CB40-1FFF-8226-A510-252854991B88}"/>
              </a:ext>
            </a:extLst>
          </p:cNvPr>
          <p:cNvSpPr>
            <a:spLocks noGrp="1"/>
          </p:cNvSpPr>
          <p:nvPr>
            <p:ph type="title"/>
          </p:nvPr>
        </p:nvSpPr>
        <p:spPr>
          <a:xfrm>
            <a:off x="831850" y="1709738"/>
            <a:ext cx="10515600" cy="2852737"/>
          </a:xfrm>
        </p:spPr>
        <p:txBody>
          <a:bodyPr anchor="b"/>
          <a:lstStyle>
            <a:lvl1pPr>
              <a:defRPr sz="6000"/>
            </a:lvl1p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E5535DC2-0FED-EB93-8920-D875763B72A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77C007D9-4C6A-82E4-DA56-FEF09F6AA6A9}"/>
              </a:ext>
            </a:extLst>
          </p:cNvPr>
          <p:cNvSpPr>
            <a:spLocks noGrp="1"/>
          </p:cNvSpPr>
          <p:nvPr>
            <p:ph type="dt" sz="half" idx="10"/>
          </p:nvPr>
        </p:nvSpPr>
        <p:spPr/>
        <p:txBody>
          <a:bodyPr/>
          <a:lstStyle/>
          <a:p>
            <a:fld id="{D07CF212-1485-4A33-8000-4F40C2DF6E0F}" type="datetimeFigureOut">
              <a:rPr lang="en-US" smtClean="0"/>
              <a:t>9/18/2023</a:t>
            </a:fld>
            <a:endParaRPr lang="en-US"/>
          </a:p>
        </p:txBody>
      </p:sp>
      <p:sp>
        <p:nvSpPr>
          <p:cNvPr id="5" name="Chỗ dành sẵn cho Chân trang 4">
            <a:extLst>
              <a:ext uri="{FF2B5EF4-FFF2-40B4-BE49-F238E27FC236}">
                <a16:creationId xmlns:a16="http://schemas.microsoft.com/office/drawing/2014/main" id="{67B4807B-AA54-DB07-53B9-2372DA4532BD}"/>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1931FBDF-8218-FDD7-8FF2-7891A16287C8}"/>
              </a:ext>
            </a:extLst>
          </p:cNvPr>
          <p:cNvSpPr>
            <a:spLocks noGrp="1"/>
          </p:cNvSpPr>
          <p:nvPr>
            <p:ph type="sldNum" sz="quarter" idx="12"/>
          </p:nvPr>
        </p:nvSpPr>
        <p:spPr/>
        <p:txBody>
          <a:bodyPr/>
          <a:lstStyle/>
          <a:p>
            <a:fld id="{172CFA74-96E5-44F6-B524-6DD98C9EEB03}" type="slidenum">
              <a:rPr lang="en-US" smtClean="0"/>
              <a:t>‹#›</a:t>
            </a:fld>
            <a:endParaRPr lang="en-US"/>
          </a:p>
        </p:txBody>
      </p:sp>
    </p:spTree>
    <p:extLst>
      <p:ext uri="{BB962C8B-B14F-4D97-AF65-F5344CB8AC3E}">
        <p14:creationId xmlns:p14="http://schemas.microsoft.com/office/powerpoint/2010/main" val="369556749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D431F610-06D5-3CBF-6BCF-6B72229558B1}"/>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22BC191F-7EBC-43F3-0C7A-8273DC9199C8}"/>
              </a:ext>
            </a:extLst>
          </p:cNvPr>
          <p:cNvSpPr>
            <a:spLocks noGrp="1"/>
          </p:cNvSpPr>
          <p:nvPr>
            <p:ph sz="half" idx="1"/>
          </p:nvPr>
        </p:nvSpPr>
        <p:spPr>
          <a:xfrm>
            <a:off x="838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a:extLst>
              <a:ext uri="{FF2B5EF4-FFF2-40B4-BE49-F238E27FC236}">
                <a16:creationId xmlns:a16="http://schemas.microsoft.com/office/drawing/2014/main" id="{F7E88E54-50FD-58B9-F25E-74597E113939}"/>
              </a:ext>
            </a:extLst>
          </p:cNvPr>
          <p:cNvSpPr>
            <a:spLocks noGrp="1"/>
          </p:cNvSpPr>
          <p:nvPr>
            <p:ph sz="half" idx="2"/>
          </p:nvPr>
        </p:nvSpPr>
        <p:spPr>
          <a:xfrm>
            <a:off x="6172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a:extLst>
              <a:ext uri="{FF2B5EF4-FFF2-40B4-BE49-F238E27FC236}">
                <a16:creationId xmlns:a16="http://schemas.microsoft.com/office/drawing/2014/main" id="{9D5C9293-9B4C-D5F4-C61F-F7F00F58B289}"/>
              </a:ext>
            </a:extLst>
          </p:cNvPr>
          <p:cNvSpPr>
            <a:spLocks noGrp="1"/>
          </p:cNvSpPr>
          <p:nvPr>
            <p:ph type="dt" sz="half" idx="10"/>
          </p:nvPr>
        </p:nvSpPr>
        <p:spPr/>
        <p:txBody>
          <a:bodyPr/>
          <a:lstStyle/>
          <a:p>
            <a:fld id="{D07CF212-1485-4A33-8000-4F40C2DF6E0F}" type="datetimeFigureOut">
              <a:rPr lang="en-US" smtClean="0"/>
              <a:t>9/18/2023</a:t>
            </a:fld>
            <a:endParaRPr lang="en-US"/>
          </a:p>
        </p:txBody>
      </p:sp>
      <p:sp>
        <p:nvSpPr>
          <p:cNvPr id="6" name="Chỗ dành sẵn cho Chân trang 5">
            <a:extLst>
              <a:ext uri="{FF2B5EF4-FFF2-40B4-BE49-F238E27FC236}">
                <a16:creationId xmlns:a16="http://schemas.microsoft.com/office/drawing/2014/main" id="{33C82000-8B6A-4CE8-C0E3-4094BD509595}"/>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58D7B018-7F33-03FE-94F8-32CFAEBA3953}"/>
              </a:ext>
            </a:extLst>
          </p:cNvPr>
          <p:cNvSpPr>
            <a:spLocks noGrp="1"/>
          </p:cNvSpPr>
          <p:nvPr>
            <p:ph type="sldNum" sz="quarter" idx="12"/>
          </p:nvPr>
        </p:nvSpPr>
        <p:spPr/>
        <p:txBody>
          <a:bodyPr/>
          <a:lstStyle/>
          <a:p>
            <a:fld id="{172CFA74-96E5-44F6-B524-6DD98C9EEB03}" type="slidenum">
              <a:rPr lang="en-US" smtClean="0"/>
              <a:t>‹#›</a:t>
            </a:fld>
            <a:endParaRPr lang="en-US"/>
          </a:p>
        </p:txBody>
      </p:sp>
    </p:spTree>
    <p:extLst>
      <p:ext uri="{BB962C8B-B14F-4D97-AF65-F5344CB8AC3E}">
        <p14:creationId xmlns:p14="http://schemas.microsoft.com/office/powerpoint/2010/main" val="66872313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D0B600C9-D85F-EA71-AAF8-DB0192C1BCFE}"/>
              </a:ext>
            </a:extLst>
          </p:cNvPr>
          <p:cNvSpPr>
            <a:spLocks noGrp="1"/>
          </p:cNvSpPr>
          <p:nvPr>
            <p:ph type="title"/>
          </p:nvPr>
        </p:nvSpPr>
        <p:spPr>
          <a:xfrm>
            <a:off x="839788" y="365125"/>
            <a:ext cx="10515600" cy="1325563"/>
          </a:xfrm>
        </p:spPr>
        <p:txBody>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4528CCAB-52D1-5F6D-F4C9-9AB8F045848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792178C7-F93B-7033-4329-DD5152BFAE78}"/>
              </a:ext>
            </a:extLst>
          </p:cNvPr>
          <p:cNvSpPr>
            <a:spLocks noGrp="1"/>
          </p:cNvSpPr>
          <p:nvPr>
            <p:ph sz="half" idx="2"/>
          </p:nvPr>
        </p:nvSpPr>
        <p:spPr>
          <a:xfrm>
            <a:off x="839788" y="2505075"/>
            <a:ext cx="5157787"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a:extLst>
              <a:ext uri="{FF2B5EF4-FFF2-40B4-BE49-F238E27FC236}">
                <a16:creationId xmlns:a16="http://schemas.microsoft.com/office/drawing/2014/main" id="{3822E01E-00FB-9223-9DF9-BD766991E07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C401BF73-7F7D-199E-915D-643E967899A4}"/>
              </a:ext>
            </a:extLst>
          </p:cNvPr>
          <p:cNvSpPr>
            <a:spLocks noGrp="1"/>
          </p:cNvSpPr>
          <p:nvPr>
            <p:ph sz="quarter" idx="4"/>
          </p:nvPr>
        </p:nvSpPr>
        <p:spPr>
          <a:xfrm>
            <a:off x="6172200" y="2505075"/>
            <a:ext cx="5183188"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a:extLst>
              <a:ext uri="{FF2B5EF4-FFF2-40B4-BE49-F238E27FC236}">
                <a16:creationId xmlns:a16="http://schemas.microsoft.com/office/drawing/2014/main" id="{4D06D7EE-44CF-0A1D-A1FF-567C25BEFF91}"/>
              </a:ext>
            </a:extLst>
          </p:cNvPr>
          <p:cNvSpPr>
            <a:spLocks noGrp="1"/>
          </p:cNvSpPr>
          <p:nvPr>
            <p:ph type="dt" sz="half" idx="10"/>
          </p:nvPr>
        </p:nvSpPr>
        <p:spPr/>
        <p:txBody>
          <a:bodyPr/>
          <a:lstStyle/>
          <a:p>
            <a:fld id="{D07CF212-1485-4A33-8000-4F40C2DF6E0F}" type="datetimeFigureOut">
              <a:rPr lang="en-US" smtClean="0"/>
              <a:t>9/18/2023</a:t>
            </a:fld>
            <a:endParaRPr lang="en-US"/>
          </a:p>
        </p:txBody>
      </p:sp>
      <p:sp>
        <p:nvSpPr>
          <p:cNvPr id="8" name="Chỗ dành sẵn cho Chân trang 7">
            <a:extLst>
              <a:ext uri="{FF2B5EF4-FFF2-40B4-BE49-F238E27FC236}">
                <a16:creationId xmlns:a16="http://schemas.microsoft.com/office/drawing/2014/main" id="{470E3881-2127-AB14-68ED-B81E8A3A18CF}"/>
              </a:ext>
            </a:extLst>
          </p:cNvPr>
          <p:cNvSpPr>
            <a:spLocks noGrp="1"/>
          </p:cNvSpPr>
          <p:nvPr>
            <p:ph type="ftr" sz="quarter" idx="11"/>
          </p:nvPr>
        </p:nvSpPr>
        <p:spPr/>
        <p:txBody>
          <a:bodyPr/>
          <a:lstStyle/>
          <a:p>
            <a:endParaRPr lang="en-US"/>
          </a:p>
        </p:txBody>
      </p:sp>
      <p:sp>
        <p:nvSpPr>
          <p:cNvPr id="9" name="Chỗ dành sẵn cho Số hiệu Bản chiếu 8">
            <a:extLst>
              <a:ext uri="{FF2B5EF4-FFF2-40B4-BE49-F238E27FC236}">
                <a16:creationId xmlns:a16="http://schemas.microsoft.com/office/drawing/2014/main" id="{FD4B439E-84B5-670C-A93F-0DC5FA913DD3}"/>
              </a:ext>
            </a:extLst>
          </p:cNvPr>
          <p:cNvSpPr>
            <a:spLocks noGrp="1"/>
          </p:cNvSpPr>
          <p:nvPr>
            <p:ph type="sldNum" sz="quarter" idx="12"/>
          </p:nvPr>
        </p:nvSpPr>
        <p:spPr/>
        <p:txBody>
          <a:bodyPr/>
          <a:lstStyle/>
          <a:p>
            <a:fld id="{172CFA74-96E5-44F6-B524-6DD98C9EEB03}" type="slidenum">
              <a:rPr lang="en-US" smtClean="0"/>
              <a:t>‹#›</a:t>
            </a:fld>
            <a:endParaRPr lang="en-US"/>
          </a:p>
        </p:txBody>
      </p:sp>
    </p:spTree>
    <p:extLst>
      <p:ext uri="{BB962C8B-B14F-4D97-AF65-F5344CB8AC3E}">
        <p14:creationId xmlns:p14="http://schemas.microsoft.com/office/powerpoint/2010/main" val="165078368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04C46D9-7C49-FE43-F6F6-341051573686}"/>
              </a:ext>
            </a:extLst>
          </p:cNvPr>
          <p:cNvSpPr>
            <a:spLocks noGrp="1"/>
          </p:cNvSpPr>
          <p:nvPr>
            <p:ph type="title"/>
          </p:nvPr>
        </p:nvSpPr>
        <p:spPr/>
        <p:txBody>
          <a:bodyPr/>
          <a:lstStyle/>
          <a:p>
            <a:r>
              <a:rPr lang="vi-VN"/>
              <a:t>Bấm để sửa kiểu tiêu đề Bản cái</a:t>
            </a:r>
            <a:endParaRPr lang="en-US"/>
          </a:p>
        </p:txBody>
      </p:sp>
      <p:sp>
        <p:nvSpPr>
          <p:cNvPr id="3" name="Chỗ dành sẵn cho Ngày tháng 2">
            <a:extLst>
              <a:ext uri="{FF2B5EF4-FFF2-40B4-BE49-F238E27FC236}">
                <a16:creationId xmlns:a16="http://schemas.microsoft.com/office/drawing/2014/main" id="{91D4A95F-8B2F-3A2D-B404-ED30E4C0824C}"/>
              </a:ext>
            </a:extLst>
          </p:cNvPr>
          <p:cNvSpPr>
            <a:spLocks noGrp="1"/>
          </p:cNvSpPr>
          <p:nvPr>
            <p:ph type="dt" sz="half" idx="10"/>
          </p:nvPr>
        </p:nvSpPr>
        <p:spPr/>
        <p:txBody>
          <a:bodyPr/>
          <a:lstStyle/>
          <a:p>
            <a:fld id="{D07CF212-1485-4A33-8000-4F40C2DF6E0F}" type="datetimeFigureOut">
              <a:rPr lang="en-US" smtClean="0"/>
              <a:t>9/18/2023</a:t>
            </a:fld>
            <a:endParaRPr lang="en-US"/>
          </a:p>
        </p:txBody>
      </p:sp>
      <p:sp>
        <p:nvSpPr>
          <p:cNvPr id="4" name="Chỗ dành sẵn cho Chân trang 3">
            <a:extLst>
              <a:ext uri="{FF2B5EF4-FFF2-40B4-BE49-F238E27FC236}">
                <a16:creationId xmlns:a16="http://schemas.microsoft.com/office/drawing/2014/main" id="{FE436337-91FF-D8C4-9172-EACA87D14591}"/>
              </a:ext>
            </a:extLst>
          </p:cNvPr>
          <p:cNvSpPr>
            <a:spLocks noGrp="1"/>
          </p:cNvSpPr>
          <p:nvPr>
            <p:ph type="ftr" sz="quarter" idx="11"/>
          </p:nvPr>
        </p:nvSpPr>
        <p:spPr/>
        <p:txBody>
          <a:bodyPr/>
          <a:lstStyle/>
          <a:p>
            <a:endParaRPr lang="en-US"/>
          </a:p>
        </p:txBody>
      </p:sp>
      <p:sp>
        <p:nvSpPr>
          <p:cNvPr id="5" name="Chỗ dành sẵn cho Số hiệu Bản chiếu 4">
            <a:extLst>
              <a:ext uri="{FF2B5EF4-FFF2-40B4-BE49-F238E27FC236}">
                <a16:creationId xmlns:a16="http://schemas.microsoft.com/office/drawing/2014/main" id="{B766F72F-A913-D904-E282-4790B86C86CE}"/>
              </a:ext>
            </a:extLst>
          </p:cNvPr>
          <p:cNvSpPr>
            <a:spLocks noGrp="1"/>
          </p:cNvSpPr>
          <p:nvPr>
            <p:ph type="sldNum" sz="quarter" idx="12"/>
          </p:nvPr>
        </p:nvSpPr>
        <p:spPr/>
        <p:txBody>
          <a:bodyPr/>
          <a:lstStyle/>
          <a:p>
            <a:fld id="{172CFA74-96E5-44F6-B524-6DD98C9EEB03}" type="slidenum">
              <a:rPr lang="en-US" smtClean="0"/>
              <a:t>‹#›</a:t>
            </a:fld>
            <a:endParaRPr lang="en-US"/>
          </a:p>
        </p:txBody>
      </p:sp>
    </p:spTree>
    <p:extLst>
      <p:ext uri="{BB962C8B-B14F-4D97-AF65-F5344CB8AC3E}">
        <p14:creationId xmlns:p14="http://schemas.microsoft.com/office/powerpoint/2010/main" val="98566749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3E412A45-B1BC-40CD-8A23-44F9DD52D6CA}"/>
              </a:ext>
            </a:extLst>
          </p:cNvPr>
          <p:cNvSpPr>
            <a:spLocks noGrp="1"/>
          </p:cNvSpPr>
          <p:nvPr>
            <p:ph type="dt" sz="half" idx="10"/>
          </p:nvPr>
        </p:nvSpPr>
        <p:spPr/>
        <p:txBody>
          <a:bodyPr/>
          <a:lstStyle/>
          <a:p>
            <a:fld id="{D07CF212-1485-4A33-8000-4F40C2DF6E0F}" type="datetimeFigureOut">
              <a:rPr lang="en-US" smtClean="0"/>
              <a:t>9/18/2023</a:t>
            </a:fld>
            <a:endParaRPr lang="en-US"/>
          </a:p>
        </p:txBody>
      </p:sp>
      <p:sp>
        <p:nvSpPr>
          <p:cNvPr id="3" name="Chỗ dành sẵn cho Chân trang 2">
            <a:extLst>
              <a:ext uri="{FF2B5EF4-FFF2-40B4-BE49-F238E27FC236}">
                <a16:creationId xmlns:a16="http://schemas.microsoft.com/office/drawing/2014/main" id="{415ABE2B-ADBF-2572-96EB-E69A55CD4C29}"/>
              </a:ext>
            </a:extLst>
          </p:cNvPr>
          <p:cNvSpPr>
            <a:spLocks noGrp="1"/>
          </p:cNvSpPr>
          <p:nvPr>
            <p:ph type="ftr" sz="quarter" idx="11"/>
          </p:nvPr>
        </p:nvSpPr>
        <p:spPr/>
        <p:txBody>
          <a:bodyPr/>
          <a:lstStyle/>
          <a:p>
            <a:endParaRPr lang="en-US"/>
          </a:p>
        </p:txBody>
      </p:sp>
      <p:sp>
        <p:nvSpPr>
          <p:cNvPr id="4" name="Chỗ dành sẵn cho Số hiệu Bản chiếu 3">
            <a:extLst>
              <a:ext uri="{FF2B5EF4-FFF2-40B4-BE49-F238E27FC236}">
                <a16:creationId xmlns:a16="http://schemas.microsoft.com/office/drawing/2014/main" id="{7F55BAB9-2E52-81BA-9D71-CEC261E7A5DE}"/>
              </a:ext>
            </a:extLst>
          </p:cNvPr>
          <p:cNvSpPr>
            <a:spLocks noGrp="1"/>
          </p:cNvSpPr>
          <p:nvPr>
            <p:ph type="sldNum" sz="quarter" idx="12"/>
          </p:nvPr>
        </p:nvSpPr>
        <p:spPr/>
        <p:txBody>
          <a:bodyPr/>
          <a:lstStyle/>
          <a:p>
            <a:fld id="{172CFA74-96E5-44F6-B524-6DD98C9EEB03}" type="slidenum">
              <a:rPr lang="en-US" smtClean="0"/>
              <a:t>‹#›</a:t>
            </a:fld>
            <a:endParaRPr lang="en-US"/>
          </a:p>
        </p:txBody>
      </p:sp>
    </p:spTree>
    <p:extLst>
      <p:ext uri="{BB962C8B-B14F-4D97-AF65-F5344CB8AC3E}">
        <p14:creationId xmlns:p14="http://schemas.microsoft.com/office/powerpoint/2010/main" val="3460786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C97AB195-D34C-6AB2-E497-37FC9F7708D5}"/>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89692B10-BF45-F0AD-71F8-3A3EE86FE5D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a:extLst>
              <a:ext uri="{FF2B5EF4-FFF2-40B4-BE49-F238E27FC236}">
                <a16:creationId xmlns:a16="http://schemas.microsoft.com/office/drawing/2014/main" id="{F233E43E-4174-226F-ABC8-DD4A821AE2A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D6F0B746-3563-FD52-3691-FCA4AD57A87A}"/>
              </a:ext>
            </a:extLst>
          </p:cNvPr>
          <p:cNvSpPr>
            <a:spLocks noGrp="1"/>
          </p:cNvSpPr>
          <p:nvPr>
            <p:ph type="dt" sz="half" idx="10"/>
          </p:nvPr>
        </p:nvSpPr>
        <p:spPr/>
        <p:txBody>
          <a:bodyPr/>
          <a:lstStyle/>
          <a:p>
            <a:fld id="{D07CF212-1485-4A33-8000-4F40C2DF6E0F}" type="datetimeFigureOut">
              <a:rPr lang="en-US" smtClean="0"/>
              <a:t>9/18/2023</a:t>
            </a:fld>
            <a:endParaRPr lang="en-US"/>
          </a:p>
        </p:txBody>
      </p:sp>
      <p:sp>
        <p:nvSpPr>
          <p:cNvPr id="6" name="Chỗ dành sẵn cho Chân trang 5">
            <a:extLst>
              <a:ext uri="{FF2B5EF4-FFF2-40B4-BE49-F238E27FC236}">
                <a16:creationId xmlns:a16="http://schemas.microsoft.com/office/drawing/2014/main" id="{BA283447-F553-E27F-FCE5-42770CC8D5B2}"/>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9BC99D6C-8FC9-E18A-EE68-F21EFE29B032}"/>
              </a:ext>
            </a:extLst>
          </p:cNvPr>
          <p:cNvSpPr>
            <a:spLocks noGrp="1"/>
          </p:cNvSpPr>
          <p:nvPr>
            <p:ph type="sldNum" sz="quarter" idx="12"/>
          </p:nvPr>
        </p:nvSpPr>
        <p:spPr/>
        <p:txBody>
          <a:bodyPr/>
          <a:lstStyle/>
          <a:p>
            <a:fld id="{172CFA74-96E5-44F6-B524-6DD98C9EEB03}" type="slidenum">
              <a:rPr lang="en-US" smtClean="0"/>
              <a:t>‹#›</a:t>
            </a:fld>
            <a:endParaRPr lang="en-US"/>
          </a:p>
        </p:txBody>
      </p:sp>
    </p:spTree>
    <p:extLst>
      <p:ext uri="{BB962C8B-B14F-4D97-AF65-F5344CB8AC3E}">
        <p14:creationId xmlns:p14="http://schemas.microsoft.com/office/powerpoint/2010/main" val="5426326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0374F560-3406-23A7-F3CE-0254D2597EF7}"/>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Hình ảnh 2">
            <a:extLst>
              <a:ext uri="{FF2B5EF4-FFF2-40B4-BE49-F238E27FC236}">
                <a16:creationId xmlns:a16="http://schemas.microsoft.com/office/drawing/2014/main" id="{6F57E902-24F4-634F-0822-BA71BFD65A4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Chỗ dành sẵn cho Văn bản 3">
            <a:extLst>
              <a:ext uri="{FF2B5EF4-FFF2-40B4-BE49-F238E27FC236}">
                <a16:creationId xmlns:a16="http://schemas.microsoft.com/office/drawing/2014/main" id="{CD621064-44AC-2848-2142-83FA55BAB5D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C01D9322-C15B-C1CE-7A07-B305C6F05CDF}"/>
              </a:ext>
            </a:extLst>
          </p:cNvPr>
          <p:cNvSpPr>
            <a:spLocks noGrp="1"/>
          </p:cNvSpPr>
          <p:nvPr>
            <p:ph type="dt" sz="half" idx="10"/>
          </p:nvPr>
        </p:nvSpPr>
        <p:spPr/>
        <p:txBody>
          <a:bodyPr/>
          <a:lstStyle/>
          <a:p>
            <a:fld id="{D07CF212-1485-4A33-8000-4F40C2DF6E0F}" type="datetimeFigureOut">
              <a:rPr lang="en-US" smtClean="0"/>
              <a:t>9/18/2023</a:t>
            </a:fld>
            <a:endParaRPr lang="en-US"/>
          </a:p>
        </p:txBody>
      </p:sp>
      <p:sp>
        <p:nvSpPr>
          <p:cNvPr id="6" name="Chỗ dành sẵn cho Chân trang 5">
            <a:extLst>
              <a:ext uri="{FF2B5EF4-FFF2-40B4-BE49-F238E27FC236}">
                <a16:creationId xmlns:a16="http://schemas.microsoft.com/office/drawing/2014/main" id="{CFDC6121-68CD-5102-41EC-09BBD719D9BC}"/>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3544E2DF-D156-24B4-7EBE-D970434981FB}"/>
              </a:ext>
            </a:extLst>
          </p:cNvPr>
          <p:cNvSpPr>
            <a:spLocks noGrp="1"/>
          </p:cNvSpPr>
          <p:nvPr>
            <p:ph type="sldNum" sz="quarter" idx="12"/>
          </p:nvPr>
        </p:nvSpPr>
        <p:spPr/>
        <p:txBody>
          <a:bodyPr/>
          <a:lstStyle/>
          <a:p>
            <a:fld id="{172CFA74-96E5-44F6-B524-6DD98C9EEB03}" type="slidenum">
              <a:rPr lang="en-US" smtClean="0"/>
              <a:t>‹#›</a:t>
            </a:fld>
            <a:endParaRPr lang="en-US"/>
          </a:p>
        </p:txBody>
      </p:sp>
    </p:spTree>
    <p:extLst>
      <p:ext uri="{BB962C8B-B14F-4D97-AF65-F5344CB8AC3E}">
        <p14:creationId xmlns:p14="http://schemas.microsoft.com/office/powerpoint/2010/main" val="42695736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AD38B87D-DD1D-5E09-CC73-15823DD6A6F2}"/>
              </a:ext>
            </a:extLst>
          </p:cNvPr>
          <p:cNvSpPr>
            <a:spLocks noGrp="1"/>
          </p:cNvSpPr>
          <p:nvPr>
            <p:ph type="title"/>
          </p:nvPr>
        </p:nvSpPr>
        <p:spPr/>
        <p:txBody>
          <a:bodyPr/>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659489D7-78CC-8C3D-5F64-B972CB6A7116}"/>
              </a:ext>
            </a:extLst>
          </p:cNvPr>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E985BCD2-EC71-2264-E601-2B77BB031387}"/>
              </a:ext>
            </a:extLst>
          </p:cNvPr>
          <p:cNvSpPr>
            <a:spLocks noGrp="1"/>
          </p:cNvSpPr>
          <p:nvPr>
            <p:ph type="dt" sz="half" idx="10"/>
          </p:nvPr>
        </p:nvSpPr>
        <p:spPr/>
        <p:txBody>
          <a:bodyPr/>
          <a:lstStyle/>
          <a:p>
            <a:fld id="{D07CF212-1485-4A33-8000-4F40C2DF6E0F}" type="datetimeFigureOut">
              <a:rPr lang="en-US" smtClean="0"/>
              <a:t>9/18/2023</a:t>
            </a:fld>
            <a:endParaRPr lang="en-US"/>
          </a:p>
        </p:txBody>
      </p:sp>
      <p:sp>
        <p:nvSpPr>
          <p:cNvPr id="5" name="Chỗ dành sẵn cho Chân trang 4">
            <a:extLst>
              <a:ext uri="{FF2B5EF4-FFF2-40B4-BE49-F238E27FC236}">
                <a16:creationId xmlns:a16="http://schemas.microsoft.com/office/drawing/2014/main" id="{05FFCDF6-CBC9-24EC-5BF0-7A8995119E13}"/>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D7C5CB8D-795F-0C2A-9DE4-50DEFAE5EB0F}"/>
              </a:ext>
            </a:extLst>
          </p:cNvPr>
          <p:cNvSpPr>
            <a:spLocks noGrp="1"/>
          </p:cNvSpPr>
          <p:nvPr>
            <p:ph type="sldNum" sz="quarter" idx="12"/>
          </p:nvPr>
        </p:nvSpPr>
        <p:spPr/>
        <p:txBody>
          <a:bodyPr/>
          <a:lstStyle/>
          <a:p>
            <a:fld id="{172CFA74-96E5-44F6-B524-6DD98C9EEB03}" type="slidenum">
              <a:rPr lang="en-US" smtClean="0"/>
              <a:t>‹#›</a:t>
            </a:fld>
            <a:endParaRPr lang="en-US"/>
          </a:p>
        </p:txBody>
      </p:sp>
    </p:spTree>
    <p:extLst>
      <p:ext uri="{BB962C8B-B14F-4D97-AF65-F5344CB8AC3E}">
        <p14:creationId xmlns:p14="http://schemas.microsoft.com/office/powerpoint/2010/main" val="305465071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6F710CDC-CB5A-EBBF-A352-7E202F1B8AA9}"/>
              </a:ext>
            </a:extLst>
          </p:cNvPr>
          <p:cNvSpPr>
            <a:spLocks noGrp="1"/>
          </p:cNvSpPr>
          <p:nvPr>
            <p:ph type="title" orient="vert"/>
          </p:nvPr>
        </p:nvSpPr>
        <p:spPr>
          <a:xfrm>
            <a:off x="8724900" y="365125"/>
            <a:ext cx="2628900" cy="5811838"/>
          </a:xfrm>
        </p:spPr>
        <p:txBody>
          <a:bodyPr vert="eaVert"/>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4257D04E-7757-0A88-0380-E308D0294685}"/>
              </a:ext>
            </a:extLst>
          </p:cNvPr>
          <p:cNvSpPr>
            <a:spLocks noGrp="1"/>
          </p:cNvSpPr>
          <p:nvPr>
            <p:ph type="body" orient="vert" idx="1"/>
          </p:nvPr>
        </p:nvSpPr>
        <p:spPr>
          <a:xfrm>
            <a:off x="838200" y="365125"/>
            <a:ext cx="7734300" cy="5811838"/>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51AEA468-54B3-69DF-DB05-1770D57BAC35}"/>
              </a:ext>
            </a:extLst>
          </p:cNvPr>
          <p:cNvSpPr>
            <a:spLocks noGrp="1"/>
          </p:cNvSpPr>
          <p:nvPr>
            <p:ph type="dt" sz="half" idx="10"/>
          </p:nvPr>
        </p:nvSpPr>
        <p:spPr/>
        <p:txBody>
          <a:bodyPr/>
          <a:lstStyle/>
          <a:p>
            <a:fld id="{D07CF212-1485-4A33-8000-4F40C2DF6E0F}" type="datetimeFigureOut">
              <a:rPr lang="en-US" smtClean="0"/>
              <a:t>9/18/2023</a:t>
            </a:fld>
            <a:endParaRPr lang="en-US"/>
          </a:p>
        </p:txBody>
      </p:sp>
      <p:sp>
        <p:nvSpPr>
          <p:cNvPr id="5" name="Chỗ dành sẵn cho Chân trang 4">
            <a:extLst>
              <a:ext uri="{FF2B5EF4-FFF2-40B4-BE49-F238E27FC236}">
                <a16:creationId xmlns:a16="http://schemas.microsoft.com/office/drawing/2014/main" id="{D0D21E35-76B6-5C19-014E-91F0517FC70F}"/>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79151F26-2936-A05F-8A9A-2CAF0C7D096C}"/>
              </a:ext>
            </a:extLst>
          </p:cNvPr>
          <p:cNvSpPr>
            <a:spLocks noGrp="1"/>
          </p:cNvSpPr>
          <p:nvPr>
            <p:ph type="sldNum" sz="quarter" idx="12"/>
          </p:nvPr>
        </p:nvSpPr>
        <p:spPr/>
        <p:txBody>
          <a:bodyPr/>
          <a:lstStyle/>
          <a:p>
            <a:fld id="{172CFA74-96E5-44F6-B524-6DD98C9EEB03}" type="slidenum">
              <a:rPr lang="en-US" smtClean="0"/>
              <a:t>‹#›</a:t>
            </a:fld>
            <a:endParaRPr lang="en-US"/>
          </a:p>
        </p:txBody>
      </p:sp>
    </p:spTree>
    <p:extLst>
      <p:ext uri="{BB962C8B-B14F-4D97-AF65-F5344CB8AC3E}">
        <p14:creationId xmlns:p14="http://schemas.microsoft.com/office/powerpoint/2010/main" val="259866452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4EFEC4A-A03A-40EF-91D3-06CEC80986CF}"/>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9F2FD8B1-E238-45FA-AE19-BCA2CFC7F73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E251CD6C-C740-47E9-BB94-1AB87710DCFF}"/>
              </a:ext>
            </a:extLst>
          </p:cNvPr>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030E742E-9501-4526-8000-C57F5B2BB4EE}"/>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92F3933A-FA1B-4BA6-BECD-B9F4FDF61BE1}"/>
              </a:ext>
            </a:extLst>
          </p:cNvPr>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3AEB09E3-F9BF-4169-93BD-31EE046D2A5B}"/>
              </a:ext>
            </a:extLst>
          </p:cNvPr>
          <p:cNvSpPr>
            <a:spLocks noGrp="1"/>
          </p:cNvSpPr>
          <p:nvPr>
            <p:ph type="dt" sz="half" idx="10"/>
          </p:nvPr>
        </p:nvSpPr>
        <p:spPr>
          <a:xfrm>
            <a:off x="838200" y="6356350"/>
            <a:ext cx="2743200" cy="365125"/>
          </a:xfrm>
          <a:prstGeom prst="rect">
            <a:avLst/>
          </a:prstGeom>
        </p:spPr>
        <p:txBody>
          <a:bodyPr/>
          <a:lstStyle/>
          <a:p>
            <a:fld id="{E0F9E88B-0C40-48DD-878B-E748EE8BC3AD}" type="datetimeFigureOut">
              <a:rPr lang="zh-CN" altLang="en-US" smtClean="0"/>
              <a:t>2023/9/18</a:t>
            </a:fld>
            <a:endParaRPr lang="zh-CN" altLang="en-US"/>
          </a:p>
        </p:txBody>
      </p:sp>
      <p:sp>
        <p:nvSpPr>
          <p:cNvPr id="8" name="页脚占位符 7">
            <a:extLst>
              <a:ext uri="{FF2B5EF4-FFF2-40B4-BE49-F238E27FC236}">
                <a16:creationId xmlns:a16="http://schemas.microsoft.com/office/drawing/2014/main" id="{F88F773C-4C5F-477F-81A2-ECD9A18A4EA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0DD10B08-662E-457B-9666-06AB86C5B323}"/>
              </a:ext>
            </a:extLst>
          </p:cNvPr>
          <p:cNvSpPr>
            <a:spLocks noGrp="1"/>
          </p:cNvSpPr>
          <p:nvPr>
            <p:ph type="sldNum" sz="quarter" idx="12"/>
          </p:nvPr>
        </p:nvSpPr>
        <p:spPr>
          <a:xfrm>
            <a:off x="8610600" y="6356350"/>
            <a:ext cx="2743200" cy="365125"/>
          </a:xfrm>
          <a:prstGeom prst="rect">
            <a:avLst/>
          </a:prstGeom>
        </p:spPr>
        <p:txBody>
          <a:bodyPr/>
          <a:lstStyle/>
          <a:p>
            <a:fld id="{DE02FC31-9DDB-4ACC-911E-F94260E26824}" type="slidenum">
              <a:rPr lang="zh-CN" altLang="en-US" smtClean="0"/>
              <a:t>‹#›</a:t>
            </a:fld>
            <a:endParaRPr lang="zh-CN" altLang="en-US"/>
          </a:p>
        </p:txBody>
      </p:sp>
    </p:spTree>
    <p:extLst>
      <p:ext uri="{BB962C8B-B14F-4D97-AF65-F5344CB8AC3E}">
        <p14:creationId xmlns:p14="http://schemas.microsoft.com/office/powerpoint/2010/main" val="118739596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D4E6A85-1557-4FB7-954D-B6D035235475}"/>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29935FFF-7D5A-480B-A70D-DA9814CBEFC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8D79BACC-0A7C-442A-BD0F-09B95E1A291A}"/>
              </a:ext>
            </a:extLst>
          </p:cNvPr>
          <p:cNvSpPr>
            <a:spLocks noGrp="1"/>
          </p:cNvSpPr>
          <p:nvPr>
            <p:ph type="dt" sz="half" idx="10"/>
          </p:nvPr>
        </p:nvSpPr>
        <p:spPr/>
        <p:txBody>
          <a:bodyPr/>
          <a:lstStyle/>
          <a:p>
            <a:fld id="{06310C7C-5AFF-4D53-98D5-68B14115EB62}" type="datetimeFigureOut">
              <a:rPr lang="zh-CN" altLang="en-US" smtClean="0"/>
              <a:t>2023/9/18</a:t>
            </a:fld>
            <a:endParaRPr lang="zh-CN" altLang="en-US"/>
          </a:p>
        </p:txBody>
      </p:sp>
      <p:sp>
        <p:nvSpPr>
          <p:cNvPr id="5" name="页脚占位符 4">
            <a:extLst>
              <a:ext uri="{FF2B5EF4-FFF2-40B4-BE49-F238E27FC236}">
                <a16:creationId xmlns:a16="http://schemas.microsoft.com/office/drawing/2014/main" id="{641293FE-9E27-417D-BC4A-CA854FBBEDC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8E580C20-25B9-4CF4-8725-5423DE53E4DB}"/>
              </a:ext>
            </a:extLst>
          </p:cNvPr>
          <p:cNvSpPr>
            <a:spLocks noGrp="1"/>
          </p:cNvSpPr>
          <p:nvPr>
            <p:ph type="sldNum" sz="quarter" idx="12"/>
          </p:nvPr>
        </p:nvSpPr>
        <p:spPr/>
        <p:txBody>
          <a:bodyPr/>
          <a:lstStyle/>
          <a:p>
            <a:fld id="{893C2CF0-F0A7-434A-B218-73B9BDB20742}" type="slidenum">
              <a:rPr lang="zh-CN" altLang="en-US" smtClean="0"/>
              <a:t>‹#›</a:t>
            </a:fld>
            <a:endParaRPr lang="zh-CN" altLang="en-US"/>
          </a:p>
        </p:txBody>
      </p:sp>
    </p:spTree>
    <p:extLst>
      <p:ext uri="{BB962C8B-B14F-4D97-AF65-F5344CB8AC3E}">
        <p14:creationId xmlns:p14="http://schemas.microsoft.com/office/powerpoint/2010/main" val="149967165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70853C8-A38C-4958-807B-B4F87678997D}"/>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26D9D22C-9060-4DE8-8E14-3E023EE5C9B0}"/>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F0C86C58-5095-42F1-9493-C59B90F156A1}"/>
              </a:ext>
            </a:extLst>
          </p:cNvPr>
          <p:cNvSpPr>
            <a:spLocks noGrp="1"/>
          </p:cNvSpPr>
          <p:nvPr>
            <p:ph type="dt" sz="half" idx="10"/>
          </p:nvPr>
        </p:nvSpPr>
        <p:spPr/>
        <p:txBody>
          <a:bodyPr/>
          <a:lstStyle/>
          <a:p>
            <a:fld id="{06310C7C-5AFF-4D53-98D5-68B14115EB62}" type="datetimeFigureOut">
              <a:rPr lang="zh-CN" altLang="en-US" smtClean="0"/>
              <a:t>2023/9/18</a:t>
            </a:fld>
            <a:endParaRPr lang="zh-CN" altLang="en-US"/>
          </a:p>
        </p:txBody>
      </p:sp>
      <p:sp>
        <p:nvSpPr>
          <p:cNvPr id="5" name="页脚占位符 4">
            <a:extLst>
              <a:ext uri="{FF2B5EF4-FFF2-40B4-BE49-F238E27FC236}">
                <a16:creationId xmlns:a16="http://schemas.microsoft.com/office/drawing/2014/main" id="{AC8F9590-02EC-4C11-93B9-06A586843E9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86706FF8-C192-4437-A10C-FB83F88CBCBA}"/>
              </a:ext>
            </a:extLst>
          </p:cNvPr>
          <p:cNvSpPr>
            <a:spLocks noGrp="1"/>
          </p:cNvSpPr>
          <p:nvPr>
            <p:ph type="sldNum" sz="quarter" idx="12"/>
          </p:nvPr>
        </p:nvSpPr>
        <p:spPr/>
        <p:txBody>
          <a:bodyPr/>
          <a:lstStyle/>
          <a:p>
            <a:fld id="{893C2CF0-F0A7-434A-B218-73B9BDB20742}" type="slidenum">
              <a:rPr lang="zh-CN" altLang="en-US" smtClean="0"/>
              <a:t>‹#›</a:t>
            </a:fld>
            <a:endParaRPr lang="zh-CN" altLang="en-US"/>
          </a:p>
        </p:txBody>
      </p:sp>
    </p:spTree>
    <p:extLst>
      <p:ext uri="{BB962C8B-B14F-4D97-AF65-F5344CB8AC3E}">
        <p14:creationId xmlns:p14="http://schemas.microsoft.com/office/powerpoint/2010/main" val="99087943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AA48670-69B3-48AB-9C77-842209ED68B6}"/>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BDF8C018-ACE6-436F-9291-F81A959E687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07FCEC13-EC0F-49C2-8638-C518E9693A3B}"/>
              </a:ext>
            </a:extLst>
          </p:cNvPr>
          <p:cNvSpPr>
            <a:spLocks noGrp="1"/>
          </p:cNvSpPr>
          <p:nvPr>
            <p:ph type="dt" sz="half" idx="10"/>
          </p:nvPr>
        </p:nvSpPr>
        <p:spPr/>
        <p:txBody>
          <a:bodyPr/>
          <a:lstStyle/>
          <a:p>
            <a:fld id="{06310C7C-5AFF-4D53-98D5-68B14115EB62}" type="datetimeFigureOut">
              <a:rPr lang="zh-CN" altLang="en-US" smtClean="0"/>
              <a:t>2023/9/18</a:t>
            </a:fld>
            <a:endParaRPr lang="zh-CN" altLang="en-US"/>
          </a:p>
        </p:txBody>
      </p:sp>
      <p:sp>
        <p:nvSpPr>
          <p:cNvPr id="5" name="页脚占位符 4">
            <a:extLst>
              <a:ext uri="{FF2B5EF4-FFF2-40B4-BE49-F238E27FC236}">
                <a16:creationId xmlns:a16="http://schemas.microsoft.com/office/drawing/2014/main" id="{753F4086-5ED0-49E2-9613-A76B845D68A5}"/>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8E502424-F2FC-416B-8A67-98A27CFFFE14}"/>
              </a:ext>
            </a:extLst>
          </p:cNvPr>
          <p:cNvSpPr>
            <a:spLocks noGrp="1"/>
          </p:cNvSpPr>
          <p:nvPr>
            <p:ph type="sldNum" sz="quarter" idx="12"/>
          </p:nvPr>
        </p:nvSpPr>
        <p:spPr/>
        <p:txBody>
          <a:bodyPr/>
          <a:lstStyle/>
          <a:p>
            <a:fld id="{893C2CF0-F0A7-434A-B218-73B9BDB20742}" type="slidenum">
              <a:rPr lang="zh-CN" altLang="en-US" smtClean="0"/>
              <a:t>‹#›</a:t>
            </a:fld>
            <a:endParaRPr lang="zh-CN" altLang="en-US"/>
          </a:p>
        </p:txBody>
      </p:sp>
    </p:spTree>
    <p:extLst>
      <p:ext uri="{BB962C8B-B14F-4D97-AF65-F5344CB8AC3E}">
        <p14:creationId xmlns:p14="http://schemas.microsoft.com/office/powerpoint/2010/main" val="79288282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18FA156-3C73-431E-98C7-F3358FF358F9}"/>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ED510949-599A-4FF3-B6E6-96A77FED79C5}"/>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56C541CB-5DA9-46A0-8FD3-F4CA2E29AC94}"/>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4C2960D8-DEA0-4937-8BC9-27ACDEB2D487}"/>
              </a:ext>
            </a:extLst>
          </p:cNvPr>
          <p:cNvSpPr>
            <a:spLocks noGrp="1"/>
          </p:cNvSpPr>
          <p:nvPr>
            <p:ph type="dt" sz="half" idx="10"/>
          </p:nvPr>
        </p:nvSpPr>
        <p:spPr/>
        <p:txBody>
          <a:bodyPr/>
          <a:lstStyle/>
          <a:p>
            <a:fld id="{06310C7C-5AFF-4D53-98D5-68B14115EB62}" type="datetimeFigureOut">
              <a:rPr lang="zh-CN" altLang="en-US" smtClean="0"/>
              <a:t>2023/9/18</a:t>
            </a:fld>
            <a:endParaRPr lang="zh-CN" altLang="en-US"/>
          </a:p>
        </p:txBody>
      </p:sp>
      <p:sp>
        <p:nvSpPr>
          <p:cNvPr id="6" name="页脚占位符 5">
            <a:extLst>
              <a:ext uri="{FF2B5EF4-FFF2-40B4-BE49-F238E27FC236}">
                <a16:creationId xmlns:a16="http://schemas.microsoft.com/office/drawing/2014/main" id="{EB48609C-426F-4574-90AF-336E6BB3BC88}"/>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A2D64DBB-F12E-463E-B9D7-48FE40D8C7A7}"/>
              </a:ext>
            </a:extLst>
          </p:cNvPr>
          <p:cNvSpPr>
            <a:spLocks noGrp="1"/>
          </p:cNvSpPr>
          <p:nvPr>
            <p:ph type="sldNum" sz="quarter" idx="12"/>
          </p:nvPr>
        </p:nvSpPr>
        <p:spPr/>
        <p:txBody>
          <a:bodyPr/>
          <a:lstStyle/>
          <a:p>
            <a:fld id="{893C2CF0-F0A7-434A-B218-73B9BDB20742}" type="slidenum">
              <a:rPr lang="zh-CN" altLang="en-US" smtClean="0"/>
              <a:t>‹#›</a:t>
            </a:fld>
            <a:endParaRPr lang="zh-CN" altLang="en-US"/>
          </a:p>
        </p:txBody>
      </p:sp>
    </p:spTree>
    <p:extLst>
      <p:ext uri="{BB962C8B-B14F-4D97-AF65-F5344CB8AC3E}">
        <p14:creationId xmlns:p14="http://schemas.microsoft.com/office/powerpoint/2010/main" val="244687581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94FCB9E-AA61-4FC0-9C99-9EABE67E797A}"/>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16EEF4D0-913F-4448-8252-8101716CE44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17E2B208-7782-469E-9604-0AC3E6D013B7}"/>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3D3395EA-5657-4B4B-B131-109A355170B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0DE6CCB2-D217-47A7-AB55-F6E8322699E5}"/>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99F9B9CF-D6E4-41BD-B440-A4BD86E9977D}"/>
              </a:ext>
            </a:extLst>
          </p:cNvPr>
          <p:cNvSpPr>
            <a:spLocks noGrp="1"/>
          </p:cNvSpPr>
          <p:nvPr>
            <p:ph type="dt" sz="half" idx="10"/>
          </p:nvPr>
        </p:nvSpPr>
        <p:spPr/>
        <p:txBody>
          <a:bodyPr/>
          <a:lstStyle/>
          <a:p>
            <a:fld id="{06310C7C-5AFF-4D53-98D5-68B14115EB62}" type="datetimeFigureOut">
              <a:rPr lang="zh-CN" altLang="en-US" smtClean="0"/>
              <a:t>2023/9/18</a:t>
            </a:fld>
            <a:endParaRPr lang="zh-CN" altLang="en-US"/>
          </a:p>
        </p:txBody>
      </p:sp>
      <p:sp>
        <p:nvSpPr>
          <p:cNvPr id="8" name="页脚占位符 7">
            <a:extLst>
              <a:ext uri="{FF2B5EF4-FFF2-40B4-BE49-F238E27FC236}">
                <a16:creationId xmlns:a16="http://schemas.microsoft.com/office/drawing/2014/main" id="{0F2108F9-3A7B-45B2-AF89-8FBE29FC9ABE}"/>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4E9387B5-B5CD-4F0B-A428-4DD18CD969E6}"/>
              </a:ext>
            </a:extLst>
          </p:cNvPr>
          <p:cNvSpPr>
            <a:spLocks noGrp="1"/>
          </p:cNvSpPr>
          <p:nvPr>
            <p:ph type="sldNum" sz="quarter" idx="12"/>
          </p:nvPr>
        </p:nvSpPr>
        <p:spPr/>
        <p:txBody>
          <a:bodyPr/>
          <a:lstStyle/>
          <a:p>
            <a:fld id="{893C2CF0-F0A7-434A-B218-73B9BDB20742}" type="slidenum">
              <a:rPr lang="zh-CN" altLang="en-US" smtClean="0"/>
              <a:t>‹#›</a:t>
            </a:fld>
            <a:endParaRPr lang="zh-CN" altLang="en-US"/>
          </a:p>
        </p:txBody>
      </p:sp>
    </p:spTree>
    <p:extLst>
      <p:ext uri="{BB962C8B-B14F-4D97-AF65-F5344CB8AC3E}">
        <p14:creationId xmlns:p14="http://schemas.microsoft.com/office/powerpoint/2010/main" val="107924999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AECB933-ED66-456B-A86B-E794F22C2D49}"/>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D4F7E314-9D93-4A77-80A6-99B2BB7FAC7A}"/>
              </a:ext>
            </a:extLst>
          </p:cNvPr>
          <p:cNvSpPr>
            <a:spLocks noGrp="1"/>
          </p:cNvSpPr>
          <p:nvPr>
            <p:ph type="dt" sz="half" idx="10"/>
          </p:nvPr>
        </p:nvSpPr>
        <p:spPr/>
        <p:txBody>
          <a:bodyPr/>
          <a:lstStyle/>
          <a:p>
            <a:fld id="{06310C7C-5AFF-4D53-98D5-68B14115EB62}" type="datetimeFigureOut">
              <a:rPr lang="zh-CN" altLang="en-US" smtClean="0"/>
              <a:t>2023/9/18</a:t>
            </a:fld>
            <a:endParaRPr lang="zh-CN" altLang="en-US"/>
          </a:p>
        </p:txBody>
      </p:sp>
      <p:sp>
        <p:nvSpPr>
          <p:cNvPr id="4" name="页脚占位符 3">
            <a:extLst>
              <a:ext uri="{FF2B5EF4-FFF2-40B4-BE49-F238E27FC236}">
                <a16:creationId xmlns:a16="http://schemas.microsoft.com/office/drawing/2014/main" id="{DB1D52C3-20F8-4FD7-A5EA-74C6F277E87B}"/>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B00EDCFE-BAC7-4F4D-9BE2-C0079CE68476}"/>
              </a:ext>
            </a:extLst>
          </p:cNvPr>
          <p:cNvSpPr>
            <a:spLocks noGrp="1"/>
          </p:cNvSpPr>
          <p:nvPr>
            <p:ph type="sldNum" sz="quarter" idx="12"/>
          </p:nvPr>
        </p:nvSpPr>
        <p:spPr/>
        <p:txBody>
          <a:bodyPr/>
          <a:lstStyle/>
          <a:p>
            <a:fld id="{893C2CF0-F0A7-434A-B218-73B9BDB20742}" type="slidenum">
              <a:rPr lang="zh-CN" altLang="en-US" smtClean="0"/>
              <a:t>‹#›</a:t>
            </a:fld>
            <a:endParaRPr lang="zh-CN" altLang="en-US"/>
          </a:p>
        </p:txBody>
      </p:sp>
    </p:spTree>
    <p:extLst>
      <p:ext uri="{BB962C8B-B14F-4D97-AF65-F5344CB8AC3E}">
        <p14:creationId xmlns:p14="http://schemas.microsoft.com/office/powerpoint/2010/main" val="160333658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E25B24C7-2F98-4CB4-9994-12DF34F3055B}"/>
              </a:ext>
            </a:extLst>
          </p:cNvPr>
          <p:cNvSpPr>
            <a:spLocks noGrp="1"/>
          </p:cNvSpPr>
          <p:nvPr>
            <p:ph type="dt" sz="half" idx="10"/>
          </p:nvPr>
        </p:nvSpPr>
        <p:spPr/>
        <p:txBody>
          <a:bodyPr/>
          <a:lstStyle/>
          <a:p>
            <a:fld id="{06310C7C-5AFF-4D53-98D5-68B14115EB62}" type="datetimeFigureOut">
              <a:rPr lang="zh-CN" altLang="en-US" smtClean="0"/>
              <a:t>2023/9/18</a:t>
            </a:fld>
            <a:endParaRPr lang="zh-CN" altLang="en-US"/>
          </a:p>
        </p:txBody>
      </p:sp>
      <p:sp>
        <p:nvSpPr>
          <p:cNvPr id="3" name="页脚占位符 2">
            <a:extLst>
              <a:ext uri="{FF2B5EF4-FFF2-40B4-BE49-F238E27FC236}">
                <a16:creationId xmlns:a16="http://schemas.microsoft.com/office/drawing/2014/main" id="{06F56097-6B61-4381-A955-C7B6F21F268A}"/>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61662843-671C-4CC5-A81B-D711B801CC66}"/>
              </a:ext>
            </a:extLst>
          </p:cNvPr>
          <p:cNvSpPr>
            <a:spLocks noGrp="1"/>
          </p:cNvSpPr>
          <p:nvPr>
            <p:ph type="sldNum" sz="quarter" idx="12"/>
          </p:nvPr>
        </p:nvSpPr>
        <p:spPr/>
        <p:txBody>
          <a:bodyPr/>
          <a:lstStyle/>
          <a:p>
            <a:fld id="{893C2CF0-F0A7-434A-B218-73B9BDB20742}" type="slidenum">
              <a:rPr lang="zh-CN" altLang="en-US" smtClean="0"/>
              <a:t>‹#›</a:t>
            </a:fld>
            <a:endParaRPr lang="zh-CN" altLang="en-US"/>
          </a:p>
        </p:txBody>
      </p:sp>
    </p:spTree>
    <p:extLst>
      <p:ext uri="{BB962C8B-B14F-4D97-AF65-F5344CB8AC3E}">
        <p14:creationId xmlns:p14="http://schemas.microsoft.com/office/powerpoint/2010/main" val="55546851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57E9CAF-3B46-4C24-A9C2-A5CA0BC0F5CE}"/>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B68AB270-2BAC-4EB9-9560-14C8E491150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B5E1CF46-5AF8-4CC9-9663-BA4FE0F653E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E53600A3-7D56-47A9-BEED-17A795FFA71A}"/>
              </a:ext>
            </a:extLst>
          </p:cNvPr>
          <p:cNvSpPr>
            <a:spLocks noGrp="1"/>
          </p:cNvSpPr>
          <p:nvPr>
            <p:ph type="dt" sz="half" idx="10"/>
          </p:nvPr>
        </p:nvSpPr>
        <p:spPr/>
        <p:txBody>
          <a:bodyPr/>
          <a:lstStyle/>
          <a:p>
            <a:fld id="{06310C7C-5AFF-4D53-98D5-68B14115EB62}" type="datetimeFigureOut">
              <a:rPr lang="zh-CN" altLang="en-US" smtClean="0"/>
              <a:t>2023/9/18</a:t>
            </a:fld>
            <a:endParaRPr lang="zh-CN" altLang="en-US"/>
          </a:p>
        </p:txBody>
      </p:sp>
      <p:sp>
        <p:nvSpPr>
          <p:cNvPr id="6" name="页脚占位符 5">
            <a:extLst>
              <a:ext uri="{FF2B5EF4-FFF2-40B4-BE49-F238E27FC236}">
                <a16:creationId xmlns:a16="http://schemas.microsoft.com/office/drawing/2014/main" id="{CDE0BC17-864C-4D71-9E4A-F68E10245481}"/>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9663B472-AC22-4DBE-92DE-9B14A2655BEB}"/>
              </a:ext>
            </a:extLst>
          </p:cNvPr>
          <p:cNvSpPr>
            <a:spLocks noGrp="1"/>
          </p:cNvSpPr>
          <p:nvPr>
            <p:ph type="sldNum" sz="quarter" idx="12"/>
          </p:nvPr>
        </p:nvSpPr>
        <p:spPr/>
        <p:txBody>
          <a:bodyPr/>
          <a:lstStyle/>
          <a:p>
            <a:fld id="{893C2CF0-F0A7-434A-B218-73B9BDB20742}" type="slidenum">
              <a:rPr lang="zh-CN" altLang="en-US" smtClean="0"/>
              <a:t>‹#›</a:t>
            </a:fld>
            <a:endParaRPr lang="zh-CN" altLang="en-US"/>
          </a:p>
        </p:txBody>
      </p:sp>
    </p:spTree>
    <p:extLst>
      <p:ext uri="{BB962C8B-B14F-4D97-AF65-F5344CB8AC3E}">
        <p14:creationId xmlns:p14="http://schemas.microsoft.com/office/powerpoint/2010/main" val="40360781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11B667F-9C05-4E9E-AD9D-04D8C39CD636}"/>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60C90077-B954-4AF5-8A46-5B6562E26AB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CC721F95-DE5D-4B0D-A950-D54C6FEA977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8A08151E-5AA0-494F-A639-D79C6C9F3E38}"/>
              </a:ext>
            </a:extLst>
          </p:cNvPr>
          <p:cNvSpPr>
            <a:spLocks noGrp="1"/>
          </p:cNvSpPr>
          <p:nvPr>
            <p:ph type="dt" sz="half" idx="10"/>
          </p:nvPr>
        </p:nvSpPr>
        <p:spPr/>
        <p:txBody>
          <a:bodyPr/>
          <a:lstStyle/>
          <a:p>
            <a:fld id="{06310C7C-5AFF-4D53-98D5-68B14115EB62}" type="datetimeFigureOut">
              <a:rPr lang="zh-CN" altLang="en-US" smtClean="0"/>
              <a:t>2023/9/18</a:t>
            </a:fld>
            <a:endParaRPr lang="zh-CN" altLang="en-US"/>
          </a:p>
        </p:txBody>
      </p:sp>
      <p:sp>
        <p:nvSpPr>
          <p:cNvPr id="6" name="页脚占位符 5">
            <a:extLst>
              <a:ext uri="{FF2B5EF4-FFF2-40B4-BE49-F238E27FC236}">
                <a16:creationId xmlns:a16="http://schemas.microsoft.com/office/drawing/2014/main" id="{E97FCC4D-3E88-40BC-9542-6901F27A037E}"/>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B989FB7A-C1CE-4C06-B1FC-675934ACCEE7}"/>
              </a:ext>
            </a:extLst>
          </p:cNvPr>
          <p:cNvSpPr>
            <a:spLocks noGrp="1"/>
          </p:cNvSpPr>
          <p:nvPr>
            <p:ph type="sldNum" sz="quarter" idx="12"/>
          </p:nvPr>
        </p:nvSpPr>
        <p:spPr/>
        <p:txBody>
          <a:bodyPr/>
          <a:lstStyle/>
          <a:p>
            <a:fld id="{893C2CF0-F0A7-434A-B218-73B9BDB20742}" type="slidenum">
              <a:rPr lang="zh-CN" altLang="en-US" smtClean="0"/>
              <a:t>‹#›</a:t>
            </a:fld>
            <a:endParaRPr lang="zh-CN" altLang="en-US"/>
          </a:p>
        </p:txBody>
      </p:sp>
    </p:spTree>
    <p:extLst>
      <p:ext uri="{BB962C8B-B14F-4D97-AF65-F5344CB8AC3E}">
        <p14:creationId xmlns:p14="http://schemas.microsoft.com/office/powerpoint/2010/main" val="138327623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7AB7DF4-9081-4B21-85AC-00FBFEA47581}"/>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07224916-AA23-43D8-A9AF-FC5C080F6A11}"/>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F459BEC-489E-44AA-BA88-A7BEA325873C}"/>
              </a:ext>
            </a:extLst>
          </p:cNvPr>
          <p:cNvSpPr>
            <a:spLocks noGrp="1"/>
          </p:cNvSpPr>
          <p:nvPr>
            <p:ph type="dt" sz="half" idx="10"/>
          </p:nvPr>
        </p:nvSpPr>
        <p:spPr/>
        <p:txBody>
          <a:bodyPr/>
          <a:lstStyle/>
          <a:p>
            <a:fld id="{06310C7C-5AFF-4D53-98D5-68B14115EB62}" type="datetimeFigureOut">
              <a:rPr lang="zh-CN" altLang="en-US" smtClean="0"/>
              <a:t>2023/9/18</a:t>
            </a:fld>
            <a:endParaRPr lang="zh-CN" altLang="en-US"/>
          </a:p>
        </p:txBody>
      </p:sp>
      <p:sp>
        <p:nvSpPr>
          <p:cNvPr id="5" name="页脚占位符 4">
            <a:extLst>
              <a:ext uri="{FF2B5EF4-FFF2-40B4-BE49-F238E27FC236}">
                <a16:creationId xmlns:a16="http://schemas.microsoft.com/office/drawing/2014/main" id="{FA99B3B6-CBE0-41DC-BFAB-D28E13B7F26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C8AFAB3-A2DC-44B5-B25E-22C78245933E}"/>
              </a:ext>
            </a:extLst>
          </p:cNvPr>
          <p:cNvSpPr>
            <a:spLocks noGrp="1"/>
          </p:cNvSpPr>
          <p:nvPr>
            <p:ph type="sldNum" sz="quarter" idx="12"/>
          </p:nvPr>
        </p:nvSpPr>
        <p:spPr/>
        <p:txBody>
          <a:bodyPr/>
          <a:lstStyle/>
          <a:p>
            <a:fld id="{893C2CF0-F0A7-434A-B218-73B9BDB20742}" type="slidenum">
              <a:rPr lang="zh-CN" altLang="en-US" smtClean="0"/>
              <a:t>‹#›</a:t>
            </a:fld>
            <a:endParaRPr lang="zh-CN" altLang="en-US"/>
          </a:p>
        </p:txBody>
      </p:sp>
    </p:spTree>
    <p:extLst>
      <p:ext uri="{BB962C8B-B14F-4D97-AF65-F5344CB8AC3E}">
        <p14:creationId xmlns:p14="http://schemas.microsoft.com/office/powerpoint/2010/main" val="139277348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0410382-258C-4B34-8FDC-BBA005AAEA87}"/>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AA7A26AA-0F94-450C-8A35-C6E1CB6254D0}"/>
              </a:ext>
            </a:extLst>
          </p:cNvPr>
          <p:cNvSpPr>
            <a:spLocks noGrp="1"/>
          </p:cNvSpPr>
          <p:nvPr>
            <p:ph type="dt" sz="half" idx="10"/>
          </p:nvPr>
        </p:nvSpPr>
        <p:spPr>
          <a:xfrm>
            <a:off x="838200" y="6356350"/>
            <a:ext cx="2743200" cy="365125"/>
          </a:xfrm>
          <a:prstGeom prst="rect">
            <a:avLst/>
          </a:prstGeom>
        </p:spPr>
        <p:txBody>
          <a:bodyPr/>
          <a:lstStyle/>
          <a:p>
            <a:fld id="{E0F9E88B-0C40-48DD-878B-E748EE8BC3AD}" type="datetimeFigureOut">
              <a:rPr lang="zh-CN" altLang="en-US" smtClean="0"/>
              <a:t>2023/9/18</a:t>
            </a:fld>
            <a:endParaRPr lang="zh-CN" altLang="en-US"/>
          </a:p>
        </p:txBody>
      </p:sp>
      <p:sp>
        <p:nvSpPr>
          <p:cNvPr id="4" name="页脚占位符 3">
            <a:extLst>
              <a:ext uri="{FF2B5EF4-FFF2-40B4-BE49-F238E27FC236}">
                <a16:creationId xmlns:a16="http://schemas.microsoft.com/office/drawing/2014/main" id="{93FBC98B-80C2-4E12-B989-13E5C19A690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DBB137B8-05FB-4C5B-84AD-D15BD2E71B73}"/>
              </a:ext>
            </a:extLst>
          </p:cNvPr>
          <p:cNvSpPr>
            <a:spLocks noGrp="1"/>
          </p:cNvSpPr>
          <p:nvPr>
            <p:ph type="sldNum" sz="quarter" idx="12"/>
          </p:nvPr>
        </p:nvSpPr>
        <p:spPr>
          <a:xfrm>
            <a:off x="8610600" y="6356350"/>
            <a:ext cx="2743200" cy="365125"/>
          </a:xfrm>
          <a:prstGeom prst="rect">
            <a:avLst/>
          </a:prstGeom>
        </p:spPr>
        <p:txBody>
          <a:bodyPr/>
          <a:lstStyle/>
          <a:p>
            <a:fld id="{DE02FC31-9DDB-4ACC-911E-F94260E26824}" type="slidenum">
              <a:rPr lang="zh-CN" altLang="en-US" smtClean="0"/>
              <a:t>‹#›</a:t>
            </a:fld>
            <a:endParaRPr lang="zh-CN" altLang="en-US"/>
          </a:p>
        </p:txBody>
      </p:sp>
    </p:spTree>
    <p:extLst>
      <p:ext uri="{BB962C8B-B14F-4D97-AF65-F5344CB8AC3E}">
        <p14:creationId xmlns:p14="http://schemas.microsoft.com/office/powerpoint/2010/main" val="294415470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竖排标题与文本">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286519E7-772A-41CB-BECA-18EA82659AD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矩形 6">
            <a:extLst>
              <a:ext uri="{FF2B5EF4-FFF2-40B4-BE49-F238E27FC236}">
                <a16:creationId xmlns:a16="http://schemas.microsoft.com/office/drawing/2014/main" id="{38236587-74EE-4407-A1B9-0920A47C8610}"/>
              </a:ext>
            </a:extLst>
          </p:cNvPr>
          <p:cNvSpPr/>
          <p:nvPr userDrawn="1"/>
        </p:nvSpPr>
        <p:spPr>
          <a:xfrm>
            <a:off x="221526" y="261969"/>
            <a:ext cx="11748947" cy="6334059"/>
          </a:xfrm>
          <a:prstGeom prst="rect">
            <a:avLst/>
          </a:prstGeom>
          <a:solidFill>
            <a:schemeClr val="bg1"/>
          </a:solidFill>
          <a:ln>
            <a:noFill/>
          </a:ln>
          <a:effectLst>
            <a:outerShdw blurRad="63500" sx="101000" sy="101000" algn="ctr" rotWithShape="0">
              <a:schemeClr val="tx1">
                <a:lumMod val="50000"/>
                <a:lumOff val="50000"/>
                <a:alpha val="2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Tree>
    <p:extLst>
      <p:ext uri="{BB962C8B-B14F-4D97-AF65-F5344CB8AC3E}">
        <p14:creationId xmlns:p14="http://schemas.microsoft.com/office/powerpoint/2010/main" val="54739849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A943418D-E626-4517-B83D-240176FB3E1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41475452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62C42E-CCAE-B981-259C-F2AD562811E0}"/>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9CEC4B0-332A-96B9-C37F-D830F31878D8}"/>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718DBF4-8F29-36BC-B338-645EAE379CD5}"/>
              </a:ext>
            </a:extLst>
          </p:cNvPr>
          <p:cNvSpPr>
            <a:spLocks noGrp="1"/>
          </p:cNvSpPr>
          <p:nvPr>
            <p:ph type="dt" sz="half" idx="10"/>
          </p:nvPr>
        </p:nvSpPr>
        <p:spPr>
          <a:xfrm>
            <a:off x="838200" y="6356350"/>
            <a:ext cx="2743200" cy="365125"/>
          </a:xfrm>
          <a:prstGeom prst="rect">
            <a:avLst/>
          </a:prstGeom>
        </p:spPr>
        <p:txBody>
          <a:bodyPr/>
          <a:lstStyle/>
          <a:p>
            <a:fld id="{70A3FBA0-BC9C-413C-ADF3-9E6E8E6BC096}" type="datetimeFigureOut">
              <a:rPr lang="en-US" smtClean="0"/>
              <a:t>9/18/2023</a:t>
            </a:fld>
            <a:endParaRPr lang="en-US"/>
          </a:p>
        </p:txBody>
      </p:sp>
      <p:sp>
        <p:nvSpPr>
          <p:cNvPr id="5" name="Footer Placeholder 4">
            <a:extLst>
              <a:ext uri="{FF2B5EF4-FFF2-40B4-BE49-F238E27FC236}">
                <a16:creationId xmlns:a16="http://schemas.microsoft.com/office/drawing/2014/main" id="{AED9C2BC-E63C-7AD0-3391-C31F3633BFA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A1D9B9A-C026-0038-69DA-35B428DDD98C}"/>
              </a:ext>
            </a:extLst>
          </p:cNvPr>
          <p:cNvSpPr>
            <a:spLocks noGrp="1"/>
          </p:cNvSpPr>
          <p:nvPr>
            <p:ph type="sldNum" sz="quarter" idx="12"/>
          </p:nvPr>
        </p:nvSpPr>
        <p:spPr>
          <a:xfrm>
            <a:off x="8610600" y="6356350"/>
            <a:ext cx="2743200" cy="365125"/>
          </a:xfrm>
          <a:prstGeom prst="rect">
            <a:avLst/>
          </a:prstGeom>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276468009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740AF8-6002-CF12-6E4E-4C8D0CF1D60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7BEDC658-9D9F-7DE5-71D6-CF506435D57E}"/>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C3FCCEF-422D-4D15-A2BA-E550D05343C6}"/>
              </a:ext>
            </a:extLst>
          </p:cNvPr>
          <p:cNvSpPr>
            <a:spLocks noGrp="1"/>
          </p:cNvSpPr>
          <p:nvPr>
            <p:ph type="dt" sz="half" idx="10"/>
          </p:nvPr>
        </p:nvSpPr>
        <p:spPr>
          <a:xfrm>
            <a:off x="838200" y="6356350"/>
            <a:ext cx="2743200" cy="365125"/>
          </a:xfrm>
          <a:prstGeom prst="rect">
            <a:avLst/>
          </a:prstGeom>
        </p:spPr>
        <p:txBody>
          <a:bodyPr/>
          <a:lstStyle/>
          <a:p>
            <a:fld id="{70A3FBA0-BC9C-413C-ADF3-9E6E8E6BC096}" type="datetimeFigureOut">
              <a:rPr lang="en-US" smtClean="0"/>
              <a:t>9/18/2023</a:t>
            </a:fld>
            <a:endParaRPr lang="en-US"/>
          </a:p>
        </p:txBody>
      </p:sp>
      <p:sp>
        <p:nvSpPr>
          <p:cNvPr id="5" name="Footer Placeholder 4">
            <a:extLst>
              <a:ext uri="{FF2B5EF4-FFF2-40B4-BE49-F238E27FC236}">
                <a16:creationId xmlns:a16="http://schemas.microsoft.com/office/drawing/2014/main" id="{FF6EF506-8EE3-25D6-440E-793B707F4DA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2B44BA6-9C2A-2C32-F6FB-6A6C74F8E1CC}"/>
              </a:ext>
            </a:extLst>
          </p:cNvPr>
          <p:cNvSpPr>
            <a:spLocks noGrp="1"/>
          </p:cNvSpPr>
          <p:nvPr>
            <p:ph type="sldNum" sz="quarter" idx="12"/>
          </p:nvPr>
        </p:nvSpPr>
        <p:spPr>
          <a:xfrm>
            <a:off x="8610600" y="6356350"/>
            <a:ext cx="2743200" cy="365125"/>
          </a:xfrm>
          <a:prstGeom prst="rect">
            <a:avLst/>
          </a:prstGeom>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158523087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AA7275-D9E3-76FC-D550-7AF92855814A}"/>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47CBC6A-92C0-9671-B21D-9B92F078BAE3}"/>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EFD1904-2D3E-9CE7-E4A7-027B8F5709C0}"/>
              </a:ext>
            </a:extLst>
          </p:cNvPr>
          <p:cNvSpPr>
            <a:spLocks noGrp="1"/>
          </p:cNvSpPr>
          <p:nvPr>
            <p:ph type="dt" sz="half" idx="10"/>
          </p:nvPr>
        </p:nvSpPr>
        <p:spPr>
          <a:xfrm>
            <a:off x="838200" y="6356350"/>
            <a:ext cx="2743200" cy="365125"/>
          </a:xfrm>
          <a:prstGeom prst="rect">
            <a:avLst/>
          </a:prstGeom>
        </p:spPr>
        <p:txBody>
          <a:bodyPr/>
          <a:lstStyle/>
          <a:p>
            <a:fld id="{70A3FBA0-BC9C-413C-ADF3-9E6E8E6BC096}" type="datetimeFigureOut">
              <a:rPr lang="en-US" smtClean="0"/>
              <a:t>9/18/2023</a:t>
            </a:fld>
            <a:endParaRPr lang="en-US"/>
          </a:p>
        </p:txBody>
      </p:sp>
      <p:sp>
        <p:nvSpPr>
          <p:cNvPr id="5" name="Footer Placeholder 4">
            <a:extLst>
              <a:ext uri="{FF2B5EF4-FFF2-40B4-BE49-F238E27FC236}">
                <a16:creationId xmlns:a16="http://schemas.microsoft.com/office/drawing/2014/main" id="{F6A55662-D486-50D4-3178-029541BDB5D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22BF6B5-5354-EE04-BAFF-79AE6242F01B}"/>
              </a:ext>
            </a:extLst>
          </p:cNvPr>
          <p:cNvSpPr>
            <a:spLocks noGrp="1"/>
          </p:cNvSpPr>
          <p:nvPr>
            <p:ph type="sldNum" sz="quarter" idx="12"/>
          </p:nvPr>
        </p:nvSpPr>
        <p:spPr>
          <a:xfrm>
            <a:off x="8610600" y="6356350"/>
            <a:ext cx="2743200" cy="365125"/>
          </a:xfrm>
          <a:prstGeom prst="rect">
            <a:avLst/>
          </a:prstGeom>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306386995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A77ED5-2AC6-3942-296A-D86472A9F93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CA1CD2AE-554D-07FC-6410-F8B544C893A8}"/>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54AE958-012D-EB89-4E44-59C47A463441}"/>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67AEEE6-A20E-0343-86EE-24869D53277E}"/>
              </a:ext>
            </a:extLst>
          </p:cNvPr>
          <p:cNvSpPr>
            <a:spLocks noGrp="1"/>
          </p:cNvSpPr>
          <p:nvPr>
            <p:ph type="dt" sz="half" idx="10"/>
          </p:nvPr>
        </p:nvSpPr>
        <p:spPr>
          <a:xfrm>
            <a:off x="838200" y="6356350"/>
            <a:ext cx="2743200" cy="365125"/>
          </a:xfrm>
          <a:prstGeom prst="rect">
            <a:avLst/>
          </a:prstGeom>
        </p:spPr>
        <p:txBody>
          <a:bodyPr/>
          <a:lstStyle/>
          <a:p>
            <a:fld id="{70A3FBA0-BC9C-413C-ADF3-9E6E8E6BC096}" type="datetimeFigureOut">
              <a:rPr lang="en-US" smtClean="0"/>
              <a:t>9/18/2023</a:t>
            </a:fld>
            <a:endParaRPr lang="en-US"/>
          </a:p>
        </p:txBody>
      </p:sp>
      <p:sp>
        <p:nvSpPr>
          <p:cNvPr id="6" name="Footer Placeholder 5">
            <a:extLst>
              <a:ext uri="{FF2B5EF4-FFF2-40B4-BE49-F238E27FC236}">
                <a16:creationId xmlns:a16="http://schemas.microsoft.com/office/drawing/2014/main" id="{2565D7DA-72AD-E3AB-F407-445B98E850E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21ADF75-D184-4B17-7083-B75C382E8F9D}"/>
              </a:ext>
            </a:extLst>
          </p:cNvPr>
          <p:cNvSpPr>
            <a:spLocks noGrp="1"/>
          </p:cNvSpPr>
          <p:nvPr>
            <p:ph type="sldNum" sz="quarter" idx="12"/>
          </p:nvPr>
        </p:nvSpPr>
        <p:spPr>
          <a:xfrm>
            <a:off x="8610600" y="6356350"/>
            <a:ext cx="2743200" cy="365125"/>
          </a:xfrm>
          <a:prstGeom prst="rect">
            <a:avLst/>
          </a:prstGeom>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109678651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1D23CC-BFB5-2EB9-254B-85F404A7C3B8}"/>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65E4AD98-FB5D-774D-E82B-F0B4D8C405F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2F4B6DD-8208-15E3-FD95-AFF951600AD5}"/>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E417FEA-6A8D-6D49-EEFF-FD8A8FEE2013}"/>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7C99A63-47AE-EDD4-688D-7BF69EA47497}"/>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2C8DF9C-E9ED-C0E2-6177-2D9286E6B9A5}"/>
              </a:ext>
            </a:extLst>
          </p:cNvPr>
          <p:cNvSpPr>
            <a:spLocks noGrp="1"/>
          </p:cNvSpPr>
          <p:nvPr>
            <p:ph type="dt" sz="half" idx="10"/>
          </p:nvPr>
        </p:nvSpPr>
        <p:spPr>
          <a:xfrm>
            <a:off x="838200" y="6356350"/>
            <a:ext cx="2743200" cy="365125"/>
          </a:xfrm>
          <a:prstGeom prst="rect">
            <a:avLst/>
          </a:prstGeom>
        </p:spPr>
        <p:txBody>
          <a:bodyPr/>
          <a:lstStyle/>
          <a:p>
            <a:fld id="{70A3FBA0-BC9C-413C-ADF3-9E6E8E6BC096}" type="datetimeFigureOut">
              <a:rPr lang="en-US" smtClean="0"/>
              <a:t>9/18/2023</a:t>
            </a:fld>
            <a:endParaRPr lang="en-US"/>
          </a:p>
        </p:txBody>
      </p:sp>
      <p:sp>
        <p:nvSpPr>
          <p:cNvPr id="8" name="Footer Placeholder 7">
            <a:extLst>
              <a:ext uri="{FF2B5EF4-FFF2-40B4-BE49-F238E27FC236}">
                <a16:creationId xmlns:a16="http://schemas.microsoft.com/office/drawing/2014/main" id="{F5148361-BDD7-67CA-4D26-8BD152A48C2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A2587CDB-E2F8-B97F-6DD5-1FB9F529C6BD}"/>
              </a:ext>
            </a:extLst>
          </p:cNvPr>
          <p:cNvSpPr>
            <a:spLocks noGrp="1"/>
          </p:cNvSpPr>
          <p:nvPr>
            <p:ph type="sldNum" sz="quarter" idx="12"/>
          </p:nvPr>
        </p:nvSpPr>
        <p:spPr>
          <a:xfrm>
            <a:off x="8610600" y="6356350"/>
            <a:ext cx="2743200" cy="365125"/>
          </a:xfrm>
          <a:prstGeom prst="rect">
            <a:avLst/>
          </a:prstGeom>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256937013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866B4B-3E08-5A90-6253-1627F534A76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E7699638-A893-C3FF-5689-8B07F8D031AA}"/>
              </a:ext>
            </a:extLst>
          </p:cNvPr>
          <p:cNvSpPr>
            <a:spLocks noGrp="1"/>
          </p:cNvSpPr>
          <p:nvPr>
            <p:ph type="dt" sz="half" idx="10"/>
          </p:nvPr>
        </p:nvSpPr>
        <p:spPr>
          <a:xfrm>
            <a:off x="838200" y="6356350"/>
            <a:ext cx="2743200" cy="365125"/>
          </a:xfrm>
          <a:prstGeom prst="rect">
            <a:avLst/>
          </a:prstGeom>
        </p:spPr>
        <p:txBody>
          <a:bodyPr/>
          <a:lstStyle/>
          <a:p>
            <a:fld id="{70A3FBA0-BC9C-413C-ADF3-9E6E8E6BC096}" type="datetimeFigureOut">
              <a:rPr lang="en-US" smtClean="0"/>
              <a:t>9/18/2023</a:t>
            </a:fld>
            <a:endParaRPr lang="en-US"/>
          </a:p>
        </p:txBody>
      </p:sp>
      <p:sp>
        <p:nvSpPr>
          <p:cNvPr id="4" name="Footer Placeholder 3">
            <a:extLst>
              <a:ext uri="{FF2B5EF4-FFF2-40B4-BE49-F238E27FC236}">
                <a16:creationId xmlns:a16="http://schemas.microsoft.com/office/drawing/2014/main" id="{7EBC92DC-F1E2-8F6D-FDCD-4F746C7880D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25D074AF-0EFC-C6EE-BE9D-F65E669D5B64}"/>
              </a:ext>
            </a:extLst>
          </p:cNvPr>
          <p:cNvSpPr>
            <a:spLocks noGrp="1"/>
          </p:cNvSpPr>
          <p:nvPr>
            <p:ph type="sldNum" sz="quarter" idx="12"/>
          </p:nvPr>
        </p:nvSpPr>
        <p:spPr>
          <a:xfrm>
            <a:off x="8610600" y="6356350"/>
            <a:ext cx="2743200" cy="365125"/>
          </a:xfrm>
          <a:prstGeom prst="rect">
            <a:avLst/>
          </a:prstGeom>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43728664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6D22DB5-B603-E20A-F86D-A640AB038BD9}"/>
              </a:ext>
            </a:extLst>
          </p:cNvPr>
          <p:cNvSpPr>
            <a:spLocks noGrp="1"/>
          </p:cNvSpPr>
          <p:nvPr>
            <p:ph type="dt" sz="half" idx="10"/>
          </p:nvPr>
        </p:nvSpPr>
        <p:spPr>
          <a:xfrm>
            <a:off x="838200" y="6356350"/>
            <a:ext cx="2743200" cy="365125"/>
          </a:xfrm>
          <a:prstGeom prst="rect">
            <a:avLst/>
          </a:prstGeom>
        </p:spPr>
        <p:txBody>
          <a:bodyPr/>
          <a:lstStyle/>
          <a:p>
            <a:fld id="{70A3FBA0-BC9C-413C-ADF3-9E6E8E6BC096}" type="datetimeFigureOut">
              <a:rPr lang="en-US" smtClean="0"/>
              <a:t>9/18/2023</a:t>
            </a:fld>
            <a:endParaRPr lang="en-US"/>
          </a:p>
        </p:txBody>
      </p:sp>
      <p:sp>
        <p:nvSpPr>
          <p:cNvPr id="3" name="Footer Placeholder 2">
            <a:extLst>
              <a:ext uri="{FF2B5EF4-FFF2-40B4-BE49-F238E27FC236}">
                <a16:creationId xmlns:a16="http://schemas.microsoft.com/office/drawing/2014/main" id="{6CF7CCFA-BCBD-410F-A6C4-6A4B4A8BC14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55B5EAD-67E1-188C-26C8-2A6ACDDC65B1}"/>
              </a:ext>
            </a:extLst>
          </p:cNvPr>
          <p:cNvSpPr>
            <a:spLocks noGrp="1"/>
          </p:cNvSpPr>
          <p:nvPr>
            <p:ph type="sldNum" sz="quarter" idx="12"/>
          </p:nvPr>
        </p:nvSpPr>
        <p:spPr>
          <a:xfrm>
            <a:off x="8610600" y="6356350"/>
            <a:ext cx="2743200" cy="365125"/>
          </a:xfrm>
          <a:prstGeom prst="rect">
            <a:avLst/>
          </a:prstGeom>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227256198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F11F14-463D-0174-1C93-670CDB3BD55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33D00F3-4693-0EB7-2B8F-B8B8D14946D8}"/>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90D798F-84DF-6FF3-AD4B-1115045E9D8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C001FA6-8826-0E6F-8EC2-FA5AE89E58BD}"/>
              </a:ext>
            </a:extLst>
          </p:cNvPr>
          <p:cNvSpPr>
            <a:spLocks noGrp="1"/>
          </p:cNvSpPr>
          <p:nvPr>
            <p:ph type="dt" sz="half" idx="10"/>
          </p:nvPr>
        </p:nvSpPr>
        <p:spPr>
          <a:xfrm>
            <a:off x="838200" y="6356350"/>
            <a:ext cx="2743200" cy="365125"/>
          </a:xfrm>
          <a:prstGeom prst="rect">
            <a:avLst/>
          </a:prstGeom>
        </p:spPr>
        <p:txBody>
          <a:bodyPr/>
          <a:lstStyle/>
          <a:p>
            <a:fld id="{70A3FBA0-BC9C-413C-ADF3-9E6E8E6BC096}" type="datetimeFigureOut">
              <a:rPr lang="en-US" smtClean="0"/>
              <a:t>9/18/2023</a:t>
            </a:fld>
            <a:endParaRPr lang="en-US"/>
          </a:p>
        </p:txBody>
      </p:sp>
      <p:sp>
        <p:nvSpPr>
          <p:cNvPr id="6" name="Footer Placeholder 5">
            <a:extLst>
              <a:ext uri="{FF2B5EF4-FFF2-40B4-BE49-F238E27FC236}">
                <a16:creationId xmlns:a16="http://schemas.microsoft.com/office/drawing/2014/main" id="{6AABE27F-3EC6-32BC-47B1-9F1E879D91F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E4E342B-579A-A301-7AB8-85CC123BECFC}"/>
              </a:ext>
            </a:extLst>
          </p:cNvPr>
          <p:cNvSpPr>
            <a:spLocks noGrp="1"/>
          </p:cNvSpPr>
          <p:nvPr>
            <p:ph type="sldNum" sz="quarter" idx="12"/>
          </p:nvPr>
        </p:nvSpPr>
        <p:spPr>
          <a:xfrm>
            <a:off x="8610600" y="6356350"/>
            <a:ext cx="2743200" cy="365125"/>
          </a:xfrm>
          <a:prstGeom prst="rect">
            <a:avLst/>
          </a:prstGeom>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19656215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B62629FF-121F-4B3B-AE37-DDB8B1A1A2FC}"/>
              </a:ext>
            </a:extLst>
          </p:cNvPr>
          <p:cNvSpPr>
            <a:spLocks noGrp="1"/>
          </p:cNvSpPr>
          <p:nvPr>
            <p:ph type="dt" sz="half" idx="10"/>
          </p:nvPr>
        </p:nvSpPr>
        <p:spPr>
          <a:xfrm>
            <a:off x="838200" y="6356350"/>
            <a:ext cx="2743200" cy="365125"/>
          </a:xfrm>
          <a:prstGeom prst="rect">
            <a:avLst/>
          </a:prstGeom>
        </p:spPr>
        <p:txBody>
          <a:bodyPr/>
          <a:lstStyle/>
          <a:p>
            <a:fld id="{E0F9E88B-0C40-48DD-878B-E748EE8BC3AD}" type="datetimeFigureOut">
              <a:rPr lang="zh-CN" altLang="en-US" smtClean="0"/>
              <a:t>2023/9/18</a:t>
            </a:fld>
            <a:endParaRPr lang="zh-CN" altLang="en-US"/>
          </a:p>
        </p:txBody>
      </p:sp>
      <p:sp>
        <p:nvSpPr>
          <p:cNvPr id="3" name="页脚占位符 2">
            <a:extLst>
              <a:ext uri="{FF2B5EF4-FFF2-40B4-BE49-F238E27FC236}">
                <a16:creationId xmlns:a16="http://schemas.microsoft.com/office/drawing/2014/main" id="{077F2E3A-CE2D-486A-8880-48C9675BE09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83CEEAFE-4653-4CA8-A59F-04A60C6BAD56}"/>
              </a:ext>
            </a:extLst>
          </p:cNvPr>
          <p:cNvSpPr>
            <a:spLocks noGrp="1"/>
          </p:cNvSpPr>
          <p:nvPr>
            <p:ph type="sldNum" sz="quarter" idx="12"/>
          </p:nvPr>
        </p:nvSpPr>
        <p:spPr>
          <a:xfrm>
            <a:off x="8610600" y="6356350"/>
            <a:ext cx="2743200" cy="365125"/>
          </a:xfrm>
          <a:prstGeom prst="rect">
            <a:avLst/>
          </a:prstGeom>
        </p:spPr>
        <p:txBody>
          <a:bodyPr/>
          <a:lstStyle/>
          <a:p>
            <a:fld id="{DE02FC31-9DDB-4ACC-911E-F94260E26824}" type="slidenum">
              <a:rPr lang="zh-CN" altLang="en-US" smtClean="0"/>
              <a:t>‹#›</a:t>
            </a:fld>
            <a:endParaRPr lang="zh-CN" altLang="en-US"/>
          </a:p>
        </p:txBody>
      </p:sp>
    </p:spTree>
    <p:extLst>
      <p:ext uri="{BB962C8B-B14F-4D97-AF65-F5344CB8AC3E}">
        <p14:creationId xmlns:p14="http://schemas.microsoft.com/office/powerpoint/2010/main" val="234217389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0E6F1D-E381-A70C-6ADD-0F8E16E72CD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254799E-9E2E-5165-23FA-DE71A92B1175}"/>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586D84C-49B9-AAB5-F29D-CC7B50A7F35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C4D227C-4E06-EEED-7ED8-3527EC497416}"/>
              </a:ext>
            </a:extLst>
          </p:cNvPr>
          <p:cNvSpPr>
            <a:spLocks noGrp="1"/>
          </p:cNvSpPr>
          <p:nvPr>
            <p:ph type="dt" sz="half" idx="10"/>
          </p:nvPr>
        </p:nvSpPr>
        <p:spPr>
          <a:xfrm>
            <a:off x="838200" y="6356350"/>
            <a:ext cx="2743200" cy="365125"/>
          </a:xfrm>
          <a:prstGeom prst="rect">
            <a:avLst/>
          </a:prstGeom>
        </p:spPr>
        <p:txBody>
          <a:bodyPr/>
          <a:lstStyle/>
          <a:p>
            <a:fld id="{70A3FBA0-BC9C-413C-ADF3-9E6E8E6BC096}" type="datetimeFigureOut">
              <a:rPr lang="en-US" smtClean="0"/>
              <a:t>9/18/2023</a:t>
            </a:fld>
            <a:endParaRPr lang="en-US"/>
          </a:p>
        </p:txBody>
      </p:sp>
      <p:sp>
        <p:nvSpPr>
          <p:cNvPr id="6" name="Footer Placeholder 5">
            <a:extLst>
              <a:ext uri="{FF2B5EF4-FFF2-40B4-BE49-F238E27FC236}">
                <a16:creationId xmlns:a16="http://schemas.microsoft.com/office/drawing/2014/main" id="{52FBEC63-F59F-0336-BA14-FA69949025E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491CCEC-0081-D6B6-905B-59F532A93C3D}"/>
              </a:ext>
            </a:extLst>
          </p:cNvPr>
          <p:cNvSpPr>
            <a:spLocks noGrp="1"/>
          </p:cNvSpPr>
          <p:nvPr>
            <p:ph type="sldNum" sz="quarter" idx="12"/>
          </p:nvPr>
        </p:nvSpPr>
        <p:spPr>
          <a:xfrm>
            <a:off x="8610600" y="6356350"/>
            <a:ext cx="2743200" cy="365125"/>
          </a:xfrm>
          <a:prstGeom prst="rect">
            <a:avLst/>
          </a:prstGeom>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134691881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19690F-1CB8-73AA-3528-51A61071E2B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5FBCC89-C4E5-7C1C-9B6E-4755077D663F}"/>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7344CF8-8860-331F-D51D-E071E084A2DA}"/>
              </a:ext>
            </a:extLst>
          </p:cNvPr>
          <p:cNvSpPr>
            <a:spLocks noGrp="1"/>
          </p:cNvSpPr>
          <p:nvPr>
            <p:ph type="dt" sz="half" idx="10"/>
          </p:nvPr>
        </p:nvSpPr>
        <p:spPr>
          <a:xfrm>
            <a:off x="838200" y="6356350"/>
            <a:ext cx="2743200" cy="365125"/>
          </a:xfrm>
          <a:prstGeom prst="rect">
            <a:avLst/>
          </a:prstGeom>
        </p:spPr>
        <p:txBody>
          <a:bodyPr/>
          <a:lstStyle/>
          <a:p>
            <a:fld id="{70A3FBA0-BC9C-413C-ADF3-9E6E8E6BC096}" type="datetimeFigureOut">
              <a:rPr lang="en-US" smtClean="0"/>
              <a:t>9/18/2023</a:t>
            </a:fld>
            <a:endParaRPr lang="en-US"/>
          </a:p>
        </p:txBody>
      </p:sp>
      <p:sp>
        <p:nvSpPr>
          <p:cNvPr id="5" name="Footer Placeholder 4">
            <a:extLst>
              <a:ext uri="{FF2B5EF4-FFF2-40B4-BE49-F238E27FC236}">
                <a16:creationId xmlns:a16="http://schemas.microsoft.com/office/drawing/2014/main" id="{26F91B6C-E1C2-4C0F-2357-060FE27AC28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71C39DD-6982-DFDD-F5CA-29FD62F5603A}"/>
              </a:ext>
            </a:extLst>
          </p:cNvPr>
          <p:cNvSpPr>
            <a:spLocks noGrp="1"/>
          </p:cNvSpPr>
          <p:nvPr>
            <p:ph type="sldNum" sz="quarter" idx="12"/>
          </p:nvPr>
        </p:nvSpPr>
        <p:spPr>
          <a:xfrm>
            <a:off x="8610600" y="6356350"/>
            <a:ext cx="2743200" cy="365125"/>
          </a:xfrm>
          <a:prstGeom prst="rect">
            <a:avLst/>
          </a:prstGeom>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267736103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5676958-6DBC-269B-D62E-5220FA81B2CE}"/>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7F39152-2B43-A209-12F9-BB7A408ED340}"/>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499B01D-8147-CF1C-7DB6-EF50C6C3FE48}"/>
              </a:ext>
            </a:extLst>
          </p:cNvPr>
          <p:cNvSpPr>
            <a:spLocks noGrp="1"/>
          </p:cNvSpPr>
          <p:nvPr>
            <p:ph type="dt" sz="half" idx="10"/>
          </p:nvPr>
        </p:nvSpPr>
        <p:spPr>
          <a:xfrm>
            <a:off x="838200" y="6356350"/>
            <a:ext cx="2743200" cy="365125"/>
          </a:xfrm>
          <a:prstGeom prst="rect">
            <a:avLst/>
          </a:prstGeom>
        </p:spPr>
        <p:txBody>
          <a:bodyPr/>
          <a:lstStyle/>
          <a:p>
            <a:fld id="{70A3FBA0-BC9C-413C-ADF3-9E6E8E6BC096}" type="datetimeFigureOut">
              <a:rPr lang="en-US" smtClean="0"/>
              <a:t>9/18/2023</a:t>
            </a:fld>
            <a:endParaRPr lang="en-US"/>
          </a:p>
        </p:txBody>
      </p:sp>
      <p:sp>
        <p:nvSpPr>
          <p:cNvPr id="5" name="Footer Placeholder 4">
            <a:extLst>
              <a:ext uri="{FF2B5EF4-FFF2-40B4-BE49-F238E27FC236}">
                <a16:creationId xmlns:a16="http://schemas.microsoft.com/office/drawing/2014/main" id="{FB58A9E0-5CDB-D242-D574-C14FF2416FB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D598157-4741-A7C4-D9D7-CEAF97237841}"/>
              </a:ext>
            </a:extLst>
          </p:cNvPr>
          <p:cNvSpPr>
            <a:spLocks noGrp="1"/>
          </p:cNvSpPr>
          <p:nvPr>
            <p:ph type="sldNum" sz="quarter" idx="12"/>
          </p:nvPr>
        </p:nvSpPr>
        <p:spPr>
          <a:xfrm>
            <a:off x="8610600" y="6356350"/>
            <a:ext cx="2743200" cy="365125"/>
          </a:xfrm>
          <a:prstGeom prst="rect">
            <a:avLst/>
          </a:prstGeom>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37322711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AF9F4FE-882A-47C0-8C46-B8DBF609CC5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9A2394E-D218-48FB-8A2F-2DD5FD6BCD8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4842CA12-A78A-441C-8B00-B8B51A8F635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CDEDE3BB-C843-419D-AEC9-3A166B9F3BF0}"/>
              </a:ext>
            </a:extLst>
          </p:cNvPr>
          <p:cNvSpPr>
            <a:spLocks noGrp="1"/>
          </p:cNvSpPr>
          <p:nvPr>
            <p:ph type="dt" sz="half" idx="10"/>
          </p:nvPr>
        </p:nvSpPr>
        <p:spPr>
          <a:xfrm>
            <a:off x="838200" y="6356350"/>
            <a:ext cx="2743200" cy="365125"/>
          </a:xfrm>
          <a:prstGeom prst="rect">
            <a:avLst/>
          </a:prstGeom>
        </p:spPr>
        <p:txBody>
          <a:bodyPr/>
          <a:lstStyle/>
          <a:p>
            <a:fld id="{E0F9E88B-0C40-48DD-878B-E748EE8BC3AD}" type="datetimeFigureOut">
              <a:rPr lang="zh-CN" altLang="en-US" smtClean="0"/>
              <a:t>2023/9/18</a:t>
            </a:fld>
            <a:endParaRPr lang="zh-CN" altLang="en-US"/>
          </a:p>
        </p:txBody>
      </p:sp>
      <p:sp>
        <p:nvSpPr>
          <p:cNvPr id="6" name="页脚占位符 5">
            <a:extLst>
              <a:ext uri="{FF2B5EF4-FFF2-40B4-BE49-F238E27FC236}">
                <a16:creationId xmlns:a16="http://schemas.microsoft.com/office/drawing/2014/main" id="{94B33323-637A-4CE1-BE8F-B869193AE43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06A6DCC8-E8F0-4C7F-9328-D5006B31A77A}"/>
              </a:ext>
            </a:extLst>
          </p:cNvPr>
          <p:cNvSpPr>
            <a:spLocks noGrp="1"/>
          </p:cNvSpPr>
          <p:nvPr>
            <p:ph type="sldNum" sz="quarter" idx="12"/>
          </p:nvPr>
        </p:nvSpPr>
        <p:spPr>
          <a:xfrm>
            <a:off x="8610600" y="6356350"/>
            <a:ext cx="2743200" cy="365125"/>
          </a:xfrm>
          <a:prstGeom prst="rect">
            <a:avLst/>
          </a:prstGeom>
        </p:spPr>
        <p:txBody>
          <a:bodyPr/>
          <a:lstStyle/>
          <a:p>
            <a:fld id="{DE02FC31-9DDB-4ACC-911E-F94260E26824}" type="slidenum">
              <a:rPr lang="zh-CN" altLang="en-US" smtClean="0"/>
              <a:t>‹#›</a:t>
            </a:fld>
            <a:endParaRPr lang="zh-CN" altLang="en-US"/>
          </a:p>
        </p:txBody>
      </p:sp>
    </p:spTree>
    <p:extLst>
      <p:ext uri="{BB962C8B-B14F-4D97-AF65-F5344CB8AC3E}">
        <p14:creationId xmlns:p14="http://schemas.microsoft.com/office/powerpoint/2010/main" val="1480513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14A90F6-AECE-47D2-A701-44DD7B6DAFD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E277105F-0226-480E-89D0-588888F22DB5}"/>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C1A2B967-DE5D-4006-83C9-662C87D29EC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016B451C-C81B-4840-B0CE-EBAF69C7A6E7}"/>
              </a:ext>
            </a:extLst>
          </p:cNvPr>
          <p:cNvSpPr>
            <a:spLocks noGrp="1"/>
          </p:cNvSpPr>
          <p:nvPr>
            <p:ph type="dt" sz="half" idx="10"/>
          </p:nvPr>
        </p:nvSpPr>
        <p:spPr>
          <a:xfrm>
            <a:off x="838200" y="6356350"/>
            <a:ext cx="2743200" cy="365125"/>
          </a:xfrm>
          <a:prstGeom prst="rect">
            <a:avLst/>
          </a:prstGeom>
        </p:spPr>
        <p:txBody>
          <a:bodyPr/>
          <a:lstStyle/>
          <a:p>
            <a:fld id="{E0F9E88B-0C40-48DD-878B-E748EE8BC3AD}" type="datetimeFigureOut">
              <a:rPr lang="zh-CN" altLang="en-US" smtClean="0"/>
              <a:t>2023/9/18</a:t>
            </a:fld>
            <a:endParaRPr lang="zh-CN" altLang="en-US"/>
          </a:p>
        </p:txBody>
      </p:sp>
      <p:sp>
        <p:nvSpPr>
          <p:cNvPr id="6" name="页脚占位符 5">
            <a:extLst>
              <a:ext uri="{FF2B5EF4-FFF2-40B4-BE49-F238E27FC236}">
                <a16:creationId xmlns:a16="http://schemas.microsoft.com/office/drawing/2014/main" id="{E8474BE2-6579-4145-B26D-A7595577B07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EE186C81-6EDF-4C18-8059-858242EE64E7}"/>
              </a:ext>
            </a:extLst>
          </p:cNvPr>
          <p:cNvSpPr>
            <a:spLocks noGrp="1"/>
          </p:cNvSpPr>
          <p:nvPr>
            <p:ph type="sldNum" sz="quarter" idx="12"/>
          </p:nvPr>
        </p:nvSpPr>
        <p:spPr>
          <a:xfrm>
            <a:off x="8610600" y="6356350"/>
            <a:ext cx="2743200" cy="365125"/>
          </a:xfrm>
          <a:prstGeom prst="rect">
            <a:avLst/>
          </a:prstGeom>
        </p:spPr>
        <p:txBody>
          <a:bodyPr/>
          <a:lstStyle/>
          <a:p>
            <a:fld id="{DE02FC31-9DDB-4ACC-911E-F94260E26824}" type="slidenum">
              <a:rPr lang="zh-CN" altLang="en-US" smtClean="0"/>
              <a:t>‹#›</a:t>
            </a:fld>
            <a:endParaRPr lang="zh-CN" altLang="en-US"/>
          </a:p>
        </p:txBody>
      </p:sp>
    </p:spTree>
    <p:extLst>
      <p:ext uri="{BB962C8B-B14F-4D97-AF65-F5344CB8AC3E}">
        <p14:creationId xmlns:p14="http://schemas.microsoft.com/office/powerpoint/2010/main" val="36631825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2.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image" Target="../media/image2.jpg"/><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3.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image" Target="../media/image2.jpg"/><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theme" Target="../theme/theme4.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theme" Target="../theme/theme5.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slideLayout" Target="../slideLayouts/slideLayout61.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 Id="rId14" Type="http://schemas.openxmlformats.org/officeDocument/2006/relationships/image" Target="../media/image2.jp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9.xml"/><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theme" Target="../theme/theme6.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A white circle with leaves and blue text&#10;&#10;Description automatically generated">
            <a:extLst>
              <a:ext uri="{FF2B5EF4-FFF2-40B4-BE49-F238E27FC236}">
                <a16:creationId xmlns:a16="http://schemas.microsoft.com/office/drawing/2014/main" id="{7C1266DF-DCBC-F494-C014-26C736AF14B2}"/>
              </a:ext>
            </a:extLst>
          </p:cNvPr>
          <p:cNvPicPr>
            <a:picLocks noChangeAspect="1"/>
          </p:cNvPicPr>
          <p:nvPr userDrawn="1"/>
        </p:nvPicPr>
        <p:blipFill>
          <a:blip r:embed="rId18">
            <a:extLst>
              <a:ext uri="{28A0092B-C50C-407E-A947-70E740481C1C}">
                <a14:useLocalDpi xmlns:a14="http://schemas.microsoft.com/office/drawing/2010/main" val="0"/>
              </a:ext>
            </a:extLst>
          </a:blip>
          <a:stretch>
            <a:fillRect/>
          </a:stretch>
        </p:blipFill>
        <p:spPr>
          <a:xfrm>
            <a:off x="12449174" y="133350"/>
            <a:ext cx="1495425" cy="1495425"/>
          </a:xfrm>
          <a:prstGeom prst="rect">
            <a:avLst/>
          </a:prstGeom>
        </p:spPr>
      </p:pic>
    </p:spTree>
    <p:extLst>
      <p:ext uri="{BB962C8B-B14F-4D97-AF65-F5344CB8AC3E}">
        <p14:creationId xmlns:p14="http://schemas.microsoft.com/office/powerpoint/2010/main" val="397555500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3" r:id="rId12"/>
    <p:sldLayoutId id="2147483674" r:id="rId13"/>
    <p:sldLayoutId id="2147483675" r:id="rId14"/>
    <p:sldLayoutId id="2147483676" r:id="rId15"/>
    <p:sldLayoutId id="2147483738"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77541695"/>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A picture containing text, font, graphics, design&#10;&#10;Description automatically generated">
            <a:extLst>
              <a:ext uri="{FF2B5EF4-FFF2-40B4-BE49-F238E27FC236}">
                <a16:creationId xmlns:a16="http://schemas.microsoft.com/office/drawing/2014/main" id="{332B44EF-F700-CED3-2C1A-3EE4674DEFDA}"/>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865376" y="158496"/>
            <a:ext cx="1619250" cy="1619250"/>
          </a:xfrm>
          <a:prstGeom prst="rect">
            <a:avLst/>
          </a:prstGeom>
        </p:spPr>
      </p:pic>
    </p:spTree>
    <p:extLst>
      <p:ext uri="{BB962C8B-B14F-4D97-AF65-F5344CB8AC3E}">
        <p14:creationId xmlns:p14="http://schemas.microsoft.com/office/powerpoint/2010/main" val="3174843187"/>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Tiêu đề 1">
            <a:extLst>
              <a:ext uri="{FF2B5EF4-FFF2-40B4-BE49-F238E27FC236}">
                <a16:creationId xmlns:a16="http://schemas.microsoft.com/office/drawing/2014/main" id="{3DB6CBC2-8938-1CCB-E3D1-4B0C74FF873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E53B92E0-8D20-BAD4-A782-EB598233DE5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F4EFFD5B-238B-77F0-6DA7-B7FFEE83E4B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07CF212-1485-4A33-8000-4F40C2DF6E0F}" type="datetimeFigureOut">
              <a:rPr lang="en-US" smtClean="0"/>
              <a:t>9/18/2023</a:t>
            </a:fld>
            <a:endParaRPr lang="en-US"/>
          </a:p>
        </p:txBody>
      </p:sp>
      <p:sp>
        <p:nvSpPr>
          <p:cNvPr id="5" name="Chỗ dành sẵn cho Chân trang 4">
            <a:extLst>
              <a:ext uri="{FF2B5EF4-FFF2-40B4-BE49-F238E27FC236}">
                <a16:creationId xmlns:a16="http://schemas.microsoft.com/office/drawing/2014/main" id="{96804CA4-BB14-D509-0790-408EACACEC5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Chỗ dành sẵn cho Số hiệu Bản chiếu 5">
            <a:extLst>
              <a:ext uri="{FF2B5EF4-FFF2-40B4-BE49-F238E27FC236}">
                <a16:creationId xmlns:a16="http://schemas.microsoft.com/office/drawing/2014/main" id="{D1700F8D-B187-58B0-EB75-DE0370194FF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2CFA74-96E5-44F6-B524-6DD98C9EEB03}" type="slidenum">
              <a:rPr lang="en-US" smtClean="0"/>
              <a:t>‹#›</a:t>
            </a:fld>
            <a:endParaRPr lang="en-US"/>
          </a:p>
        </p:txBody>
      </p:sp>
      <p:pic>
        <p:nvPicPr>
          <p:cNvPr id="7" name="Picture 6" descr="A pink background with white leaves and black text&#10;&#10;Description automatically generated">
            <a:extLst>
              <a:ext uri="{FF2B5EF4-FFF2-40B4-BE49-F238E27FC236}">
                <a16:creationId xmlns:a16="http://schemas.microsoft.com/office/drawing/2014/main" id="{D98CE20E-DE09-53DD-EB53-058A181333C8}"/>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495425" y="361950"/>
            <a:ext cx="1285874" cy="1285874"/>
          </a:xfrm>
          <a:prstGeom prst="rect">
            <a:avLst/>
          </a:prstGeom>
        </p:spPr>
      </p:pic>
    </p:spTree>
    <p:extLst>
      <p:ext uri="{BB962C8B-B14F-4D97-AF65-F5344CB8AC3E}">
        <p14:creationId xmlns:p14="http://schemas.microsoft.com/office/powerpoint/2010/main" val="2143682464"/>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02209B10-F5B1-4051-AF3F-244BEB2B95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7276F4EE-0680-4DCD-BE50-1B78547120B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7A8FA3A-1F45-4BBF-81F4-55020F1394A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6310C7C-5AFF-4D53-98D5-68B14115EB62}" type="datetimeFigureOut">
              <a:rPr lang="zh-CN" altLang="en-US" smtClean="0"/>
              <a:t>2023/9/18</a:t>
            </a:fld>
            <a:endParaRPr lang="zh-CN" altLang="en-US"/>
          </a:p>
        </p:txBody>
      </p:sp>
      <p:sp>
        <p:nvSpPr>
          <p:cNvPr id="5" name="页脚占位符 4">
            <a:extLst>
              <a:ext uri="{FF2B5EF4-FFF2-40B4-BE49-F238E27FC236}">
                <a16:creationId xmlns:a16="http://schemas.microsoft.com/office/drawing/2014/main" id="{59C1A8F6-2784-44B8-ADE4-E62385CA27E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8A89E89E-C6B4-4D42-A9C4-DE183C35CF7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93C2CF0-F0A7-434A-B218-73B9BDB20742}" type="slidenum">
              <a:rPr lang="zh-CN" altLang="en-US" smtClean="0"/>
              <a:t>‹#›</a:t>
            </a:fld>
            <a:endParaRPr lang="zh-CN" altLang="en-US"/>
          </a:p>
        </p:txBody>
      </p:sp>
      <p:pic>
        <p:nvPicPr>
          <p:cNvPr id="8" name="Picture 7" descr="A pink background with white leaves and black text&#10;&#10;Description automatically generated">
            <a:extLst>
              <a:ext uri="{FF2B5EF4-FFF2-40B4-BE49-F238E27FC236}">
                <a16:creationId xmlns:a16="http://schemas.microsoft.com/office/drawing/2014/main" id="{3BDA9578-0306-9E72-E8DD-3E29C9447FB4}"/>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2887323" y="323849"/>
            <a:ext cx="1371601" cy="1371601"/>
          </a:xfrm>
          <a:prstGeom prst="rect">
            <a:avLst/>
          </a:prstGeom>
        </p:spPr>
      </p:pic>
    </p:spTree>
    <p:extLst>
      <p:ext uri="{BB962C8B-B14F-4D97-AF65-F5344CB8AC3E}">
        <p14:creationId xmlns:p14="http://schemas.microsoft.com/office/powerpoint/2010/main" val="3402105680"/>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 id="2147483725" r:id="rId12"/>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7877689"/>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sv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image" Target="../media/image46.png"/></Relationships>
</file>

<file path=ppt/slides/_rels/slide11.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image" Target="../media/image46.png"/></Relationships>
</file>

<file path=ppt/slides/_rels/slide12.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image" Target="../media/image46.png"/></Relationships>
</file>

<file path=ppt/slides/_rels/slide1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0.jpg"/><Relationship Id="rId1" Type="http://schemas.openxmlformats.org/officeDocument/2006/relationships/slideLayout" Target="../slideLayouts/slideLayout7.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1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audio" Target="../media/audio2.wav"/><Relationship Id="rId1" Type="http://schemas.openxmlformats.org/officeDocument/2006/relationships/slideLayout" Target="../slideLayouts/slideLayout68.xml"/><Relationship Id="rId5" Type="http://schemas.openxmlformats.org/officeDocument/2006/relationships/image" Target="../media/image53.png"/><Relationship Id="rId4" Type="http://schemas.openxmlformats.org/officeDocument/2006/relationships/image" Target="../media/image52.png"/></Relationships>
</file>

<file path=ppt/slides/_rels/slide1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g"/><Relationship Id="rId1" Type="http://schemas.openxmlformats.org/officeDocument/2006/relationships/slideLayout" Target="../slideLayouts/slideLayout7.xml"/><Relationship Id="rId5" Type="http://schemas.openxmlformats.org/officeDocument/2006/relationships/image" Target="../media/image43.svg"/><Relationship Id="rId4" Type="http://schemas.openxmlformats.org/officeDocument/2006/relationships/image" Target="../media/image42.png"/></Relationships>
</file>

<file path=ppt/slides/_rels/slide16.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17.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1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40.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40.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svg"/><Relationship Id="rId18" Type="http://schemas.openxmlformats.org/officeDocument/2006/relationships/image" Target="../media/image24.svg"/><Relationship Id="rId3" Type="http://schemas.openxmlformats.org/officeDocument/2006/relationships/image" Target="../media/image9.svg"/><Relationship Id="rId7" Type="http://schemas.openxmlformats.org/officeDocument/2006/relationships/image" Target="../media/image13.svg"/><Relationship Id="rId12" Type="http://schemas.openxmlformats.org/officeDocument/2006/relationships/image" Target="../media/image18.png"/><Relationship Id="rId17" Type="http://schemas.openxmlformats.org/officeDocument/2006/relationships/image" Target="../media/image23.png"/><Relationship Id="rId2" Type="http://schemas.openxmlformats.org/officeDocument/2006/relationships/image" Target="../media/image8.png"/><Relationship Id="rId16" Type="http://schemas.openxmlformats.org/officeDocument/2006/relationships/image" Target="../media/image22.svg"/><Relationship Id="rId20" Type="http://schemas.openxmlformats.org/officeDocument/2006/relationships/image" Target="../media/image26.png"/><Relationship Id="rId1" Type="http://schemas.openxmlformats.org/officeDocument/2006/relationships/slideLayout" Target="../slideLayouts/slideLayout23.xml"/><Relationship Id="rId6" Type="http://schemas.openxmlformats.org/officeDocument/2006/relationships/image" Target="../media/image12.png"/><Relationship Id="rId11" Type="http://schemas.openxmlformats.org/officeDocument/2006/relationships/image" Target="../media/image17.svg"/><Relationship Id="rId5" Type="http://schemas.openxmlformats.org/officeDocument/2006/relationships/image" Target="../media/image11.svg"/><Relationship Id="rId15" Type="http://schemas.openxmlformats.org/officeDocument/2006/relationships/image" Target="../media/image21.png"/><Relationship Id="rId10" Type="http://schemas.openxmlformats.org/officeDocument/2006/relationships/image" Target="../media/image16.png"/><Relationship Id="rId19" Type="http://schemas.openxmlformats.org/officeDocument/2006/relationships/image" Target="../media/image25.png"/><Relationship Id="rId4" Type="http://schemas.openxmlformats.org/officeDocument/2006/relationships/image" Target="../media/image10.png"/><Relationship Id="rId9" Type="http://schemas.openxmlformats.org/officeDocument/2006/relationships/image" Target="../media/image15.svg"/><Relationship Id="rId14" Type="http://schemas.openxmlformats.org/officeDocument/2006/relationships/image" Target="../media/image20.png"/></Relationships>
</file>

<file path=ppt/slides/_rels/slide2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40.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image" Target="../media/image30.jpg"/><Relationship Id="rId1" Type="http://schemas.openxmlformats.org/officeDocument/2006/relationships/slideLayout" Target="../slideLayouts/slideLayout28.xml"/><Relationship Id="rId6" Type="http://schemas.openxmlformats.org/officeDocument/2006/relationships/image" Target="../media/image34.jpeg"/><Relationship Id="rId5" Type="http://schemas.openxmlformats.org/officeDocument/2006/relationships/image" Target="../media/image33.jpeg"/><Relationship Id="rId10" Type="http://schemas.microsoft.com/office/2007/relationships/hdphoto" Target="../media/hdphoto1.wdp"/><Relationship Id="rId4" Type="http://schemas.openxmlformats.org/officeDocument/2006/relationships/image" Target="../media/image32.svg"/><Relationship Id="rId9" Type="http://schemas.openxmlformats.org/officeDocument/2006/relationships/image" Target="../media/image37.png"/></Relationships>
</file>

<file path=ppt/slides/_rels/slide22.xml.rels><?xml version="1.0" encoding="UTF-8" standalone="yes"?>
<Relationships xmlns="http://schemas.openxmlformats.org/package/2006/relationships"><Relationship Id="rId3" Type="http://schemas.openxmlformats.org/officeDocument/2006/relationships/image" Target="../media/image60.jpeg"/><Relationship Id="rId7" Type="http://schemas.openxmlformats.org/officeDocument/2006/relationships/image" Target="../media/image64.png"/><Relationship Id="rId2" Type="http://schemas.openxmlformats.org/officeDocument/2006/relationships/audio" Target="../media/audio1.wav"/><Relationship Id="rId1" Type="http://schemas.openxmlformats.org/officeDocument/2006/relationships/slideLayout" Target="../slideLayouts/slideLayout68.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2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8" Type="http://schemas.openxmlformats.org/officeDocument/2006/relationships/image" Target="../media/image68.jpeg"/><Relationship Id="rId3" Type="http://schemas.openxmlformats.org/officeDocument/2006/relationships/image" Target="../media/image65.png"/><Relationship Id="rId7" Type="http://schemas.microsoft.com/office/2007/relationships/hdphoto" Target="../media/hdphoto2.wdp"/><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67.png"/><Relationship Id="rId5" Type="http://schemas.openxmlformats.org/officeDocument/2006/relationships/image" Target="../media/image66.jpeg"/><Relationship Id="rId4" Type="http://schemas.openxmlformats.org/officeDocument/2006/relationships/image" Target="../media/image27.emf"/><Relationship Id="rId9" Type="http://schemas.openxmlformats.org/officeDocument/2006/relationships/image" Target="../media/image69.png"/></Relationships>
</file>

<file path=ppt/slides/_rels/slide25.xml.rels><?xml version="1.0" encoding="UTF-8" standalone="yes"?>
<Relationships xmlns="http://schemas.openxmlformats.org/package/2006/relationships"><Relationship Id="rId8" Type="http://schemas.microsoft.com/office/2007/relationships/hdphoto" Target="../media/hdphoto4.wdp"/><Relationship Id="rId13" Type="http://schemas.openxmlformats.org/officeDocument/2006/relationships/image" Target="../media/image76.svg"/><Relationship Id="rId3" Type="http://schemas.openxmlformats.org/officeDocument/2006/relationships/image" Target="../media/image27.emf"/><Relationship Id="rId7" Type="http://schemas.openxmlformats.org/officeDocument/2006/relationships/image" Target="../media/image72.png"/><Relationship Id="rId12" Type="http://schemas.openxmlformats.org/officeDocument/2006/relationships/image" Target="../media/image75.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microsoft.com/office/2007/relationships/hdphoto" Target="../media/hdphoto3.wdp"/><Relationship Id="rId11" Type="http://schemas.openxmlformats.org/officeDocument/2006/relationships/image" Target="../media/image74.png"/><Relationship Id="rId5" Type="http://schemas.openxmlformats.org/officeDocument/2006/relationships/image" Target="../media/image71.png"/><Relationship Id="rId10" Type="http://schemas.microsoft.com/office/2007/relationships/hdphoto" Target="../media/hdphoto5.wdp"/><Relationship Id="rId4" Type="http://schemas.openxmlformats.org/officeDocument/2006/relationships/image" Target="../media/image70.png"/><Relationship Id="rId9" Type="http://schemas.openxmlformats.org/officeDocument/2006/relationships/image" Target="../media/image73.png"/><Relationship Id="rId14" Type="http://schemas.openxmlformats.org/officeDocument/2006/relationships/image" Target="../media/image77.png"/></Relationships>
</file>

<file path=ppt/slides/_rels/slide26.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27.emf"/><Relationship Id="rId7" Type="http://schemas.openxmlformats.org/officeDocument/2006/relationships/image" Target="../media/image67.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65.png"/><Relationship Id="rId5" Type="http://schemas.openxmlformats.org/officeDocument/2006/relationships/image" Target="../media/image68.jpeg"/><Relationship Id="rId4" Type="http://schemas.openxmlformats.org/officeDocument/2006/relationships/image" Target="../media/image66.jpeg"/><Relationship Id="rId9" Type="http://schemas.openxmlformats.org/officeDocument/2006/relationships/image" Target="../media/image78.png"/></Relationships>
</file>

<file path=ppt/slides/_rels/slide27.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66.jpeg"/><Relationship Id="rId7" Type="http://schemas.microsoft.com/office/2007/relationships/hdphoto" Target="../media/hdphoto2.wdp"/><Relationship Id="rId2" Type="http://schemas.openxmlformats.org/officeDocument/2006/relationships/image" Target="../media/image79.jpg"/><Relationship Id="rId1" Type="http://schemas.openxmlformats.org/officeDocument/2006/relationships/slideLayout" Target="../slideLayouts/slideLayout7.xml"/><Relationship Id="rId6" Type="http://schemas.openxmlformats.org/officeDocument/2006/relationships/image" Target="../media/image67.png"/><Relationship Id="rId5" Type="http://schemas.openxmlformats.org/officeDocument/2006/relationships/image" Target="../media/image65.png"/><Relationship Id="rId4" Type="http://schemas.openxmlformats.org/officeDocument/2006/relationships/image" Target="../media/image68.jpeg"/></Relationships>
</file>

<file path=ppt/slides/_rels/slide28.xml.rels><?xml version="1.0" encoding="UTF-8" standalone="yes"?>
<Relationships xmlns="http://schemas.openxmlformats.org/package/2006/relationships"><Relationship Id="rId8" Type="http://schemas.openxmlformats.org/officeDocument/2006/relationships/image" Target="../media/image73.png"/><Relationship Id="rId13" Type="http://schemas.openxmlformats.org/officeDocument/2006/relationships/image" Target="../media/image80.png"/><Relationship Id="rId3" Type="http://schemas.openxmlformats.org/officeDocument/2006/relationships/image" Target="../media/image70.png"/><Relationship Id="rId7" Type="http://schemas.microsoft.com/office/2007/relationships/hdphoto" Target="../media/hdphoto4.wdp"/><Relationship Id="rId12" Type="http://schemas.openxmlformats.org/officeDocument/2006/relationships/image" Target="../media/image76.svg"/><Relationship Id="rId2" Type="http://schemas.openxmlformats.org/officeDocument/2006/relationships/image" Target="../media/image79.jpg"/><Relationship Id="rId1" Type="http://schemas.openxmlformats.org/officeDocument/2006/relationships/slideLayout" Target="../slideLayouts/slideLayout7.xml"/><Relationship Id="rId6" Type="http://schemas.openxmlformats.org/officeDocument/2006/relationships/image" Target="../media/image72.png"/><Relationship Id="rId11" Type="http://schemas.openxmlformats.org/officeDocument/2006/relationships/image" Target="../media/image75.png"/><Relationship Id="rId5" Type="http://schemas.microsoft.com/office/2007/relationships/hdphoto" Target="../media/hdphoto3.wdp"/><Relationship Id="rId10" Type="http://schemas.openxmlformats.org/officeDocument/2006/relationships/image" Target="../media/image74.png"/><Relationship Id="rId4" Type="http://schemas.openxmlformats.org/officeDocument/2006/relationships/image" Target="../media/image71.png"/><Relationship Id="rId9" Type="http://schemas.microsoft.com/office/2007/relationships/hdphoto" Target="../media/hdphoto5.wdp"/></Relationships>
</file>

<file path=ppt/slides/_rels/slide29.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82.emf"/><Relationship Id="rId4" Type="http://schemas.openxmlformats.org/officeDocument/2006/relationships/image" Target="../media/image81.png"/></Relationships>
</file>

<file path=ppt/slides/_rels/slide3.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29.png"/><Relationship Id="rId4" Type="http://schemas.openxmlformats.org/officeDocument/2006/relationships/image" Target="../media/image28.png"/></Relationships>
</file>

<file path=ppt/slides/_rels/slide30.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image" Target="../media/image83.png"/><Relationship Id="rId7" Type="http://schemas.openxmlformats.org/officeDocument/2006/relationships/image" Target="../media/image85.emf"/><Relationship Id="rId2" Type="http://schemas.openxmlformats.org/officeDocument/2006/relationships/image" Target="../media/image79.jpg"/><Relationship Id="rId1" Type="http://schemas.openxmlformats.org/officeDocument/2006/relationships/slideLayout" Target="../slideLayouts/slideLayout7.xml"/><Relationship Id="rId6" Type="http://schemas.microsoft.com/office/2007/relationships/hdphoto" Target="../media/hdphoto7.wdp"/><Relationship Id="rId5" Type="http://schemas.openxmlformats.org/officeDocument/2006/relationships/image" Target="../media/image84.png"/><Relationship Id="rId4" Type="http://schemas.microsoft.com/office/2007/relationships/hdphoto" Target="../media/hdphoto6.wdp"/></Relationships>
</file>

<file path=ppt/slides/_rels/slide31.xml.rels><?xml version="1.0" encoding="UTF-8" standalone="yes"?>
<Relationships xmlns="http://schemas.openxmlformats.org/package/2006/relationships"><Relationship Id="rId2" Type="http://schemas.openxmlformats.org/officeDocument/2006/relationships/image" Target="../media/image87.jp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g"/><Relationship Id="rId1" Type="http://schemas.openxmlformats.org/officeDocument/2006/relationships/slideLayout" Target="../slideLayouts/slideLayout7.xml"/><Relationship Id="rId5" Type="http://schemas.openxmlformats.org/officeDocument/2006/relationships/image" Target="../media/image43.svg"/><Relationship Id="rId4" Type="http://schemas.openxmlformats.org/officeDocument/2006/relationships/image" Target="../media/image42.png"/></Relationships>
</file>

<file path=ppt/slides/_rels/slide3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0.jpg"/><Relationship Id="rId1" Type="http://schemas.openxmlformats.org/officeDocument/2006/relationships/slideLayout" Target="../slideLayouts/slideLayout16.xml"/><Relationship Id="rId4" Type="http://schemas.openxmlformats.org/officeDocument/2006/relationships/image" Target="../media/image45.png"/></Relationships>
</file>

<file path=ppt/slides/_rels/slide34.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40.jp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g"/><Relationship Id="rId1" Type="http://schemas.openxmlformats.org/officeDocument/2006/relationships/slideLayout" Target="../slideLayouts/slideLayout7.xml"/><Relationship Id="rId5" Type="http://schemas.openxmlformats.org/officeDocument/2006/relationships/image" Target="../media/image43.svg"/><Relationship Id="rId4" Type="http://schemas.openxmlformats.org/officeDocument/2006/relationships/image" Target="../media/image42.png"/></Relationships>
</file>

<file path=ppt/slides/_rels/slide36.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40.jp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27.emf"/><Relationship Id="rId7" Type="http://schemas.openxmlformats.org/officeDocument/2006/relationships/image" Target="../media/image92.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91.png"/><Relationship Id="rId5" Type="http://schemas.openxmlformats.org/officeDocument/2006/relationships/image" Target="../media/image90.png"/><Relationship Id="rId4" Type="http://schemas.openxmlformats.org/officeDocument/2006/relationships/image" Target="../media/image65.png"/><Relationship Id="rId9" Type="http://schemas.openxmlformats.org/officeDocument/2006/relationships/image" Target="../media/image93.png"/></Relationships>
</file>

<file path=ppt/slides/_rels/slide38.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image" Target="../media/image30.jpg"/><Relationship Id="rId1" Type="http://schemas.openxmlformats.org/officeDocument/2006/relationships/slideLayout" Target="../slideLayouts/slideLayout28.xml"/><Relationship Id="rId6" Type="http://schemas.openxmlformats.org/officeDocument/2006/relationships/image" Target="../media/image34.jpeg"/><Relationship Id="rId5" Type="http://schemas.openxmlformats.org/officeDocument/2006/relationships/image" Target="../media/image33.jpeg"/><Relationship Id="rId10" Type="http://schemas.microsoft.com/office/2007/relationships/hdphoto" Target="../media/hdphoto1.wdp"/><Relationship Id="rId4" Type="http://schemas.openxmlformats.org/officeDocument/2006/relationships/image" Target="../media/image32.svg"/><Relationship Id="rId9" Type="http://schemas.openxmlformats.org/officeDocument/2006/relationships/image" Target="../media/image37.png"/></Relationships>
</file>

<file path=ppt/slides/_rels/slide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slideLayout" Target="../slideLayouts/slideLayout40.xml"/><Relationship Id="rId1" Type="http://schemas.openxmlformats.org/officeDocument/2006/relationships/tags" Target="../tags/tag1.xml"/><Relationship Id="rId4" Type="http://schemas.openxmlformats.org/officeDocument/2006/relationships/slide" Target="slide5.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60.xml"/><Relationship Id="rId1" Type="http://schemas.openxmlformats.org/officeDocument/2006/relationships/tags" Target="../tags/tag2.xml"/><Relationship Id="rId5" Type="http://schemas.openxmlformats.org/officeDocument/2006/relationships/image" Target="../media/image39.png"/><Relationship Id="rId4" Type="http://schemas.openxmlformats.org/officeDocument/2006/relationships/image" Target="../media/image38.png"/></Relationships>
</file>

<file path=ppt/slides/_rels/slide7.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image" Target="../media/image30.jpg"/><Relationship Id="rId1" Type="http://schemas.openxmlformats.org/officeDocument/2006/relationships/slideLayout" Target="../slideLayouts/slideLayout28.xml"/><Relationship Id="rId6" Type="http://schemas.openxmlformats.org/officeDocument/2006/relationships/image" Target="../media/image34.jpeg"/><Relationship Id="rId5" Type="http://schemas.openxmlformats.org/officeDocument/2006/relationships/image" Target="../media/image33.jpeg"/><Relationship Id="rId10" Type="http://schemas.microsoft.com/office/2007/relationships/hdphoto" Target="../media/hdphoto1.wdp"/><Relationship Id="rId4" Type="http://schemas.openxmlformats.org/officeDocument/2006/relationships/image" Target="../media/image32.svg"/><Relationship Id="rId9" Type="http://schemas.openxmlformats.org/officeDocument/2006/relationships/image" Target="../media/image37.png"/></Relationships>
</file>

<file path=ppt/slides/_rels/slide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g"/><Relationship Id="rId1" Type="http://schemas.openxmlformats.org/officeDocument/2006/relationships/slideLayout" Target="../slideLayouts/slideLayout7.xml"/><Relationship Id="rId5" Type="http://schemas.openxmlformats.org/officeDocument/2006/relationships/image" Target="../media/image43.svg"/><Relationship Id="rId4" Type="http://schemas.openxmlformats.org/officeDocument/2006/relationships/image" Target="../media/image42.png"/></Relationships>
</file>

<file path=ppt/slides/_rels/slide9.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890BB02D-9218-4C39-AB7C-0A72D295745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023" b="3809"/>
          <a:stretch/>
        </p:blipFill>
        <p:spPr>
          <a:xfrm>
            <a:off x="0" y="172859"/>
            <a:ext cx="12192000" cy="6685141"/>
          </a:xfrm>
          <a:prstGeom prst="rect">
            <a:avLst/>
          </a:prstGeom>
        </p:spPr>
      </p:pic>
      <p:pic>
        <p:nvPicPr>
          <p:cNvPr id="4" name="Graphic 3">
            <a:extLst>
              <a:ext uri="{FF2B5EF4-FFF2-40B4-BE49-F238E27FC236}">
                <a16:creationId xmlns:a16="http://schemas.microsoft.com/office/drawing/2014/main" id="{56A0290B-2488-2FA8-CD9A-59B3CEEF676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802834" y="2165876"/>
            <a:ext cx="4321411" cy="6226550"/>
          </a:xfrm>
          <a:prstGeom prst="rect">
            <a:avLst/>
          </a:prstGeom>
        </p:spPr>
      </p:pic>
      <p:pic>
        <p:nvPicPr>
          <p:cNvPr id="5" name="Picture 4">
            <a:extLst>
              <a:ext uri="{FF2B5EF4-FFF2-40B4-BE49-F238E27FC236}">
                <a16:creationId xmlns:a16="http://schemas.microsoft.com/office/drawing/2014/main" id="{0836A6D0-4588-FCEB-8BB6-52CDD07AD091}"/>
              </a:ext>
            </a:extLst>
          </p:cNvPr>
          <p:cNvPicPr>
            <a:picLocks noChangeAspect="1"/>
          </p:cNvPicPr>
          <p:nvPr/>
        </p:nvPicPr>
        <p:blipFill>
          <a:blip r:embed="rId6"/>
          <a:stretch>
            <a:fillRect/>
          </a:stretch>
        </p:blipFill>
        <p:spPr>
          <a:xfrm>
            <a:off x="1928629" y="0"/>
            <a:ext cx="8620491" cy="1926503"/>
          </a:xfrm>
          <a:prstGeom prst="rect">
            <a:avLst/>
          </a:prstGeom>
        </p:spPr>
      </p:pic>
    </p:spTree>
    <p:extLst>
      <p:ext uri="{BB962C8B-B14F-4D97-AF65-F5344CB8AC3E}">
        <p14:creationId xmlns:p14="http://schemas.microsoft.com/office/powerpoint/2010/main" val="37150672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6000" b="-6000"/>
          </a:stretch>
        </a:blip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CDBF0681-5204-02C3-D1A6-304ACBA1E33C}"/>
              </a:ext>
            </a:extLst>
          </p:cNvPr>
          <p:cNvSpPr/>
          <p:nvPr/>
        </p:nvSpPr>
        <p:spPr>
          <a:xfrm>
            <a:off x="219075" y="361950"/>
            <a:ext cx="11744325" cy="62388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nvGrpSpPr>
          <p:cNvPr id="15" name="Group 14">
            <a:extLst>
              <a:ext uri="{FF2B5EF4-FFF2-40B4-BE49-F238E27FC236}">
                <a16:creationId xmlns:a16="http://schemas.microsoft.com/office/drawing/2014/main" id="{9ABB826D-3160-D5F1-C840-CF756F4142D2}"/>
              </a:ext>
            </a:extLst>
          </p:cNvPr>
          <p:cNvGrpSpPr/>
          <p:nvPr/>
        </p:nvGrpSpPr>
        <p:grpSpPr>
          <a:xfrm>
            <a:off x="1544638" y="550660"/>
            <a:ext cx="9666287" cy="1230514"/>
            <a:chOff x="421262" y="501210"/>
            <a:chExt cx="11362059" cy="1446385"/>
          </a:xfrm>
        </p:grpSpPr>
        <p:sp>
          <p:nvSpPr>
            <p:cNvPr id="16" name="Rectangle: Rounded Corners 15">
              <a:extLst>
                <a:ext uri="{FF2B5EF4-FFF2-40B4-BE49-F238E27FC236}">
                  <a16:creationId xmlns:a16="http://schemas.microsoft.com/office/drawing/2014/main" id="{FE2ED62E-09D1-593A-9124-EC6F9710528B}"/>
                </a:ext>
              </a:extLst>
            </p:cNvPr>
            <p:cNvSpPr/>
            <p:nvPr/>
          </p:nvSpPr>
          <p:spPr>
            <a:xfrm>
              <a:off x="1662150" y="680693"/>
              <a:ext cx="10121171" cy="1266902"/>
            </a:xfrm>
            <a:custGeom>
              <a:avLst/>
              <a:gdLst>
                <a:gd name="connsiteX0" fmla="*/ 0 w 8610600"/>
                <a:gd name="connsiteY0" fmla="*/ 243533 h 1077819"/>
                <a:gd name="connsiteX1" fmla="*/ 243533 w 8610600"/>
                <a:gd name="connsiteY1" fmla="*/ 0 h 1077819"/>
                <a:gd name="connsiteX2" fmla="*/ 920494 w 8610600"/>
                <a:gd name="connsiteY2" fmla="*/ 0 h 1077819"/>
                <a:gd name="connsiteX3" fmla="*/ 1597455 w 8610600"/>
                <a:gd name="connsiteY3" fmla="*/ 0 h 1077819"/>
                <a:gd name="connsiteX4" fmla="*/ 2436887 w 8610600"/>
                <a:gd name="connsiteY4" fmla="*/ 0 h 1077819"/>
                <a:gd name="connsiteX5" fmla="*/ 2951378 w 8610600"/>
                <a:gd name="connsiteY5" fmla="*/ 0 h 1077819"/>
                <a:gd name="connsiteX6" fmla="*/ 3790810 w 8610600"/>
                <a:gd name="connsiteY6" fmla="*/ 0 h 1077819"/>
                <a:gd name="connsiteX7" fmla="*/ 4467771 w 8610600"/>
                <a:gd name="connsiteY7" fmla="*/ 0 h 1077819"/>
                <a:gd name="connsiteX8" fmla="*/ 5307203 w 8610600"/>
                <a:gd name="connsiteY8" fmla="*/ 0 h 1077819"/>
                <a:gd name="connsiteX9" fmla="*/ 5821693 w 8610600"/>
                <a:gd name="connsiteY9" fmla="*/ 0 h 1077819"/>
                <a:gd name="connsiteX10" fmla="*/ 6661125 w 8610600"/>
                <a:gd name="connsiteY10" fmla="*/ 0 h 1077819"/>
                <a:gd name="connsiteX11" fmla="*/ 7338086 w 8610600"/>
                <a:gd name="connsiteY11" fmla="*/ 0 h 1077819"/>
                <a:gd name="connsiteX12" fmla="*/ 8367067 w 8610600"/>
                <a:gd name="connsiteY12" fmla="*/ 0 h 1077819"/>
                <a:gd name="connsiteX13" fmla="*/ 8610600 w 8610600"/>
                <a:gd name="connsiteY13" fmla="*/ 243533 h 1077819"/>
                <a:gd name="connsiteX14" fmla="*/ 8610600 w 8610600"/>
                <a:gd name="connsiteY14" fmla="*/ 834286 h 1077819"/>
                <a:gd name="connsiteX15" fmla="*/ 8367067 w 8610600"/>
                <a:gd name="connsiteY15" fmla="*/ 1077819 h 1077819"/>
                <a:gd name="connsiteX16" fmla="*/ 7771341 w 8610600"/>
                <a:gd name="connsiteY16" fmla="*/ 1077819 h 1077819"/>
                <a:gd name="connsiteX17" fmla="*/ 7094380 w 8610600"/>
                <a:gd name="connsiteY17" fmla="*/ 1077819 h 1077819"/>
                <a:gd name="connsiteX18" fmla="*/ 6417419 w 8610600"/>
                <a:gd name="connsiteY18" fmla="*/ 1077819 h 1077819"/>
                <a:gd name="connsiteX19" fmla="*/ 5659222 w 8610600"/>
                <a:gd name="connsiteY19" fmla="*/ 1077819 h 1077819"/>
                <a:gd name="connsiteX20" fmla="*/ 5063497 w 8610600"/>
                <a:gd name="connsiteY20" fmla="*/ 1077819 h 1077819"/>
                <a:gd name="connsiteX21" fmla="*/ 4386535 w 8610600"/>
                <a:gd name="connsiteY21" fmla="*/ 1077819 h 1077819"/>
                <a:gd name="connsiteX22" fmla="*/ 3872045 w 8610600"/>
                <a:gd name="connsiteY22" fmla="*/ 1077819 h 1077819"/>
                <a:gd name="connsiteX23" fmla="*/ 3276319 w 8610600"/>
                <a:gd name="connsiteY23" fmla="*/ 1077819 h 1077819"/>
                <a:gd name="connsiteX24" fmla="*/ 2761829 w 8610600"/>
                <a:gd name="connsiteY24" fmla="*/ 1077819 h 1077819"/>
                <a:gd name="connsiteX25" fmla="*/ 2247338 w 8610600"/>
                <a:gd name="connsiteY25" fmla="*/ 1077819 h 1077819"/>
                <a:gd name="connsiteX26" fmla="*/ 1489142 w 8610600"/>
                <a:gd name="connsiteY26" fmla="*/ 1077819 h 1077819"/>
                <a:gd name="connsiteX27" fmla="*/ 243533 w 8610600"/>
                <a:gd name="connsiteY27" fmla="*/ 1077819 h 1077819"/>
                <a:gd name="connsiteX28" fmla="*/ 0 w 8610600"/>
                <a:gd name="connsiteY28" fmla="*/ 834286 h 1077819"/>
                <a:gd name="connsiteX29" fmla="*/ 0 w 8610600"/>
                <a:gd name="connsiteY29" fmla="*/ 243533 h 1077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8610600" h="1077819" fill="none" extrusionOk="0">
                  <a:moveTo>
                    <a:pt x="0" y="243533"/>
                  </a:moveTo>
                  <a:cubicBezTo>
                    <a:pt x="-2633" y="123346"/>
                    <a:pt x="131871" y="4694"/>
                    <a:pt x="243533" y="0"/>
                  </a:cubicBezTo>
                  <a:cubicBezTo>
                    <a:pt x="548405" y="-6480"/>
                    <a:pt x="656481" y="8712"/>
                    <a:pt x="920494" y="0"/>
                  </a:cubicBezTo>
                  <a:cubicBezTo>
                    <a:pt x="1184507" y="-8712"/>
                    <a:pt x="1398248" y="6301"/>
                    <a:pt x="1597455" y="0"/>
                  </a:cubicBezTo>
                  <a:cubicBezTo>
                    <a:pt x="1796662" y="-6301"/>
                    <a:pt x="2028735" y="-13795"/>
                    <a:pt x="2436887" y="0"/>
                  </a:cubicBezTo>
                  <a:cubicBezTo>
                    <a:pt x="2845039" y="13795"/>
                    <a:pt x="2830227" y="-12208"/>
                    <a:pt x="2951378" y="0"/>
                  </a:cubicBezTo>
                  <a:cubicBezTo>
                    <a:pt x="3072529" y="12208"/>
                    <a:pt x="3485822" y="4202"/>
                    <a:pt x="3790810" y="0"/>
                  </a:cubicBezTo>
                  <a:cubicBezTo>
                    <a:pt x="4095798" y="-4202"/>
                    <a:pt x="4243745" y="-9252"/>
                    <a:pt x="4467771" y="0"/>
                  </a:cubicBezTo>
                  <a:cubicBezTo>
                    <a:pt x="4691797" y="9252"/>
                    <a:pt x="5066251" y="10197"/>
                    <a:pt x="5307203" y="0"/>
                  </a:cubicBezTo>
                  <a:cubicBezTo>
                    <a:pt x="5548155" y="-10197"/>
                    <a:pt x="5716298" y="-12350"/>
                    <a:pt x="5821693" y="0"/>
                  </a:cubicBezTo>
                  <a:cubicBezTo>
                    <a:pt x="5927088" y="12350"/>
                    <a:pt x="6462077" y="-36879"/>
                    <a:pt x="6661125" y="0"/>
                  </a:cubicBezTo>
                  <a:cubicBezTo>
                    <a:pt x="6860173" y="36879"/>
                    <a:pt x="7009530" y="15736"/>
                    <a:pt x="7338086" y="0"/>
                  </a:cubicBezTo>
                  <a:cubicBezTo>
                    <a:pt x="7666642" y="-15736"/>
                    <a:pt x="8040508" y="-20007"/>
                    <a:pt x="8367067" y="0"/>
                  </a:cubicBezTo>
                  <a:cubicBezTo>
                    <a:pt x="8529557" y="-16665"/>
                    <a:pt x="8605285" y="111681"/>
                    <a:pt x="8610600" y="243533"/>
                  </a:cubicBezTo>
                  <a:cubicBezTo>
                    <a:pt x="8639189" y="462896"/>
                    <a:pt x="8622993" y="582693"/>
                    <a:pt x="8610600" y="834286"/>
                  </a:cubicBezTo>
                  <a:cubicBezTo>
                    <a:pt x="8621636" y="973897"/>
                    <a:pt x="8506108" y="1081714"/>
                    <a:pt x="8367067" y="1077819"/>
                  </a:cubicBezTo>
                  <a:cubicBezTo>
                    <a:pt x="8105880" y="1068890"/>
                    <a:pt x="7927829" y="1090571"/>
                    <a:pt x="7771341" y="1077819"/>
                  </a:cubicBezTo>
                  <a:cubicBezTo>
                    <a:pt x="7614853" y="1065067"/>
                    <a:pt x="7244201" y="1088964"/>
                    <a:pt x="7094380" y="1077819"/>
                  </a:cubicBezTo>
                  <a:cubicBezTo>
                    <a:pt x="6944559" y="1066674"/>
                    <a:pt x="6732904" y="1088196"/>
                    <a:pt x="6417419" y="1077819"/>
                  </a:cubicBezTo>
                  <a:cubicBezTo>
                    <a:pt x="6101934" y="1067442"/>
                    <a:pt x="5996298" y="1071879"/>
                    <a:pt x="5659222" y="1077819"/>
                  </a:cubicBezTo>
                  <a:cubicBezTo>
                    <a:pt x="5322146" y="1083759"/>
                    <a:pt x="5189763" y="1061232"/>
                    <a:pt x="5063497" y="1077819"/>
                  </a:cubicBezTo>
                  <a:cubicBezTo>
                    <a:pt x="4937231" y="1094406"/>
                    <a:pt x="4527234" y="1070848"/>
                    <a:pt x="4386535" y="1077819"/>
                  </a:cubicBezTo>
                  <a:cubicBezTo>
                    <a:pt x="4245836" y="1084790"/>
                    <a:pt x="4012367" y="1084827"/>
                    <a:pt x="3872045" y="1077819"/>
                  </a:cubicBezTo>
                  <a:cubicBezTo>
                    <a:pt x="3731723" y="1070812"/>
                    <a:pt x="3510044" y="1066543"/>
                    <a:pt x="3276319" y="1077819"/>
                  </a:cubicBezTo>
                  <a:cubicBezTo>
                    <a:pt x="3042594" y="1089095"/>
                    <a:pt x="3002915" y="1056476"/>
                    <a:pt x="2761829" y="1077819"/>
                  </a:cubicBezTo>
                  <a:cubicBezTo>
                    <a:pt x="2520743" y="1099163"/>
                    <a:pt x="2363368" y="1088341"/>
                    <a:pt x="2247338" y="1077819"/>
                  </a:cubicBezTo>
                  <a:cubicBezTo>
                    <a:pt x="2131308" y="1067297"/>
                    <a:pt x="1728850" y="1107257"/>
                    <a:pt x="1489142" y="1077819"/>
                  </a:cubicBezTo>
                  <a:cubicBezTo>
                    <a:pt x="1249434" y="1048381"/>
                    <a:pt x="721561" y="1068924"/>
                    <a:pt x="243533" y="1077819"/>
                  </a:cubicBezTo>
                  <a:cubicBezTo>
                    <a:pt x="88151" y="1092015"/>
                    <a:pt x="8727" y="966582"/>
                    <a:pt x="0" y="834286"/>
                  </a:cubicBezTo>
                  <a:cubicBezTo>
                    <a:pt x="22487" y="548253"/>
                    <a:pt x="-5080" y="415471"/>
                    <a:pt x="0" y="243533"/>
                  </a:cubicBezTo>
                  <a:close/>
                </a:path>
                <a:path w="8610600" h="1077819" stroke="0" extrusionOk="0">
                  <a:moveTo>
                    <a:pt x="0" y="243533"/>
                  </a:moveTo>
                  <a:cubicBezTo>
                    <a:pt x="-8803" y="118272"/>
                    <a:pt x="115759" y="28451"/>
                    <a:pt x="243533" y="0"/>
                  </a:cubicBezTo>
                  <a:cubicBezTo>
                    <a:pt x="456803" y="-13283"/>
                    <a:pt x="629844" y="-22297"/>
                    <a:pt x="758023" y="0"/>
                  </a:cubicBezTo>
                  <a:cubicBezTo>
                    <a:pt x="886202" y="22297"/>
                    <a:pt x="1097354" y="27250"/>
                    <a:pt x="1353749" y="0"/>
                  </a:cubicBezTo>
                  <a:cubicBezTo>
                    <a:pt x="1610144" y="-27250"/>
                    <a:pt x="1693608" y="439"/>
                    <a:pt x="1787004" y="0"/>
                  </a:cubicBezTo>
                  <a:cubicBezTo>
                    <a:pt x="1880400" y="-439"/>
                    <a:pt x="2328445" y="5089"/>
                    <a:pt x="2545201" y="0"/>
                  </a:cubicBezTo>
                  <a:cubicBezTo>
                    <a:pt x="2761957" y="-5089"/>
                    <a:pt x="2819775" y="15749"/>
                    <a:pt x="2978456" y="0"/>
                  </a:cubicBezTo>
                  <a:cubicBezTo>
                    <a:pt x="3137137" y="-15749"/>
                    <a:pt x="3381148" y="24712"/>
                    <a:pt x="3655417" y="0"/>
                  </a:cubicBezTo>
                  <a:cubicBezTo>
                    <a:pt x="3929686" y="-24712"/>
                    <a:pt x="4065049" y="16789"/>
                    <a:pt x="4169908" y="0"/>
                  </a:cubicBezTo>
                  <a:cubicBezTo>
                    <a:pt x="4274767" y="-16789"/>
                    <a:pt x="4550057" y="-4582"/>
                    <a:pt x="4684398" y="0"/>
                  </a:cubicBezTo>
                  <a:cubicBezTo>
                    <a:pt x="4818739" y="4582"/>
                    <a:pt x="4912817" y="-7698"/>
                    <a:pt x="5117653" y="0"/>
                  </a:cubicBezTo>
                  <a:cubicBezTo>
                    <a:pt x="5322489" y="7698"/>
                    <a:pt x="5401022" y="12236"/>
                    <a:pt x="5550909" y="0"/>
                  </a:cubicBezTo>
                  <a:cubicBezTo>
                    <a:pt x="5700796" y="-12236"/>
                    <a:pt x="5908586" y="12865"/>
                    <a:pt x="6065399" y="0"/>
                  </a:cubicBezTo>
                  <a:cubicBezTo>
                    <a:pt x="6222212" y="-12865"/>
                    <a:pt x="6376052" y="-19914"/>
                    <a:pt x="6661125" y="0"/>
                  </a:cubicBezTo>
                  <a:cubicBezTo>
                    <a:pt x="6946198" y="19914"/>
                    <a:pt x="7077137" y="2899"/>
                    <a:pt x="7419321" y="0"/>
                  </a:cubicBezTo>
                  <a:cubicBezTo>
                    <a:pt x="7761505" y="-2899"/>
                    <a:pt x="8159007" y="6332"/>
                    <a:pt x="8367067" y="0"/>
                  </a:cubicBezTo>
                  <a:cubicBezTo>
                    <a:pt x="8504935" y="-2208"/>
                    <a:pt x="8620747" y="112252"/>
                    <a:pt x="8610600" y="243533"/>
                  </a:cubicBezTo>
                  <a:cubicBezTo>
                    <a:pt x="8621806" y="388945"/>
                    <a:pt x="8584514" y="651715"/>
                    <a:pt x="8610600" y="834286"/>
                  </a:cubicBezTo>
                  <a:cubicBezTo>
                    <a:pt x="8605975" y="970990"/>
                    <a:pt x="8502801" y="1069642"/>
                    <a:pt x="8367067" y="1077819"/>
                  </a:cubicBezTo>
                  <a:cubicBezTo>
                    <a:pt x="8168567" y="1081782"/>
                    <a:pt x="8066144" y="1098355"/>
                    <a:pt x="7933812" y="1077819"/>
                  </a:cubicBezTo>
                  <a:cubicBezTo>
                    <a:pt x="7801480" y="1057283"/>
                    <a:pt x="7345934" y="1066425"/>
                    <a:pt x="7094380" y="1077819"/>
                  </a:cubicBezTo>
                  <a:cubicBezTo>
                    <a:pt x="6842826" y="1089213"/>
                    <a:pt x="6598973" y="1072291"/>
                    <a:pt x="6417419" y="1077819"/>
                  </a:cubicBezTo>
                  <a:cubicBezTo>
                    <a:pt x="6235865" y="1083347"/>
                    <a:pt x="6059903" y="1073025"/>
                    <a:pt x="5902928" y="1077819"/>
                  </a:cubicBezTo>
                  <a:cubicBezTo>
                    <a:pt x="5745953" y="1082613"/>
                    <a:pt x="5399493" y="1054575"/>
                    <a:pt x="5063497" y="1077819"/>
                  </a:cubicBezTo>
                  <a:cubicBezTo>
                    <a:pt x="4727501" y="1101063"/>
                    <a:pt x="4718796" y="1077116"/>
                    <a:pt x="4467771" y="1077819"/>
                  </a:cubicBezTo>
                  <a:cubicBezTo>
                    <a:pt x="4216746" y="1078522"/>
                    <a:pt x="4029867" y="1068729"/>
                    <a:pt x="3872045" y="1077819"/>
                  </a:cubicBezTo>
                  <a:cubicBezTo>
                    <a:pt x="3714223" y="1086909"/>
                    <a:pt x="3501017" y="1086079"/>
                    <a:pt x="3276319" y="1077819"/>
                  </a:cubicBezTo>
                  <a:cubicBezTo>
                    <a:pt x="3051621" y="1069559"/>
                    <a:pt x="3011582" y="1064145"/>
                    <a:pt x="2761829" y="1077819"/>
                  </a:cubicBezTo>
                  <a:cubicBezTo>
                    <a:pt x="2512076" y="1091494"/>
                    <a:pt x="2415404" y="1088760"/>
                    <a:pt x="2328573" y="1077819"/>
                  </a:cubicBezTo>
                  <a:cubicBezTo>
                    <a:pt x="2241742" y="1066878"/>
                    <a:pt x="2016462" y="1093376"/>
                    <a:pt x="1814083" y="1077819"/>
                  </a:cubicBezTo>
                  <a:cubicBezTo>
                    <a:pt x="1611704" y="1062263"/>
                    <a:pt x="1436154" y="1069349"/>
                    <a:pt x="1137122" y="1077819"/>
                  </a:cubicBezTo>
                  <a:cubicBezTo>
                    <a:pt x="838090" y="1086289"/>
                    <a:pt x="684111" y="1117920"/>
                    <a:pt x="243533" y="1077819"/>
                  </a:cubicBezTo>
                  <a:cubicBezTo>
                    <a:pt x="124926" y="1079169"/>
                    <a:pt x="-27546" y="960982"/>
                    <a:pt x="0" y="834286"/>
                  </a:cubicBezTo>
                  <a:cubicBezTo>
                    <a:pt x="28988" y="701882"/>
                    <a:pt x="-28463" y="430051"/>
                    <a:pt x="0" y="243533"/>
                  </a:cubicBezTo>
                  <a:close/>
                </a:path>
              </a:pathLst>
            </a:custGeom>
            <a:solidFill>
              <a:schemeClr val="bg1"/>
            </a:solidFill>
            <a:ln w="38100">
              <a:solidFill>
                <a:srgbClr val="002060"/>
              </a:solidFill>
              <a:extLst>
                <a:ext uri="{C807C97D-BFC1-408E-A445-0C87EB9F89A2}">
                  <ask:lineSketchStyleProps xmlns:ask="http://schemas.microsoft.com/office/drawing/2018/sketchyshapes" sd="2475911327">
                    <a:prstGeom prst="roundRect">
                      <a:avLst>
                        <a:gd name="adj" fmla="val 22595"/>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Vì sao nhà trường lại tổ chức hoạt động giới thiệu sách?</a:t>
              </a:r>
              <a:endParaRPr kumimoji="0" lang="en-US" sz="3600" b="0"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nvGrpSpPr>
            <p:cNvPr id="17" name="Group 16">
              <a:extLst>
                <a:ext uri="{FF2B5EF4-FFF2-40B4-BE49-F238E27FC236}">
                  <a16:creationId xmlns:a16="http://schemas.microsoft.com/office/drawing/2014/main" id="{69848B0F-3625-81E7-15E2-2B5CF2BA75E3}"/>
                </a:ext>
              </a:extLst>
            </p:cNvPr>
            <p:cNvGrpSpPr/>
            <p:nvPr/>
          </p:nvGrpSpPr>
          <p:grpSpPr>
            <a:xfrm>
              <a:off x="421262" y="501210"/>
              <a:ext cx="1286078" cy="1346367"/>
              <a:chOff x="1725354" y="1700842"/>
              <a:chExt cx="2330280" cy="2439519"/>
            </a:xfrm>
          </p:grpSpPr>
          <p:sp>
            <p:nvSpPr>
              <p:cNvPr id="18" name="Oval 17">
                <a:extLst>
                  <a:ext uri="{FF2B5EF4-FFF2-40B4-BE49-F238E27FC236}">
                    <a16:creationId xmlns:a16="http://schemas.microsoft.com/office/drawing/2014/main" id="{4F28E457-A6DF-72BE-5C19-DB813B6D4764}"/>
                  </a:ext>
                </a:extLst>
              </p:cNvPr>
              <p:cNvSpPr/>
              <p:nvPr/>
            </p:nvSpPr>
            <p:spPr>
              <a:xfrm>
                <a:off x="1725354" y="1810081"/>
                <a:ext cx="2330280" cy="2330280"/>
              </a:xfrm>
              <a:prstGeom prst="ellipse">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等线" panose="020F0502020204030204"/>
                  <a:ea typeface="+mn-ea"/>
                  <a:cs typeface="+mn-cs"/>
                </a:endParaRPr>
              </a:p>
            </p:txBody>
          </p:sp>
          <p:pic>
            <p:nvPicPr>
              <p:cNvPr id="19" name="Picture 18" descr="Icon&#10;&#10;Description automatically generated">
                <a:extLst>
                  <a:ext uri="{FF2B5EF4-FFF2-40B4-BE49-F238E27FC236}">
                    <a16:creationId xmlns:a16="http://schemas.microsoft.com/office/drawing/2014/main" id="{84EE5FFE-C910-1045-02CB-F07FA9074190}"/>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767494" y="1700842"/>
                <a:ext cx="2244303" cy="2394499"/>
              </a:xfrm>
              <a:prstGeom prst="rect">
                <a:avLst/>
              </a:prstGeom>
            </p:spPr>
          </p:pic>
        </p:grpSp>
      </p:grpSp>
      <p:sp>
        <p:nvSpPr>
          <p:cNvPr id="2" name="TextBox 1">
            <a:extLst>
              <a:ext uri="{FF2B5EF4-FFF2-40B4-BE49-F238E27FC236}">
                <a16:creationId xmlns:a16="http://schemas.microsoft.com/office/drawing/2014/main" id="{A4F91CAF-0B06-13FB-3A81-9D5EA8FAA200}"/>
              </a:ext>
            </a:extLst>
          </p:cNvPr>
          <p:cNvSpPr txBox="1"/>
          <p:nvPr/>
        </p:nvSpPr>
        <p:spPr>
          <a:xfrm>
            <a:off x="2854600" y="2634127"/>
            <a:ext cx="8556350" cy="2123658"/>
          </a:xfrm>
          <a:custGeom>
            <a:avLst/>
            <a:gdLst>
              <a:gd name="connsiteX0" fmla="*/ 0 w 8556350"/>
              <a:gd name="connsiteY0" fmla="*/ 0 h 2123658"/>
              <a:gd name="connsiteX1" fmla="*/ 8556350 w 8556350"/>
              <a:gd name="connsiteY1" fmla="*/ 0 h 2123658"/>
              <a:gd name="connsiteX2" fmla="*/ 8556350 w 8556350"/>
              <a:gd name="connsiteY2" fmla="*/ 2123658 h 2123658"/>
              <a:gd name="connsiteX3" fmla="*/ 0 w 8556350"/>
              <a:gd name="connsiteY3" fmla="*/ 2123658 h 2123658"/>
              <a:gd name="connsiteX4" fmla="*/ 0 w 8556350"/>
              <a:gd name="connsiteY4" fmla="*/ 0 h 21236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56350" h="2123658" fill="none" extrusionOk="0">
                <a:moveTo>
                  <a:pt x="0" y="0"/>
                </a:moveTo>
                <a:cubicBezTo>
                  <a:pt x="2340238" y="5222"/>
                  <a:pt x="5126807" y="24918"/>
                  <a:pt x="8556350" y="0"/>
                </a:cubicBezTo>
                <a:cubicBezTo>
                  <a:pt x="8395105" y="461505"/>
                  <a:pt x="8512590" y="1389397"/>
                  <a:pt x="8556350" y="2123658"/>
                </a:cubicBezTo>
                <a:cubicBezTo>
                  <a:pt x="4601579" y="1958897"/>
                  <a:pt x="3876965" y="2241808"/>
                  <a:pt x="0" y="2123658"/>
                </a:cubicBezTo>
                <a:cubicBezTo>
                  <a:pt x="-55725" y="1434903"/>
                  <a:pt x="17072" y="221841"/>
                  <a:pt x="0" y="0"/>
                </a:cubicBezTo>
                <a:close/>
              </a:path>
              <a:path w="8556350" h="2123658" stroke="0" extrusionOk="0">
                <a:moveTo>
                  <a:pt x="0" y="0"/>
                </a:moveTo>
                <a:cubicBezTo>
                  <a:pt x="2653032" y="11849"/>
                  <a:pt x="4482837" y="-161459"/>
                  <a:pt x="8556350" y="0"/>
                </a:cubicBezTo>
                <a:cubicBezTo>
                  <a:pt x="8559480" y="976229"/>
                  <a:pt x="8455174" y="1422122"/>
                  <a:pt x="8556350" y="2123658"/>
                </a:cubicBezTo>
                <a:cubicBezTo>
                  <a:pt x="4838148" y="1977798"/>
                  <a:pt x="3264778" y="2045334"/>
                  <a:pt x="0" y="2123658"/>
                </a:cubicBezTo>
                <a:cubicBezTo>
                  <a:pt x="74291" y="1341921"/>
                  <a:pt x="168006" y="763567"/>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algn="just"/>
            <a:r>
              <a:rPr lang="vi-VN" sz="4400" b="1" dirty="0">
                <a:latin typeface="Calibri" panose="020F0502020204030204" pitchFamily="34" charset="0"/>
                <a:cs typeface="Calibri" panose="020F0502020204030204" pitchFamily="34" charset="0"/>
              </a:rPr>
              <a:t>Nhà trường tổ chức hoạt động giới thiệu sách để tạo cơ hội cho HS chia sẻ về cuốn sách yêu thích. </a:t>
            </a:r>
          </a:p>
        </p:txBody>
      </p:sp>
      <p:sp>
        <p:nvSpPr>
          <p:cNvPr id="3" name="Freeform: Shape 34">
            <a:extLst>
              <a:ext uri="{FF2B5EF4-FFF2-40B4-BE49-F238E27FC236}">
                <a16:creationId xmlns:a16="http://schemas.microsoft.com/office/drawing/2014/main" id="{A8304839-69CA-6862-EEBE-F43982B4EC10}"/>
              </a:ext>
            </a:extLst>
          </p:cNvPr>
          <p:cNvSpPr/>
          <p:nvPr/>
        </p:nvSpPr>
        <p:spPr>
          <a:xfrm>
            <a:off x="1887334" y="1694303"/>
            <a:ext cx="1279934" cy="884197"/>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Tree>
    <p:extLst>
      <p:ext uri="{BB962C8B-B14F-4D97-AF65-F5344CB8AC3E}">
        <p14:creationId xmlns:p14="http://schemas.microsoft.com/office/powerpoint/2010/main" val="4261500503"/>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1000" fill="hold"/>
                                        <p:tgtEl>
                                          <p:spTgt spid="15"/>
                                        </p:tgtEl>
                                        <p:attrNameLst>
                                          <p:attrName>ppt_w</p:attrName>
                                        </p:attrNameLst>
                                      </p:cBhvr>
                                      <p:tavLst>
                                        <p:tav tm="0">
                                          <p:val>
                                            <p:fltVal val="0"/>
                                          </p:val>
                                        </p:tav>
                                        <p:tav tm="100000">
                                          <p:val>
                                            <p:strVal val="#ppt_w"/>
                                          </p:val>
                                        </p:tav>
                                      </p:tavLst>
                                    </p:anim>
                                    <p:anim calcmode="lin" valueType="num">
                                      <p:cBhvr>
                                        <p:cTn id="8" dur="1000" fill="hold"/>
                                        <p:tgtEl>
                                          <p:spTgt spid="15"/>
                                        </p:tgtEl>
                                        <p:attrNameLst>
                                          <p:attrName>ppt_h</p:attrName>
                                        </p:attrNameLst>
                                      </p:cBhvr>
                                      <p:tavLst>
                                        <p:tav tm="0">
                                          <p:val>
                                            <p:fltVal val="0"/>
                                          </p:val>
                                        </p:tav>
                                        <p:tav tm="100000">
                                          <p:val>
                                            <p:strVal val="#ppt_h"/>
                                          </p:val>
                                        </p:tav>
                                      </p:tavLst>
                                    </p:anim>
                                    <p:anim calcmode="lin" valueType="num">
                                      <p:cBhvr>
                                        <p:cTn id="9" dur="1000" fill="hold"/>
                                        <p:tgtEl>
                                          <p:spTgt spid="15"/>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5"/>
                                        </p:tgtEl>
                                        <p:attrNameLst>
                                          <p:attrName>ppt_y</p:attrName>
                                        </p:attrNameLst>
                                      </p:cBhvr>
                                      <p:tavLst>
                                        <p:tav tm="0" fmla="#ppt_y+(sin(-2*pi*(1-$))*-#ppt_x+cos(-2*pi*(1-$))*(1-#ppt_y))*(1-$)">
                                          <p:val>
                                            <p:fltVal val="0"/>
                                          </p:val>
                                        </p:tav>
                                        <p:tav tm="100000">
                                          <p:val>
                                            <p:fltVal val="1"/>
                                          </p:val>
                                        </p:tav>
                                      </p:tavLst>
                                    </p:anim>
                                  </p:childTnLst>
                                  <p:subTnLst>
                                    <p:audio>
                                      <p:cMediaNode>
                                        <p:cTn display="0" masterRel="sameClick">
                                          <p:stCondLst>
                                            <p:cond evt="begin" delay="0">
                                              <p:tn val="5"/>
                                            </p:cond>
                                          </p:stCondLst>
                                          <p:endCondLst>
                                            <p:cond evt="onStopAudio" delay="0">
                                              <p:tgtEl>
                                                <p:sldTgt/>
                                              </p:tgtEl>
                                            </p:cond>
                                          </p:endCondLst>
                                        </p:cTn>
                                        <p:tgtEl>
                                          <p:sndTgt r:embed="rId2" name="Trò-chơi-ting.wav"/>
                                        </p:tgtEl>
                                      </p:cMediaNode>
                                    </p:audio>
                                  </p:sub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up)">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wipe(left)">
                                      <p:cBhvr>
                                        <p:cTn id="2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6000" b="-6000"/>
          </a:stretch>
        </a:blip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CDBF0681-5204-02C3-D1A6-304ACBA1E33C}"/>
              </a:ext>
            </a:extLst>
          </p:cNvPr>
          <p:cNvSpPr/>
          <p:nvPr/>
        </p:nvSpPr>
        <p:spPr>
          <a:xfrm>
            <a:off x="219075" y="361950"/>
            <a:ext cx="11744325" cy="62388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nvGrpSpPr>
          <p:cNvPr id="15" name="Group 14">
            <a:extLst>
              <a:ext uri="{FF2B5EF4-FFF2-40B4-BE49-F238E27FC236}">
                <a16:creationId xmlns:a16="http://schemas.microsoft.com/office/drawing/2014/main" id="{9ABB826D-3160-D5F1-C840-CF756F4142D2}"/>
              </a:ext>
            </a:extLst>
          </p:cNvPr>
          <p:cNvGrpSpPr/>
          <p:nvPr/>
        </p:nvGrpSpPr>
        <p:grpSpPr>
          <a:xfrm>
            <a:off x="1544638" y="550660"/>
            <a:ext cx="9666287" cy="1230514"/>
            <a:chOff x="421262" y="501210"/>
            <a:chExt cx="11362059" cy="1446385"/>
          </a:xfrm>
        </p:grpSpPr>
        <p:sp>
          <p:nvSpPr>
            <p:cNvPr id="16" name="Rectangle: Rounded Corners 15">
              <a:extLst>
                <a:ext uri="{FF2B5EF4-FFF2-40B4-BE49-F238E27FC236}">
                  <a16:creationId xmlns:a16="http://schemas.microsoft.com/office/drawing/2014/main" id="{FE2ED62E-09D1-593A-9124-EC6F9710528B}"/>
                </a:ext>
              </a:extLst>
            </p:cNvPr>
            <p:cNvSpPr/>
            <p:nvPr/>
          </p:nvSpPr>
          <p:spPr>
            <a:xfrm>
              <a:off x="1662150" y="680693"/>
              <a:ext cx="10121171" cy="1266902"/>
            </a:xfrm>
            <a:custGeom>
              <a:avLst/>
              <a:gdLst>
                <a:gd name="connsiteX0" fmla="*/ 0 w 8610600"/>
                <a:gd name="connsiteY0" fmla="*/ 243533 h 1077819"/>
                <a:gd name="connsiteX1" fmla="*/ 243533 w 8610600"/>
                <a:gd name="connsiteY1" fmla="*/ 0 h 1077819"/>
                <a:gd name="connsiteX2" fmla="*/ 920494 w 8610600"/>
                <a:gd name="connsiteY2" fmla="*/ 0 h 1077819"/>
                <a:gd name="connsiteX3" fmla="*/ 1597455 w 8610600"/>
                <a:gd name="connsiteY3" fmla="*/ 0 h 1077819"/>
                <a:gd name="connsiteX4" fmla="*/ 2436887 w 8610600"/>
                <a:gd name="connsiteY4" fmla="*/ 0 h 1077819"/>
                <a:gd name="connsiteX5" fmla="*/ 2951378 w 8610600"/>
                <a:gd name="connsiteY5" fmla="*/ 0 h 1077819"/>
                <a:gd name="connsiteX6" fmla="*/ 3790810 w 8610600"/>
                <a:gd name="connsiteY6" fmla="*/ 0 h 1077819"/>
                <a:gd name="connsiteX7" fmla="*/ 4467771 w 8610600"/>
                <a:gd name="connsiteY7" fmla="*/ 0 h 1077819"/>
                <a:gd name="connsiteX8" fmla="*/ 5307203 w 8610600"/>
                <a:gd name="connsiteY8" fmla="*/ 0 h 1077819"/>
                <a:gd name="connsiteX9" fmla="*/ 5821693 w 8610600"/>
                <a:gd name="connsiteY9" fmla="*/ 0 h 1077819"/>
                <a:gd name="connsiteX10" fmla="*/ 6661125 w 8610600"/>
                <a:gd name="connsiteY10" fmla="*/ 0 h 1077819"/>
                <a:gd name="connsiteX11" fmla="*/ 7338086 w 8610600"/>
                <a:gd name="connsiteY11" fmla="*/ 0 h 1077819"/>
                <a:gd name="connsiteX12" fmla="*/ 8367067 w 8610600"/>
                <a:gd name="connsiteY12" fmla="*/ 0 h 1077819"/>
                <a:gd name="connsiteX13" fmla="*/ 8610600 w 8610600"/>
                <a:gd name="connsiteY13" fmla="*/ 243533 h 1077819"/>
                <a:gd name="connsiteX14" fmla="*/ 8610600 w 8610600"/>
                <a:gd name="connsiteY14" fmla="*/ 834286 h 1077819"/>
                <a:gd name="connsiteX15" fmla="*/ 8367067 w 8610600"/>
                <a:gd name="connsiteY15" fmla="*/ 1077819 h 1077819"/>
                <a:gd name="connsiteX16" fmla="*/ 7771341 w 8610600"/>
                <a:gd name="connsiteY16" fmla="*/ 1077819 h 1077819"/>
                <a:gd name="connsiteX17" fmla="*/ 7094380 w 8610600"/>
                <a:gd name="connsiteY17" fmla="*/ 1077819 h 1077819"/>
                <a:gd name="connsiteX18" fmla="*/ 6417419 w 8610600"/>
                <a:gd name="connsiteY18" fmla="*/ 1077819 h 1077819"/>
                <a:gd name="connsiteX19" fmla="*/ 5659222 w 8610600"/>
                <a:gd name="connsiteY19" fmla="*/ 1077819 h 1077819"/>
                <a:gd name="connsiteX20" fmla="*/ 5063497 w 8610600"/>
                <a:gd name="connsiteY20" fmla="*/ 1077819 h 1077819"/>
                <a:gd name="connsiteX21" fmla="*/ 4386535 w 8610600"/>
                <a:gd name="connsiteY21" fmla="*/ 1077819 h 1077819"/>
                <a:gd name="connsiteX22" fmla="*/ 3872045 w 8610600"/>
                <a:gd name="connsiteY22" fmla="*/ 1077819 h 1077819"/>
                <a:gd name="connsiteX23" fmla="*/ 3276319 w 8610600"/>
                <a:gd name="connsiteY23" fmla="*/ 1077819 h 1077819"/>
                <a:gd name="connsiteX24" fmla="*/ 2761829 w 8610600"/>
                <a:gd name="connsiteY24" fmla="*/ 1077819 h 1077819"/>
                <a:gd name="connsiteX25" fmla="*/ 2247338 w 8610600"/>
                <a:gd name="connsiteY25" fmla="*/ 1077819 h 1077819"/>
                <a:gd name="connsiteX26" fmla="*/ 1489142 w 8610600"/>
                <a:gd name="connsiteY26" fmla="*/ 1077819 h 1077819"/>
                <a:gd name="connsiteX27" fmla="*/ 243533 w 8610600"/>
                <a:gd name="connsiteY27" fmla="*/ 1077819 h 1077819"/>
                <a:gd name="connsiteX28" fmla="*/ 0 w 8610600"/>
                <a:gd name="connsiteY28" fmla="*/ 834286 h 1077819"/>
                <a:gd name="connsiteX29" fmla="*/ 0 w 8610600"/>
                <a:gd name="connsiteY29" fmla="*/ 243533 h 1077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8610600" h="1077819" fill="none" extrusionOk="0">
                  <a:moveTo>
                    <a:pt x="0" y="243533"/>
                  </a:moveTo>
                  <a:cubicBezTo>
                    <a:pt x="-2633" y="123346"/>
                    <a:pt x="131871" y="4694"/>
                    <a:pt x="243533" y="0"/>
                  </a:cubicBezTo>
                  <a:cubicBezTo>
                    <a:pt x="548405" y="-6480"/>
                    <a:pt x="656481" y="8712"/>
                    <a:pt x="920494" y="0"/>
                  </a:cubicBezTo>
                  <a:cubicBezTo>
                    <a:pt x="1184507" y="-8712"/>
                    <a:pt x="1398248" y="6301"/>
                    <a:pt x="1597455" y="0"/>
                  </a:cubicBezTo>
                  <a:cubicBezTo>
                    <a:pt x="1796662" y="-6301"/>
                    <a:pt x="2028735" y="-13795"/>
                    <a:pt x="2436887" y="0"/>
                  </a:cubicBezTo>
                  <a:cubicBezTo>
                    <a:pt x="2845039" y="13795"/>
                    <a:pt x="2830227" y="-12208"/>
                    <a:pt x="2951378" y="0"/>
                  </a:cubicBezTo>
                  <a:cubicBezTo>
                    <a:pt x="3072529" y="12208"/>
                    <a:pt x="3485822" y="4202"/>
                    <a:pt x="3790810" y="0"/>
                  </a:cubicBezTo>
                  <a:cubicBezTo>
                    <a:pt x="4095798" y="-4202"/>
                    <a:pt x="4243745" y="-9252"/>
                    <a:pt x="4467771" y="0"/>
                  </a:cubicBezTo>
                  <a:cubicBezTo>
                    <a:pt x="4691797" y="9252"/>
                    <a:pt x="5066251" y="10197"/>
                    <a:pt x="5307203" y="0"/>
                  </a:cubicBezTo>
                  <a:cubicBezTo>
                    <a:pt x="5548155" y="-10197"/>
                    <a:pt x="5716298" y="-12350"/>
                    <a:pt x="5821693" y="0"/>
                  </a:cubicBezTo>
                  <a:cubicBezTo>
                    <a:pt x="5927088" y="12350"/>
                    <a:pt x="6462077" y="-36879"/>
                    <a:pt x="6661125" y="0"/>
                  </a:cubicBezTo>
                  <a:cubicBezTo>
                    <a:pt x="6860173" y="36879"/>
                    <a:pt x="7009530" y="15736"/>
                    <a:pt x="7338086" y="0"/>
                  </a:cubicBezTo>
                  <a:cubicBezTo>
                    <a:pt x="7666642" y="-15736"/>
                    <a:pt x="8040508" y="-20007"/>
                    <a:pt x="8367067" y="0"/>
                  </a:cubicBezTo>
                  <a:cubicBezTo>
                    <a:pt x="8529557" y="-16665"/>
                    <a:pt x="8605285" y="111681"/>
                    <a:pt x="8610600" y="243533"/>
                  </a:cubicBezTo>
                  <a:cubicBezTo>
                    <a:pt x="8639189" y="462896"/>
                    <a:pt x="8622993" y="582693"/>
                    <a:pt x="8610600" y="834286"/>
                  </a:cubicBezTo>
                  <a:cubicBezTo>
                    <a:pt x="8621636" y="973897"/>
                    <a:pt x="8506108" y="1081714"/>
                    <a:pt x="8367067" y="1077819"/>
                  </a:cubicBezTo>
                  <a:cubicBezTo>
                    <a:pt x="8105880" y="1068890"/>
                    <a:pt x="7927829" y="1090571"/>
                    <a:pt x="7771341" y="1077819"/>
                  </a:cubicBezTo>
                  <a:cubicBezTo>
                    <a:pt x="7614853" y="1065067"/>
                    <a:pt x="7244201" y="1088964"/>
                    <a:pt x="7094380" y="1077819"/>
                  </a:cubicBezTo>
                  <a:cubicBezTo>
                    <a:pt x="6944559" y="1066674"/>
                    <a:pt x="6732904" y="1088196"/>
                    <a:pt x="6417419" y="1077819"/>
                  </a:cubicBezTo>
                  <a:cubicBezTo>
                    <a:pt x="6101934" y="1067442"/>
                    <a:pt x="5996298" y="1071879"/>
                    <a:pt x="5659222" y="1077819"/>
                  </a:cubicBezTo>
                  <a:cubicBezTo>
                    <a:pt x="5322146" y="1083759"/>
                    <a:pt x="5189763" y="1061232"/>
                    <a:pt x="5063497" y="1077819"/>
                  </a:cubicBezTo>
                  <a:cubicBezTo>
                    <a:pt x="4937231" y="1094406"/>
                    <a:pt x="4527234" y="1070848"/>
                    <a:pt x="4386535" y="1077819"/>
                  </a:cubicBezTo>
                  <a:cubicBezTo>
                    <a:pt x="4245836" y="1084790"/>
                    <a:pt x="4012367" y="1084827"/>
                    <a:pt x="3872045" y="1077819"/>
                  </a:cubicBezTo>
                  <a:cubicBezTo>
                    <a:pt x="3731723" y="1070812"/>
                    <a:pt x="3510044" y="1066543"/>
                    <a:pt x="3276319" y="1077819"/>
                  </a:cubicBezTo>
                  <a:cubicBezTo>
                    <a:pt x="3042594" y="1089095"/>
                    <a:pt x="3002915" y="1056476"/>
                    <a:pt x="2761829" y="1077819"/>
                  </a:cubicBezTo>
                  <a:cubicBezTo>
                    <a:pt x="2520743" y="1099163"/>
                    <a:pt x="2363368" y="1088341"/>
                    <a:pt x="2247338" y="1077819"/>
                  </a:cubicBezTo>
                  <a:cubicBezTo>
                    <a:pt x="2131308" y="1067297"/>
                    <a:pt x="1728850" y="1107257"/>
                    <a:pt x="1489142" y="1077819"/>
                  </a:cubicBezTo>
                  <a:cubicBezTo>
                    <a:pt x="1249434" y="1048381"/>
                    <a:pt x="721561" y="1068924"/>
                    <a:pt x="243533" y="1077819"/>
                  </a:cubicBezTo>
                  <a:cubicBezTo>
                    <a:pt x="88151" y="1092015"/>
                    <a:pt x="8727" y="966582"/>
                    <a:pt x="0" y="834286"/>
                  </a:cubicBezTo>
                  <a:cubicBezTo>
                    <a:pt x="22487" y="548253"/>
                    <a:pt x="-5080" y="415471"/>
                    <a:pt x="0" y="243533"/>
                  </a:cubicBezTo>
                  <a:close/>
                </a:path>
                <a:path w="8610600" h="1077819" stroke="0" extrusionOk="0">
                  <a:moveTo>
                    <a:pt x="0" y="243533"/>
                  </a:moveTo>
                  <a:cubicBezTo>
                    <a:pt x="-8803" y="118272"/>
                    <a:pt x="115759" y="28451"/>
                    <a:pt x="243533" y="0"/>
                  </a:cubicBezTo>
                  <a:cubicBezTo>
                    <a:pt x="456803" y="-13283"/>
                    <a:pt x="629844" y="-22297"/>
                    <a:pt x="758023" y="0"/>
                  </a:cubicBezTo>
                  <a:cubicBezTo>
                    <a:pt x="886202" y="22297"/>
                    <a:pt x="1097354" y="27250"/>
                    <a:pt x="1353749" y="0"/>
                  </a:cubicBezTo>
                  <a:cubicBezTo>
                    <a:pt x="1610144" y="-27250"/>
                    <a:pt x="1693608" y="439"/>
                    <a:pt x="1787004" y="0"/>
                  </a:cubicBezTo>
                  <a:cubicBezTo>
                    <a:pt x="1880400" y="-439"/>
                    <a:pt x="2328445" y="5089"/>
                    <a:pt x="2545201" y="0"/>
                  </a:cubicBezTo>
                  <a:cubicBezTo>
                    <a:pt x="2761957" y="-5089"/>
                    <a:pt x="2819775" y="15749"/>
                    <a:pt x="2978456" y="0"/>
                  </a:cubicBezTo>
                  <a:cubicBezTo>
                    <a:pt x="3137137" y="-15749"/>
                    <a:pt x="3381148" y="24712"/>
                    <a:pt x="3655417" y="0"/>
                  </a:cubicBezTo>
                  <a:cubicBezTo>
                    <a:pt x="3929686" y="-24712"/>
                    <a:pt x="4065049" y="16789"/>
                    <a:pt x="4169908" y="0"/>
                  </a:cubicBezTo>
                  <a:cubicBezTo>
                    <a:pt x="4274767" y="-16789"/>
                    <a:pt x="4550057" y="-4582"/>
                    <a:pt x="4684398" y="0"/>
                  </a:cubicBezTo>
                  <a:cubicBezTo>
                    <a:pt x="4818739" y="4582"/>
                    <a:pt x="4912817" y="-7698"/>
                    <a:pt x="5117653" y="0"/>
                  </a:cubicBezTo>
                  <a:cubicBezTo>
                    <a:pt x="5322489" y="7698"/>
                    <a:pt x="5401022" y="12236"/>
                    <a:pt x="5550909" y="0"/>
                  </a:cubicBezTo>
                  <a:cubicBezTo>
                    <a:pt x="5700796" y="-12236"/>
                    <a:pt x="5908586" y="12865"/>
                    <a:pt x="6065399" y="0"/>
                  </a:cubicBezTo>
                  <a:cubicBezTo>
                    <a:pt x="6222212" y="-12865"/>
                    <a:pt x="6376052" y="-19914"/>
                    <a:pt x="6661125" y="0"/>
                  </a:cubicBezTo>
                  <a:cubicBezTo>
                    <a:pt x="6946198" y="19914"/>
                    <a:pt x="7077137" y="2899"/>
                    <a:pt x="7419321" y="0"/>
                  </a:cubicBezTo>
                  <a:cubicBezTo>
                    <a:pt x="7761505" y="-2899"/>
                    <a:pt x="8159007" y="6332"/>
                    <a:pt x="8367067" y="0"/>
                  </a:cubicBezTo>
                  <a:cubicBezTo>
                    <a:pt x="8504935" y="-2208"/>
                    <a:pt x="8620747" y="112252"/>
                    <a:pt x="8610600" y="243533"/>
                  </a:cubicBezTo>
                  <a:cubicBezTo>
                    <a:pt x="8621806" y="388945"/>
                    <a:pt x="8584514" y="651715"/>
                    <a:pt x="8610600" y="834286"/>
                  </a:cubicBezTo>
                  <a:cubicBezTo>
                    <a:pt x="8605975" y="970990"/>
                    <a:pt x="8502801" y="1069642"/>
                    <a:pt x="8367067" y="1077819"/>
                  </a:cubicBezTo>
                  <a:cubicBezTo>
                    <a:pt x="8168567" y="1081782"/>
                    <a:pt x="8066144" y="1098355"/>
                    <a:pt x="7933812" y="1077819"/>
                  </a:cubicBezTo>
                  <a:cubicBezTo>
                    <a:pt x="7801480" y="1057283"/>
                    <a:pt x="7345934" y="1066425"/>
                    <a:pt x="7094380" y="1077819"/>
                  </a:cubicBezTo>
                  <a:cubicBezTo>
                    <a:pt x="6842826" y="1089213"/>
                    <a:pt x="6598973" y="1072291"/>
                    <a:pt x="6417419" y="1077819"/>
                  </a:cubicBezTo>
                  <a:cubicBezTo>
                    <a:pt x="6235865" y="1083347"/>
                    <a:pt x="6059903" y="1073025"/>
                    <a:pt x="5902928" y="1077819"/>
                  </a:cubicBezTo>
                  <a:cubicBezTo>
                    <a:pt x="5745953" y="1082613"/>
                    <a:pt x="5399493" y="1054575"/>
                    <a:pt x="5063497" y="1077819"/>
                  </a:cubicBezTo>
                  <a:cubicBezTo>
                    <a:pt x="4727501" y="1101063"/>
                    <a:pt x="4718796" y="1077116"/>
                    <a:pt x="4467771" y="1077819"/>
                  </a:cubicBezTo>
                  <a:cubicBezTo>
                    <a:pt x="4216746" y="1078522"/>
                    <a:pt x="4029867" y="1068729"/>
                    <a:pt x="3872045" y="1077819"/>
                  </a:cubicBezTo>
                  <a:cubicBezTo>
                    <a:pt x="3714223" y="1086909"/>
                    <a:pt x="3501017" y="1086079"/>
                    <a:pt x="3276319" y="1077819"/>
                  </a:cubicBezTo>
                  <a:cubicBezTo>
                    <a:pt x="3051621" y="1069559"/>
                    <a:pt x="3011582" y="1064145"/>
                    <a:pt x="2761829" y="1077819"/>
                  </a:cubicBezTo>
                  <a:cubicBezTo>
                    <a:pt x="2512076" y="1091494"/>
                    <a:pt x="2415404" y="1088760"/>
                    <a:pt x="2328573" y="1077819"/>
                  </a:cubicBezTo>
                  <a:cubicBezTo>
                    <a:pt x="2241742" y="1066878"/>
                    <a:pt x="2016462" y="1093376"/>
                    <a:pt x="1814083" y="1077819"/>
                  </a:cubicBezTo>
                  <a:cubicBezTo>
                    <a:pt x="1611704" y="1062263"/>
                    <a:pt x="1436154" y="1069349"/>
                    <a:pt x="1137122" y="1077819"/>
                  </a:cubicBezTo>
                  <a:cubicBezTo>
                    <a:pt x="838090" y="1086289"/>
                    <a:pt x="684111" y="1117920"/>
                    <a:pt x="243533" y="1077819"/>
                  </a:cubicBezTo>
                  <a:cubicBezTo>
                    <a:pt x="124926" y="1079169"/>
                    <a:pt x="-27546" y="960982"/>
                    <a:pt x="0" y="834286"/>
                  </a:cubicBezTo>
                  <a:cubicBezTo>
                    <a:pt x="28988" y="701882"/>
                    <a:pt x="-28463" y="430051"/>
                    <a:pt x="0" y="243533"/>
                  </a:cubicBezTo>
                  <a:close/>
                </a:path>
              </a:pathLst>
            </a:custGeom>
            <a:solidFill>
              <a:schemeClr val="bg1"/>
            </a:solidFill>
            <a:ln w="38100">
              <a:solidFill>
                <a:srgbClr val="002060"/>
              </a:solidFill>
              <a:extLst>
                <a:ext uri="{C807C97D-BFC1-408E-A445-0C87EB9F89A2}">
                  <ask:lineSketchStyleProps xmlns:ask="http://schemas.microsoft.com/office/drawing/2018/sketchyshapes" sd="2475911327">
                    <a:prstGeom prst="roundRect">
                      <a:avLst>
                        <a:gd name="adj" fmla="val 22595"/>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Mong muốn của các thầy cô khi tổ chức hoạt động là gì?</a:t>
              </a:r>
            </a:p>
          </p:txBody>
        </p:sp>
        <p:grpSp>
          <p:nvGrpSpPr>
            <p:cNvPr id="17" name="Group 16">
              <a:extLst>
                <a:ext uri="{FF2B5EF4-FFF2-40B4-BE49-F238E27FC236}">
                  <a16:creationId xmlns:a16="http://schemas.microsoft.com/office/drawing/2014/main" id="{69848B0F-3625-81E7-15E2-2B5CF2BA75E3}"/>
                </a:ext>
              </a:extLst>
            </p:cNvPr>
            <p:cNvGrpSpPr/>
            <p:nvPr/>
          </p:nvGrpSpPr>
          <p:grpSpPr>
            <a:xfrm>
              <a:off x="421262" y="501210"/>
              <a:ext cx="1286078" cy="1346367"/>
              <a:chOff x="1725354" y="1700842"/>
              <a:chExt cx="2330280" cy="2439519"/>
            </a:xfrm>
          </p:grpSpPr>
          <p:sp>
            <p:nvSpPr>
              <p:cNvPr id="18" name="Oval 17">
                <a:extLst>
                  <a:ext uri="{FF2B5EF4-FFF2-40B4-BE49-F238E27FC236}">
                    <a16:creationId xmlns:a16="http://schemas.microsoft.com/office/drawing/2014/main" id="{4F28E457-A6DF-72BE-5C19-DB813B6D4764}"/>
                  </a:ext>
                </a:extLst>
              </p:cNvPr>
              <p:cNvSpPr/>
              <p:nvPr/>
            </p:nvSpPr>
            <p:spPr>
              <a:xfrm>
                <a:off x="1725354" y="1810081"/>
                <a:ext cx="2330280" cy="2330280"/>
              </a:xfrm>
              <a:prstGeom prst="ellipse">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等线" panose="020F0502020204030204"/>
                  <a:ea typeface="+mn-ea"/>
                  <a:cs typeface="+mn-cs"/>
                </a:endParaRPr>
              </a:p>
            </p:txBody>
          </p:sp>
          <p:pic>
            <p:nvPicPr>
              <p:cNvPr id="19" name="Picture 18" descr="Icon&#10;&#10;Description automatically generated">
                <a:extLst>
                  <a:ext uri="{FF2B5EF4-FFF2-40B4-BE49-F238E27FC236}">
                    <a16:creationId xmlns:a16="http://schemas.microsoft.com/office/drawing/2014/main" id="{84EE5FFE-C910-1045-02CB-F07FA9074190}"/>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767494" y="1700842"/>
                <a:ext cx="2244303" cy="2394499"/>
              </a:xfrm>
              <a:prstGeom prst="rect">
                <a:avLst/>
              </a:prstGeom>
            </p:spPr>
          </p:pic>
        </p:grpSp>
      </p:grpSp>
      <p:sp>
        <p:nvSpPr>
          <p:cNvPr id="2" name="TextBox 1">
            <a:extLst>
              <a:ext uri="{FF2B5EF4-FFF2-40B4-BE49-F238E27FC236}">
                <a16:creationId xmlns:a16="http://schemas.microsoft.com/office/drawing/2014/main" id="{A4F91CAF-0B06-13FB-3A81-9D5EA8FAA200}"/>
              </a:ext>
            </a:extLst>
          </p:cNvPr>
          <p:cNvSpPr txBox="1"/>
          <p:nvPr/>
        </p:nvSpPr>
        <p:spPr>
          <a:xfrm>
            <a:off x="2854600" y="2634127"/>
            <a:ext cx="8556350" cy="3477875"/>
          </a:xfrm>
          <a:custGeom>
            <a:avLst/>
            <a:gdLst>
              <a:gd name="connsiteX0" fmla="*/ 0 w 8556350"/>
              <a:gd name="connsiteY0" fmla="*/ 0 h 3477875"/>
              <a:gd name="connsiteX1" fmla="*/ 8556350 w 8556350"/>
              <a:gd name="connsiteY1" fmla="*/ 0 h 3477875"/>
              <a:gd name="connsiteX2" fmla="*/ 8556350 w 8556350"/>
              <a:gd name="connsiteY2" fmla="*/ 3477875 h 3477875"/>
              <a:gd name="connsiteX3" fmla="*/ 0 w 8556350"/>
              <a:gd name="connsiteY3" fmla="*/ 3477875 h 3477875"/>
              <a:gd name="connsiteX4" fmla="*/ 0 w 8556350"/>
              <a:gd name="connsiteY4" fmla="*/ 0 h 3477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56350" h="3477875" fill="none" extrusionOk="0">
                <a:moveTo>
                  <a:pt x="0" y="0"/>
                </a:moveTo>
                <a:cubicBezTo>
                  <a:pt x="2340238" y="5222"/>
                  <a:pt x="5126807" y="24918"/>
                  <a:pt x="8556350" y="0"/>
                </a:cubicBezTo>
                <a:cubicBezTo>
                  <a:pt x="8395105" y="684204"/>
                  <a:pt x="8512590" y="2239209"/>
                  <a:pt x="8556350" y="3477875"/>
                </a:cubicBezTo>
                <a:cubicBezTo>
                  <a:pt x="4601579" y="3313114"/>
                  <a:pt x="3876965" y="3596025"/>
                  <a:pt x="0" y="3477875"/>
                </a:cubicBezTo>
                <a:cubicBezTo>
                  <a:pt x="-55725" y="2234568"/>
                  <a:pt x="17072" y="1095587"/>
                  <a:pt x="0" y="0"/>
                </a:cubicBezTo>
                <a:close/>
              </a:path>
              <a:path w="8556350" h="3477875" stroke="0" extrusionOk="0">
                <a:moveTo>
                  <a:pt x="0" y="0"/>
                </a:moveTo>
                <a:cubicBezTo>
                  <a:pt x="2653032" y="11849"/>
                  <a:pt x="4482837" y="-161459"/>
                  <a:pt x="8556350" y="0"/>
                </a:cubicBezTo>
                <a:cubicBezTo>
                  <a:pt x="8559480" y="1395067"/>
                  <a:pt x="8455174" y="2125017"/>
                  <a:pt x="8556350" y="3477875"/>
                </a:cubicBezTo>
                <a:cubicBezTo>
                  <a:pt x="4838148" y="3332015"/>
                  <a:pt x="3264778" y="3399551"/>
                  <a:pt x="0" y="3477875"/>
                </a:cubicBezTo>
                <a:cubicBezTo>
                  <a:pt x="74291" y="2165912"/>
                  <a:pt x="168006" y="1156441"/>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lvl="0" algn="just"/>
            <a:r>
              <a:rPr lang="vi-VN" sz="4400" b="1" dirty="0">
                <a:solidFill>
                  <a:prstClr val="black"/>
                </a:solidFill>
                <a:latin typeface="Calibri" panose="020F0502020204030204" pitchFamily="34" charset="0"/>
                <a:cs typeface="Calibri" panose="020F0502020204030204" pitchFamily="34" charset="0"/>
              </a:rPr>
              <a:t>Mong muốn của các thầy cô khi tổ chức hoạt động để khích lệ HS đọc sách nhiều hơn và qua đó giúp cải thiện kĩ năng thuyết trình, tự tin trước đám đông.</a:t>
            </a:r>
            <a:endParaRPr kumimoji="0" lang="vi-VN" sz="4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3" name="Freeform: Shape 34">
            <a:extLst>
              <a:ext uri="{FF2B5EF4-FFF2-40B4-BE49-F238E27FC236}">
                <a16:creationId xmlns:a16="http://schemas.microsoft.com/office/drawing/2014/main" id="{A8304839-69CA-6862-EEBE-F43982B4EC10}"/>
              </a:ext>
            </a:extLst>
          </p:cNvPr>
          <p:cNvSpPr/>
          <p:nvPr/>
        </p:nvSpPr>
        <p:spPr>
          <a:xfrm>
            <a:off x="1887334" y="1694303"/>
            <a:ext cx="1279934" cy="884197"/>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Tree>
    <p:extLst>
      <p:ext uri="{BB962C8B-B14F-4D97-AF65-F5344CB8AC3E}">
        <p14:creationId xmlns:p14="http://schemas.microsoft.com/office/powerpoint/2010/main" val="2733742962"/>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1000" fill="hold"/>
                                        <p:tgtEl>
                                          <p:spTgt spid="15"/>
                                        </p:tgtEl>
                                        <p:attrNameLst>
                                          <p:attrName>ppt_w</p:attrName>
                                        </p:attrNameLst>
                                      </p:cBhvr>
                                      <p:tavLst>
                                        <p:tav tm="0">
                                          <p:val>
                                            <p:fltVal val="0"/>
                                          </p:val>
                                        </p:tav>
                                        <p:tav tm="100000">
                                          <p:val>
                                            <p:strVal val="#ppt_w"/>
                                          </p:val>
                                        </p:tav>
                                      </p:tavLst>
                                    </p:anim>
                                    <p:anim calcmode="lin" valueType="num">
                                      <p:cBhvr>
                                        <p:cTn id="8" dur="1000" fill="hold"/>
                                        <p:tgtEl>
                                          <p:spTgt spid="15"/>
                                        </p:tgtEl>
                                        <p:attrNameLst>
                                          <p:attrName>ppt_h</p:attrName>
                                        </p:attrNameLst>
                                      </p:cBhvr>
                                      <p:tavLst>
                                        <p:tav tm="0">
                                          <p:val>
                                            <p:fltVal val="0"/>
                                          </p:val>
                                        </p:tav>
                                        <p:tav tm="100000">
                                          <p:val>
                                            <p:strVal val="#ppt_h"/>
                                          </p:val>
                                        </p:tav>
                                      </p:tavLst>
                                    </p:anim>
                                    <p:anim calcmode="lin" valueType="num">
                                      <p:cBhvr>
                                        <p:cTn id="9" dur="1000" fill="hold"/>
                                        <p:tgtEl>
                                          <p:spTgt spid="15"/>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5"/>
                                        </p:tgtEl>
                                        <p:attrNameLst>
                                          <p:attrName>ppt_y</p:attrName>
                                        </p:attrNameLst>
                                      </p:cBhvr>
                                      <p:tavLst>
                                        <p:tav tm="0" fmla="#ppt_y+(sin(-2*pi*(1-$))*-#ppt_x+cos(-2*pi*(1-$))*(1-#ppt_y))*(1-$)">
                                          <p:val>
                                            <p:fltVal val="0"/>
                                          </p:val>
                                        </p:tav>
                                        <p:tav tm="100000">
                                          <p:val>
                                            <p:fltVal val="1"/>
                                          </p:val>
                                        </p:tav>
                                      </p:tavLst>
                                    </p:anim>
                                  </p:childTnLst>
                                  <p:subTnLst>
                                    <p:audio>
                                      <p:cMediaNode>
                                        <p:cTn display="0" masterRel="sameClick">
                                          <p:stCondLst>
                                            <p:cond evt="begin" delay="0">
                                              <p:tn val="5"/>
                                            </p:cond>
                                          </p:stCondLst>
                                          <p:endCondLst>
                                            <p:cond evt="onStopAudio" delay="0">
                                              <p:tgtEl>
                                                <p:sldTgt/>
                                              </p:tgtEl>
                                            </p:cond>
                                          </p:endCondLst>
                                        </p:cTn>
                                        <p:tgtEl>
                                          <p:sndTgt r:embed="rId2" name="Trò-chơi-ting.wav"/>
                                        </p:tgtEl>
                                      </p:cMediaNode>
                                    </p:audio>
                                  </p:sub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up)">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wipe(left)">
                                      <p:cBhvr>
                                        <p:cTn id="2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6000" b="-6000"/>
          </a:stretch>
        </a:blip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CDBF0681-5204-02C3-D1A6-304ACBA1E33C}"/>
              </a:ext>
            </a:extLst>
          </p:cNvPr>
          <p:cNvSpPr/>
          <p:nvPr/>
        </p:nvSpPr>
        <p:spPr>
          <a:xfrm>
            <a:off x="219075" y="361950"/>
            <a:ext cx="11744325" cy="62388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nvGrpSpPr>
          <p:cNvPr id="15" name="Group 14">
            <a:extLst>
              <a:ext uri="{FF2B5EF4-FFF2-40B4-BE49-F238E27FC236}">
                <a16:creationId xmlns:a16="http://schemas.microsoft.com/office/drawing/2014/main" id="{9ABB826D-3160-D5F1-C840-CF756F4142D2}"/>
              </a:ext>
            </a:extLst>
          </p:cNvPr>
          <p:cNvGrpSpPr/>
          <p:nvPr/>
        </p:nvGrpSpPr>
        <p:grpSpPr>
          <a:xfrm>
            <a:off x="1544638" y="550660"/>
            <a:ext cx="9666287" cy="1230514"/>
            <a:chOff x="421262" y="501210"/>
            <a:chExt cx="11362059" cy="1446385"/>
          </a:xfrm>
        </p:grpSpPr>
        <p:sp>
          <p:nvSpPr>
            <p:cNvPr id="16" name="Rectangle: Rounded Corners 15">
              <a:extLst>
                <a:ext uri="{FF2B5EF4-FFF2-40B4-BE49-F238E27FC236}">
                  <a16:creationId xmlns:a16="http://schemas.microsoft.com/office/drawing/2014/main" id="{FE2ED62E-09D1-593A-9124-EC6F9710528B}"/>
                </a:ext>
              </a:extLst>
            </p:cNvPr>
            <p:cNvSpPr/>
            <p:nvPr/>
          </p:nvSpPr>
          <p:spPr>
            <a:xfrm>
              <a:off x="1662150" y="680693"/>
              <a:ext cx="10121171" cy="1266902"/>
            </a:xfrm>
            <a:custGeom>
              <a:avLst/>
              <a:gdLst>
                <a:gd name="connsiteX0" fmla="*/ 0 w 8610600"/>
                <a:gd name="connsiteY0" fmla="*/ 243533 h 1077819"/>
                <a:gd name="connsiteX1" fmla="*/ 243533 w 8610600"/>
                <a:gd name="connsiteY1" fmla="*/ 0 h 1077819"/>
                <a:gd name="connsiteX2" fmla="*/ 920494 w 8610600"/>
                <a:gd name="connsiteY2" fmla="*/ 0 h 1077819"/>
                <a:gd name="connsiteX3" fmla="*/ 1597455 w 8610600"/>
                <a:gd name="connsiteY3" fmla="*/ 0 h 1077819"/>
                <a:gd name="connsiteX4" fmla="*/ 2436887 w 8610600"/>
                <a:gd name="connsiteY4" fmla="*/ 0 h 1077819"/>
                <a:gd name="connsiteX5" fmla="*/ 2951378 w 8610600"/>
                <a:gd name="connsiteY5" fmla="*/ 0 h 1077819"/>
                <a:gd name="connsiteX6" fmla="*/ 3790810 w 8610600"/>
                <a:gd name="connsiteY6" fmla="*/ 0 h 1077819"/>
                <a:gd name="connsiteX7" fmla="*/ 4467771 w 8610600"/>
                <a:gd name="connsiteY7" fmla="*/ 0 h 1077819"/>
                <a:gd name="connsiteX8" fmla="*/ 5307203 w 8610600"/>
                <a:gd name="connsiteY8" fmla="*/ 0 h 1077819"/>
                <a:gd name="connsiteX9" fmla="*/ 5821693 w 8610600"/>
                <a:gd name="connsiteY9" fmla="*/ 0 h 1077819"/>
                <a:gd name="connsiteX10" fmla="*/ 6661125 w 8610600"/>
                <a:gd name="connsiteY10" fmla="*/ 0 h 1077819"/>
                <a:gd name="connsiteX11" fmla="*/ 7338086 w 8610600"/>
                <a:gd name="connsiteY11" fmla="*/ 0 h 1077819"/>
                <a:gd name="connsiteX12" fmla="*/ 8367067 w 8610600"/>
                <a:gd name="connsiteY12" fmla="*/ 0 h 1077819"/>
                <a:gd name="connsiteX13" fmla="*/ 8610600 w 8610600"/>
                <a:gd name="connsiteY13" fmla="*/ 243533 h 1077819"/>
                <a:gd name="connsiteX14" fmla="*/ 8610600 w 8610600"/>
                <a:gd name="connsiteY14" fmla="*/ 834286 h 1077819"/>
                <a:gd name="connsiteX15" fmla="*/ 8367067 w 8610600"/>
                <a:gd name="connsiteY15" fmla="*/ 1077819 h 1077819"/>
                <a:gd name="connsiteX16" fmla="*/ 7771341 w 8610600"/>
                <a:gd name="connsiteY16" fmla="*/ 1077819 h 1077819"/>
                <a:gd name="connsiteX17" fmla="*/ 7094380 w 8610600"/>
                <a:gd name="connsiteY17" fmla="*/ 1077819 h 1077819"/>
                <a:gd name="connsiteX18" fmla="*/ 6417419 w 8610600"/>
                <a:gd name="connsiteY18" fmla="*/ 1077819 h 1077819"/>
                <a:gd name="connsiteX19" fmla="*/ 5659222 w 8610600"/>
                <a:gd name="connsiteY19" fmla="*/ 1077819 h 1077819"/>
                <a:gd name="connsiteX20" fmla="*/ 5063497 w 8610600"/>
                <a:gd name="connsiteY20" fmla="*/ 1077819 h 1077819"/>
                <a:gd name="connsiteX21" fmla="*/ 4386535 w 8610600"/>
                <a:gd name="connsiteY21" fmla="*/ 1077819 h 1077819"/>
                <a:gd name="connsiteX22" fmla="*/ 3872045 w 8610600"/>
                <a:gd name="connsiteY22" fmla="*/ 1077819 h 1077819"/>
                <a:gd name="connsiteX23" fmla="*/ 3276319 w 8610600"/>
                <a:gd name="connsiteY23" fmla="*/ 1077819 h 1077819"/>
                <a:gd name="connsiteX24" fmla="*/ 2761829 w 8610600"/>
                <a:gd name="connsiteY24" fmla="*/ 1077819 h 1077819"/>
                <a:gd name="connsiteX25" fmla="*/ 2247338 w 8610600"/>
                <a:gd name="connsiteY25" fmla="*/ 1077819 h 1077819"/>
                <a:gd name="connsiteX26" fmla="*/ 1489142 w 8610600"/>
                <a:gd name="connsiteY26" fmla="*/ 1077819 h 1077819"/>
                <a:gd name="connsiteX27" fmla="*/ 243533 w 8610600"/>
                <a:gd name="connsiteY27" fmla="*/ 1077819 h 1077819"/>
                <a:gd name="connsiteX28" fmla="*/ 0 w 8610600"/>
                <a:gd name="connsiteY28" fmla="*/ 834286 h 1077819"/>
                <a:gd name="connsiteX29" fmla="*/ 0 w 8610600"/>
                <a:gd name="connsiteY29" fmla="*/ 243533 h 1077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8610600" h="1077819" fill="none" extrusionOk="0">
                  <a:moveTo>
                    <a:pt x="0" y="243533"/>
                  </a:moveTo>
                  <a:cubicBezTo>
                    <a:pt x="-2633" y="123346"/>
                    <a:pt x="131871" y="4694"/>
                    <a:pt x="243533" y="0"/>
                  </a:cubicBezTo>
                  <a:cubicBezTo>
                    <a:pt x="548405" y="-6480"/>
                    <a:pt x="656481" y="8712"/>
                    <a:pt x="920494" y="0"/>
                  </a:cubicBezTo>
                  <a:cubicBezTo>
                    <a:pt x="1184507" y="-8712"/>
                    <a:pt x="1398248" y="6301"/>
                    <a:pt x="1597455" y="0"/>
                  </a:cubicBezTo>
                  <a:cubicBezTo>
                    <a:pt x="1796662" y="-6301"/>
                    <a:pt x="2028735" y="-13795"/>
                    <a:pt x="2436887" y="0"/>
                  </a:cubicBezTo>
                  <a:cubicBezTo>
                    <a:pt x="2845039" y="13795"/>
                    <a:pt x="2830227" y="-12208"/>
                    <a:pt x="2951378" y="0"/>
                  </a:cubicBezTo>
                  <a:cubicBezTo>
                    <a:pt x="3072529" y="12208"/>
                    <a:pt x="3485822" y="4202"/>
                    <a:pt x="3790810" y="0"/>
                  </a:cubicBezTo>
                  <a:cubicBezTo>
                    <a:pt x="4095798" y="-4202"/>
                    <a:pt x="4243745" y="-9252"/>
                    <a:pt x="4467771" y="0"/>
                  </a:cubicBezTo>
                  <a:cubicBezTo>
                    <a:pt x="4691797" y="9252"/>
                    <a:pt x="5066251" y="10197"/>
                    <a:pt x="5307203" y="0"/>
                  </a:cubicBezTo>
                  <a:cubicBezTo>
                    <a:pt x="5548155" y="-10197"/>
                    <a:pt x="5716298" y="-12350"/>
                    <a:pt x="5821693" y="0"/>
                  </a:cubicBezTo>
                  <a:cubicBezTo>
                    <a:pt x="5927088" y="12350"/>
                    <a:pt x="6462077" y="-36879"/>
                    <a:pt x="6661125" y="0"/>
                  </a:cubicBezTo>
                  <a:cubicBezTo>
                    <a:pt x="6860173" y="36879"/>
                    <a:pt x="7009530" y="15736"/>
                    <a:pt x="7338086" y="0"/>
                  </a:cubicBezTo>
                  <a:cubicBezTo>
                    <a:pt x="7666642" y="-15736"/>
                    <a:pt x="8040508" y="-20007"/>
                    <a:pt x="8367067" y="0"/>
                  </a:cubicBezTo>
                  <a:cubicBezTo>
                    <a:pt x="8529557" y="-16665"/>
                    <a:pt x="8605285" y="111681"/>
                    <a:pt x="8610600" y="243533"/>
                  </a:cubicBezTo>
                  <a:cubicBezTo>
                    <a:pt x="8639189" y="462896"/>
                    <a:pt x="8622993" y="582693"/>
                    <a:pt x="8610600" y="834286"/>
                  </a:cubicBezTo>
                  <a:cubicBezTo>
                    <a:pt x="8621636" y="973897"/>
                    <a:pt x="8506108" y="1081714"/>
                    <a:pt x="8367067" y="1077819"/>
                  </a:cubicBezTo>
                  <a:cubicBezTo>
                    <a:pt x="8105880" y="1068890"/>
                    <a:pt x="7927829" y="1090571"/>
                    <a:pt x="7771341" y="1077819"/>
                  </a:cubicBezTo>
                  <a:cubicBezTo>
                    <a:pt x="7614853" y="1065067"/>
                    <a:pt x="7244201" y="1088964"/>
                    <a:pt x="7094380" y="1077819"/>
                  </a:cubicBezTo>
                  <a:cubicBezTo>
                    <a:pt x="6944559" y="1066674"/>
                    <a:pt x="6732904" y="1088196"/>
                    <a:pt x="6417419" y="1077819"/>
                  </a:cubicBezTo>
                  <a:cubicBezTo>
                    <a:pt x="6101934" y="1067442"/>
                    <a:pt x="5996298" y="1071879"/>
                    <a:pt x="5659222" y="1077819"/>
                  </a:cubicBezTo>
                  <a:cubicBezTo>
                    <a:pt x="5322146" y="1083759"/>
                    <a:pt x="5189763" y="1061232"/>
                    <a:pt x="5063497" y="1077819"/>
                  </a:cubicBezTo>
                  <a:cubicBezTo>
                    <a:pt x="4937231" y="1094406"/>
                    <a:pt x="4527234" y="1070848"/>
                    <a:pt x="4386535" y="1077819"/>
                  </a:cubicBezTo>
                  <a:cubicBezTo>
                    <a:pt x="4245836" y="1084790"/>
                    <a:pt x="4012367" y="1084827"/>
                    <a:pt x="3872045" y="1077819"/>
                  </a:cubicBezTo>
                  <a:cubicBezTo>
                    <a:pt x="3731723" y="1070812"/>
                    <a:pt x="3510044" y="1066543"/>
                    <a:pt x="3276319" y="1077819"/>
                  </a:cubicBezTo>
                  <a:cubicBezTo>
                    <a:pt x="3042594" y="1089095"/>
                    <a:pt x="3002915" y="1056476"/>
                    <a:pt x="2761829" y="1077819"/>
                  </a:cubicBezTo>
                  <a:cubicBezTo>
                    <a:pt x="2520743" y="1099163"/>
                    <a:pt x="2363368" y="1088341"/>
                    <a:pt x="2247338" y="1077819"/>
                  </a:cubicBezTo>
                  <a:cubicBezTo>
                    <a:pt x="2131308" y="1067297"/>
                    <a:pt x="1728850" y="1107257"/>
                    <a:pt x="1489142" y="1077819"/>
                  </a:cubicBezTo>
                  <a:cubicBezTo>
                    <a:pt x="1249434" y="1048381"/>
                    <a:pt x="721561" y="1068924"/>
                    <a:pt x="243533" y="1077819"/>
                  </a:cubicBezTo>
                  <a:cubicBezTo>
                    <a:pt x="88151" y="1092015"/>
                    <a:pt x="8727" y="966582"/>
                    <a:pt x="0" y="834286"/>
                  </a:cubicBezTo>
                  <a:cubicBezTo>
                    <a:pt x="22487" y="548253"/>
                    <a:pt x="-5080" y="415471"/>
                    <a:pt x="0" y="243533"/>
                  </a:cubicBezTo>
                  <a:close/>
                </a:path>
                <a:path w="8610600" h="1077819" stroke="0" extrusionOk="0">
                  <a:moveTo>
                    <a:pt x="0" y="243533"/>
                  </a:moveTo>
                  <a:cubicBezTo>
                    <a:pt x="-8803" y="118272"/>
                    <a:pt x="115759" y="28451"/>
                    <a:pt x="243533" y="0"/>
                  </a:cubicBezTo>
                  <a:cubicBezTo>
                    <a:pt x="456803" y="-13283"/>
                    <a:pt x="629844" y="-22297"/>
                    <a:pt x="758023" y="0"/>
                  </a:cubicBezTo>
                  <a:cubicBezTo>
                    <a:pt x="886202" y="22297"/>
                    <a:pt x="1097354" y="27250"/>
                    <a:pt x="1353749" y="0"/>
                  </a:cubicBezTo>
                  <a:cubicBezTo>
                    <a:pt x="1610144" y="-27250"/>
                    <a:pt x="1693608" y="439"/>
                    <a:pt x="1787004" y="0"/>
                  </a:cubicBezTo>
                  <a:cubicBezTo>
                    <a:pt x="1880400" y="-439"/>
                    <a:pt x="2328445" y="5089"/>
                    <a:pt x="2545201" y="0"/>
                  </a:cubicBezTo>
                  <a:cubicBezTo>
                    <a:pt x="2761957" y="-5089"/>
                    <a:pt x="2819775" y="15749"/>
                    <a:pt x="2978456" y="0"/>
                  </a:cubicBezTo>
                  <a:cubicBezTo>
                    <a:pt x="3137137" y="-15749"/>
                    <a:pt x="3381148" y="24712"/>
                    <a:pt x="3655417" y="0"/>
                  </a:cubicBezTo>
                  <a:cubicBezTo>
                    <a:pt x="3929686" y="-24712"/>
                    <a:pt x="4065049" y="16789"/>
                    <a:pt x="4169908" y="0"/>
                  </a:cubicBezTo>
                  <a:cubicBezTo>
                    <a:pt x="4274767" y="-16789"/>
                    <a:pt x="4550057" y="-4582"/>
                    <a:pt x="4684398" y="0"/>
                  </a:cubicBezTo>
                  <a:cubicBezTo>
                    <a:pt x="4818739" y="4582"/>
                    <a:pt x="4912817" y="-7698"/>
                    <a:pt x="5117653" y="0"/>
                  </a:cubicBezTo>
                  <a:cubicBezTo>
                    <a:pt x="5322489" y="7698"/>
                    <a:pt x="5401022" y="12236"/>
                    <a:pt x="5550909" y="0"/>
                  </a:cubicBezTo>
                  <a:cubicBezTo>
                    <a:pt x="5700796" y="-12236"/>
                    <a:pt x="5908586" y="12865"/>
                    <a:pt x="6065399" y="0"/>
                  </a:cubicBezTo>
                  <a:cubicBezTo>
                    <a:pt x="6222212" y="-12865"/>
                    <a:pt x="6376052" y="-19914"/>
                    <a:pt x="6661125" y="0"/>
                  </a:cubicBezTo>
                  <a:cubicBezTo>
                    <a:pt x="6946198" y="19914"/>
                    <a:pt x="7077137" y="2899"/>
                    <a:pt x="7419321" y="0"/>
                  </a:cubicBezTo>
                  <a:cubicBezTo>
                    <a:pt x="7761505" y="-2899"/>
                    <a:pt x="8159007" y="6332"/>
                    <a:pt x="8367067" y="0"/>
                  </a:cubicBezTo>
                  <a:cubicBezTo>
                    <a:pt x="8504935" y="-2208"/>
                    <a:pt x="8620747" y="112252"/>
                    <a:pt x="8610600" y="243533"/>
                  </a:cubicBezTo>
                  <a:cubicBezTo>
                    <a:pt x="8621806" y="388945"/>
                    <a:pt x="8584514" y="651715"/>
                    <a:pt x="8610600" y="834286"/>
                  </a:cubicBezTo>
                  <a:cubicBezTo>
                    <a:pt x="8605975" y="970990"/>
                    <a:pt x="8502801" y="1069642"/>
                    <a:pt x="8367067" y="1077819"/>
                  </a:cubicBezTo>
                  <a:cubicBezTo>
                    <a:pt x="8168567" y="1081782"/>
                    <a:pt x="8066144" y="1098355"/>
                    <a:pt x="7933812" y="1077819"/>
                  </a:cubicBezTo>
                  <a:cubicBezTo>
                    <a:pt x="7801480" y="1057283"/>
                    <a:pt x="7345934" y="1066425"/>
                    <a:pt x="7094380" y="1077819"/>
                  </a:cubicBezTo>
                  <a:cubicBezTo>
                    <a:pt x="6842826" y="1089213"/>
                    <a:pt x="6598973" y="1072291"/>
                    <a:pt x="6417419" y="1077819"/>
                  </a:cubicBezTo>
                  <a:cubicBezTo>
                    <a:pt x="6235865" y="1083347"/>
                    <a:pt x="6059903" y="1073025"/>
                    <a:pt x="5902928" y="1077819"/>
                  </a:cubicBezTo>
                  <a:cubicBezTo>
                    <a:pt x="5745953" y="1082613"/>
                    <a:pt x="5399493" y="1054575"/>
                    <a:pt x="5063497" y="1077819"/>
                  </a:cubicBezTo>
                  <a:cubicBezTo>
                    <a:pt x="4727501" y="1101063"/>
                    <a:pt x="4718796" y="1077116"/>
                    <a:pt x="4467771" y="1077819"/>
                  </a:cubicBezTo>
                  <a:cubicBezTo>
                    <a:pt x="4216746" y="1078522"/>
                    <a:pt x="4029867" y="1068729"/>
                    <a:pt x="3872045" y="1077819"/>
                  </a:cubicBezTo>
                  <a:cubicBezTo>
                    <a:pt x="3714223" y="1086909"/>
                    <a:pt x="3501017" y="1086079"/>
                    <a:pt x="3276319" y="1077819"/>
                  </a:cubicBezTo>
                  <a:cubicBezTo>
                    <a:pt x="3051621" y="1069559"/>
                    <a:pt x="3011582" y="1064145"/>
                    <a:pt x="2761829" y="1077819"/>
                  </a:cubicBezTo>
                  <a:cubicBezTo>
                    <a:pt x="2512076" y="1091494"/>
                    <a:pt x="2415404" y="1088760"/>
                    <a:pt x="2328573" y="1077819"/>
                  </a:cubicBezTo>
                  <a:cubicBezTo>
                    <a:pt x="2241742" y="1066878"/>
                    <a:pt x="2016462" y="1093376"/>
                    <a:pt x="1814083" y="1077819"/>
                  </a:cubicBezTo>
                  <a:cubicBezTo>
                    <a:pt x="1611704" y="1062263"/>
                    <a:pt x="1436154" y="1069349"/>
                    <a:pt x="1137122" y="1077819"/>
                  </a:cubicBezTo>
                  <a:cubicBezTo>
                    <a:pt x="838090" y="1086289"/>
                    <a:pt x="684111" y="1117920"/>
                    <a:pt x="243533" y="1077819"/>
                  </a:cubicBezTo>
                  <a:cubicBezTo>
                    <a:pt x="124926" y="1079169"/>
                    <a:pt x="-27546" y="960982"/>
                    <a:pt x="0" y="834286"/>
                  </a:cubicBezTo>
                  <a:cubicBezTo>
                    <a:pt x="28988" y="701882"/>
                    <a:pt x="-28463" y="430051"/>
                    <a:pt x="0" y="243533"/>
                  </a:cubicBezTo>
                  <a:close/>
                </a:path>
              </a:pathLst>
            </a:custGeom>
            <a:solidFill>
              <a:schemeClr val="bg1"/>
            </a:solidFill>
            <a:ln w="38100">
              <a:solidFill>
                <a:srgbClr val="002060"/>
              </a:solidFill>
              <a:extLst>
                <a:ext uri="{C807C97D-BFC1-408E-A445-0C87EB9F89A2}">
                  <ask:lineSketchStyleProps xmlns:ask="http://schemas.microsoft.com/office/drawing/2018/sketchyshapes" sd="2475911327">
                    <a:prstGeom prst="roundRect">
                      <a:avLst>
                        <a:gd name="adj" fmla="val 22595"/>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Khi thực hiện hoạt động, mỗi HS sẽ có thêm kiến thức, kĩ năng gì?</a:t>
              </a:r>
            </a:p>
          </p:txBody>
        </p:sp>
        <p:grpSp>
          <p:nvGrpSpPr>
            <p:cNvPr id="17" name="Group 16">
              <a:extLst>
                <a:ext uri="{FF2B5EF4-FFF2-40B4-BE49-F238E27FC236}">
                  <a16:creationId xmlns:a16="http://schemas.microsoft.com/office/drawing/2014/main" id="{69848B0F-3625-81E7-15E2-2B5CF2BA75E3}"/>
                </a:ext>
              </a:extLst>
            </p:cNvPr>
            <p:cNvGrpSpPr/>
            <p:nvPr/>
          </p:nvGrpSpPr>
          <p:grpSpPr>
            <a:xfrm>
              <a:off x="421262" y="501210"/>
              <a:ext cx="1286078" cy="1346367"/>
              <a:chOff x="1725354" y="1700842"/>
              <a:chExt cx="2330280" cy="2439519"/>
            </a:xfrm>
          </p:grpSpPr>
          <p:sp>
            <p:nvSpPr>
              <p:cNvPr id="18" name="Oval 17">
                <a:extLst>
                  <a:ext uri="{FF2B5EF4-FFF2-40B4-BE49-F238E27FC236}">
                    <a16:creationId xmlns:a16="http://schemas.microsoft.com/office/drawing/2014/main" id="{4F28E457-A6DF-72BE-5C19-DB813B6D4764}"/>
                  </a:ext>
                </a:extLst>
              </p:cNvPr>
              <p:cNvSpPr/>
              <p:nvPr/>
            </p:nvSpPr>
            <p:spPr>
              <a:xfrm>
                <a:off x="1725354" y="1810081"/>
                <a:ext cx="2330280" cy="2330280"/>
              </a:xfrm>
              <a:prstGeom prst="ellipse">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等线" panose="020F0502020204030204"/>
                  <a:ea typeface="+mn-ea"/>
                  <a:cs typeface="+mn-cs"/>
                </a:endParaRPr>
              </a:p>
            </p:txBody>
          </p:sp>
          <p:pic>
            <p:nvPicPr>
              <p:cNvPr id="19" name="Picture 18" descr="Icon&#10;&#10;Description automatically generated">
                <a:extLst>
                  <a:ext uri="{FF2B5EF4-FFF2-40B4-BE49-F238E27FC236}">
                    <a16:creationId xmlns:a16="http://schemas.microsoft.com/office/drawing/2014/main" id="{84EE5FFE-C910-1045-02CB-F07FA9074190}"/>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767494" y="1700842"/>
                <a:ext cx="2244303" cy="2394499"/>
              </a:xfrm>
              <a:prstGeom prst="rect">
                <a:avLst/>
              </a:prstGeom>
            </p:spPr>
          </p:pic>
        </p:grpSp>
      </p:grpSp>
      <p:sp>
        <p:nvSpPr>
          <p:cNvPr id="2" name="TextBox 1">
            <a:extLst>
              <a:ext uri="{FF2B5EF4-FFF2-40B4-BE49-F238E27FC236}">
                <a16:creationId xmlns:a16="http://schemas.microsoft.com/office/drawing/2014/main" id="{A4F91CAF-0B06-13FB-3A81-9D5EA8FAA200}"/>
              </a:ext>
            </a:extLst>
          </p:cNvPr>
          <p:cNvSpPr txBox="1"/>
          <p:nvPr/>
        </p:nvSpPr>
        <p:spPr>
          <a:xfrm>
            <a:off x="2854600" y="2634127"/>
            <a:ext cx="8556350" cy="1446550"/>
          </a:xfrm>
          <a:custGeom>
            <a:avLst/>
            <a:gdLst>
              <a:gd name="connsiteX0" fmla="*/ 0 w 8556350"/>
              <a:gd name="connsiteY0" fmla="*/ 0 h 1446550"/>
              <a:gd name="connsiteX1" fmla="*/ 8556350 w 8556350"/>
              <a:gd name="connsiteY1" fmla="*/ 0 h 1446550"/>
              <a:gd name="connsiteX2" fmla="*/ 8556350 w 8556350"/>
              <a:gd name="connsiteY2" fmla="*/ 1446550 h 1446550"/>
              <a:gd name="connsiteX3" fmla="*/ 0 w 8556350"/>
              <a:gd name="connsiteY3" fmla="*/ 1446550 h 1446550"/>
              <a:gd name="connsiteX4" fmla="*/ 0 w 8556350"/>
              <a:gd name="connsiteY4" fmla="*/ 0 h 1446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56350" h="1446550" fill="none" extrusionOk="0">
                <a:moveTo>
                  <a:pt x="0" y="0"/>
                </a:moveTo>
                <a:cubicBezTo>
                  <a:pt x="2340238" y="5222"/>
                  <a:pt x="5126807" y="24918"/>
                  <a:pt x="8556350" y="0"/>
                </a:cubicBezTo>
                <a:cubicBezTo>
                  <a:pt x="8467092" y="169848"/>
                  <a:pt x="8592137" y="914679"/>
                  <a:pt x="8556350" y="1446550"/>
                </a:cubicBezTo>
                <a:cubicBezTo>
                  <a:pt x="4601579" y="1281789"/>
                  <a:pt x="3876965" y="1564700"/>
                  <a:pt x="0" y="1446550"/>
                </a:cubicBezTo>
                <a:cubicBezTo>
                  <a:pt x="-30996" y="1232956"/>
                  <a:pt x="-127314" y="425700"/>
                  <a:pt x="0" y="0"/>
                </a:cubicBezTo>
                <a:close/>
              </a:path>
              <a:path w="8556350" h="1446550" stroke="0" extrusionOk="0">
                <a:moveTo>
                  <a:pt x="0" y="0"/>
                </a:moveTo>
                <a:cubicBezTo>
                  <a:pt x="2653032" y="11849"/>
                  <a:pt x="4482837" y="-161459"/>
                  <a:pt x="8556350" y="0"/>
                </a:cubicBezTo>
                <a:cubicBezTo>
                  <a:pt x="8553073" y="353962"/>
                  <a:pt x="8632011" y="871797"/>
                  <a:pt x="8556350" y="1446550"/>
                </a:cubicBezTo>
                <a:cubicBezTo>
                  <a:pt x="4838148" y="1300690"/>
                  <a:pt x="3264778" y="1368226"/>
                  <a:pt x="0" y="1446550"/>
                </a:cubicBezTo>
                <a:cubicBezTo>
                  <a:pt x="-120278" y="1140606"/>
                  <a:pt x="58904" y="661228"/>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lvl="0" algn="just"/>
            <a:r>
              <a:rPr lang="en-US" sz="4400" b="1" dirty="0">
                <a:solidFill>
                  <a:prstClr val="black"/>
                </a:solidFill>
                <a:latin typeface="Calibri" panose="020F0502020204030204" pitchFamily="34" charset="0"/>
                <a:cs typeface="Calibri" panose="020F0502020204030204" pitchFamily="34" charset="0"/>
              </a:rPr>
              <a:t>HS c</a:t>
            </a:r>
            <a:r>
              <a:rPr lang="vi-VN" sz="4400" b="1" dirty="0">
                <a:solidFill>
                  <a:prstClr val="black"/>
                </a:solidFill>
                <a:latin typeface="Calibri" panose="020F0502020204030204" pitchFamily="34" charset="0"/>
                <a:cs typeface="Calibri" panose="020F0502020204030204" pitchFamily="34" charset="0"/>
              </a:rPr>
              <a:t>ó thêm nhiều kiến thức và học được cách diễn đạt, kể chuyện logic </a:t>
            </a:r>
            <a:endParaRPr kumimoji="0" lang="vi-VN" sz="4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3" name="Freeform: Shape 34">
            <a:extLst>
              <a:ext uri="{FF2B5EF4-FFF2-40B4-BE49-F238E27FC236}">
                <a16:creationId xmlns:a16="http://schemas.microsoft.com/office/drawing/2014/main" id="{A8304839-69CA-6862-EEBE-F43982B4EC10}"/>
              </a:ext>
            </a:extLst>
          </p:cNvPr>
          <p:cNvSpPr/>
          <p:nvPr/>
        </p:nvSpPr>
        <p:spPr>
          <a:xfrm>
            <a:off x="1887334" y="1694303"/>
            <a:ext cx="1279934" cy="884197"/>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Tree>
    <p:extLst>
      <p:ext uri="{BB962C8B-B14F-4D97-AF65-F5344CB8AC3E}">
        <p14:creationId xmlns:p14="http://schemas.microsoft.com/office/powerpoint/2010/main" val="668221917"/>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1000" fill="hold"/>
                                        <p:tgtEl>
                                          <p:spTgt spid="15"/>
                                        </p:tgtEl>
                                        <p:attrNameLst>
                                          <p:attrName>ppt_w</p:attrName>
                                        </p:attrNameLst>
                                      </p:cBhvr>
                                      <p:tavLst>
                                        <p:tav tm="0">
                                          <p:val>
                                            <p:fltVal val="0"/>
                                          </p:val>
                                        </p:tav>
                                        <p:tav tm="100000">
                                          <p:val>
                                            <p:strVal val="#ppt_w"/>
                                          </p:val>
                                        </p:tav>
                                      </p:tavLst>
                                    </p:anim>
                                    <p:anim calcmode="lin" valueType="num">
                                      <p:cBhvr>
                                        <p:cTn id="8" dur="1000" fill="hold"/>
                                        <p:tgtEl>
                                          <p:spTgt spid="15"/>
                                        </p:tgtEl>
                                        <p:attrNameLst>
                                          <p:attrName>ppt_h</p:attrName>
                                        </p:attrNameLst>
                                      </p:cBhvr>
                                      <p:tavLst>
                                        <p:tav tm="0">
                                          <p:val>
                                            <p:fltVal val="0"/>
                                          </p:val>
                                        </p:tav>
                                        <p:tav tm="100000">
                                          <p:val>
                                            <p:strVal val="#ppt_h"/>
                                          </p:val>
                                        </p:tav>
                                      </p:tavLst>
                                    </p:anim>
                                    <p:anim calcmode="lin" valueType="num">
                                      <p:cBhvr>
                                        <p:cTn id="9" dur="1000" fill="hold"/>
                                        <p:tgtEl>
                                          <p:spTgt spid="15"/>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5"/>
                                        </p:tgtEl>
                                        <p:attrNameLst>
                                          <p:attrName>ppt_y</p:attrName>
                                        </p:attrNameLst>
                                      </p:cBhvr>
                                      <p:tavLst>
                                        <p:tav tm="0" fmla="#ppt_y+(sin(-2*pi*(1-$))*-#ppt_x+cos(-2*pi*(1-$))*(1-#ppt_y))*(1-$)">
                                          <p:val>
                                            <p:fltVal val="0"/>
                                          </p:val>
                                        </p:tav>
                                        <p:tav tm="100000">
                                          <p:val>
                                            <p:fltVal val="1"/>
                                          </p:val>
                                        </p:tav>
                                      </p:tavLst>
                                    </p:anim>
                                  </p:childTnLst>
                                  <p:subTnLst>
                                    <p:audio>
                                      <p:cMediaNode>
                                        <p:cTn display="0" masterRel="sameClick">
                                          <p:stCondLst>
                                            <p:cond evt="begin" delay="0">
                                              <p:tn val="5"/>
                                            </p:cond>
                                          </p:stCondLst>
                                          <p:endCondLst>
                                            <p:cond evt="onStopAudio" delay="0">
                                              <p:tgtEl>
                                                <p:sldTgt/>
                                              </p:tgtEl>
                                            </p:cond>
                                          </p:endCondLst>
                                        </p:cTn>
                                        <p:tgtEl>
                                          <p:sndTgt r:embed="rId2" name="Trò-chơi-ting.wav"/>
                                        </p:tgtEl>
                                      </p:cMediaNode>
                                    </p:audio>
                                  </p:sub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up)">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wipe(left)">
                                      <p:cBhvr>
                                        <p:cTn id="2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CDBF0681-5204-02C3-D1A6-304ACBA1E33C}"/>
              </a:ext>
            </a:extLst>
          </p:cNvPr>
          <p:cNvSpPr/>
          <p:nvPr/>
        </p:nvSpPr>
        <p:spPr>
          <a:xfrm>
            <a:off x="219075" y="361950"/>
            <a:ext cx="11744325" cy="62388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4" name="Google Shape;478;p45">
            <a:extLst>
              <a:ext uri="{FF2B5EF4-FFF2-40B4-BE49-F238E27FC236}">
                <a16:creationId xmlns:a16="http://schemas.microsoft.com/office/drawing/2014/main" id="{B5E8D31F-DF49-017F-206A-6F9A3CA2AEAE}"/>
              </a:ext>
            </a:extLst>
          </p:cNvPr>
          <p:cNvSpPr txBox="1">
            <a:spLocks/>
          </p:cNvSpPr>
          <p:nvPr/>
        </p:nvSpPr>
        <p:spPr>
          <a:xfrm>
            <a:off x="1876425" y="121090"/>
            <a:ext cx="8096250" cy="1420212"/>
          </a:xfrm>
          <a:prstGeom prst="doubleWave">
            <a:avLst/>
          </a:prstGeom>
          <a:solidFill>
            <a:srgbClr val="FFD92D">
              <a:lumMod val="20000"/>
              <a:lumOff val="80000"/>
            </a:srgbClr>
          </a:solidFill>
          <a:ln w="28575">
            <a:solidFill>
              <a:srgbClr val="E87C84"/>
            </a:solidFill>
            <a:prstDash val="sysDash"/>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1219170">
              <a:defRPr/>
            </a:pPr>
            <a:r>
              <a:rPr lang="vi-VN" sz="3200" b="1" kern="0" dirty="0">
                <a:solidFill>
                  <a:srgbClr val="002060"/>
                </a:solidFill>
                <a:latin typeface="Cambria" panose="02040503050406030204" pitchFamily="18" charset="0"/>
                <a:ea typeface="Cambria" panose="02040503050406030204" pitchFamily="18" charset="0"/>
                <a:cs typeface="Calibri" panose="020F0502020204030204" pitchFamily="34" charset="0"/>
              </a:rPr>
              <a:t>Lựa chọn một hình thức để giới thiệu sách</a:t>
            </a:r>
          </a:p>
        </p:txBody>
      </p:sp>
      <p:pic>
        <p:nvPicPr>
          <p:cNvPr id="7" name="Picture 6">
            <a:extLst>
              <a:ext uri="{FF2B5EF4-FFF2-40B4-BE49-F238E27FC236}">
                <a16:creationId xmlns:a16="http://schemas.microsoft.com/office/drawing/2014/main" id="{A6BBDB3D-C20B-03A2-0C88-9AC6DBB7F8E6}"/>
              </a:ext>
            </a:extLst>
          </p:cNvPr>
          <p:cNvPicPr>
            <a:picLocks noChangeAspect="1"/>
          </p:cNvPicPr>
          <p:nvPr/>
        </p:nvPicPr>
        <p:blipFill>
          <a:blip r:embed="rId3"/>
          <a:stretch>
            <a:fillRect/>
          </a:stretch>
        </p:blipFill>
        <p:spPr>
          <a:xfrm>
            <a:off x="833437" y="2119312"/>
            <a:ext cx="2099496" cy="2157413"/>
          </a:xfrm>
          <a:prstGeom prst="rect">
            <a:avLst/>
          </a:prstGeom>
        </p:spPr>
      </p:pic>
      <p:pic>
        <p:nvPicPr>
          <p:cNvPr id="9" name="Picture 8">
            <a:extLst>
              <a:ext uri="{FF2B5EF4-FFF2-40B4-BE49-F238E27FC236}">
                <a16:creationId xmlns:a16="http://schemas.microsoft.com/office/drawing/2014/main" id="{94422A26-9769-7600-B53F-93B3D7585A76}"/>
              </a:ext>
            </a:extLst>
          </p:cNvPr>
          <p:cNvPicPr>
            <a:picLocks noChangeAspect="1"/>
          </p:cNvPicPr>
          <p:nvPr/>
        </p:nvPicPr>
        <p:blipFill>
          <a:blip r:embed="rId4"/>
          <a:stretch>
            <a:fillRect/>
          </a:stretch>
        </p:blipFill>
        <p:spPr>
          <a:xfrm>
            <a:off x="3367087" y="2085975"/>
            <a:ext cx="2232025" cy="2114550"/>
          </a:xfrm>
          <a:prstGeom prst="rect">
            <a:avLst/>
          </a:prstGeom>
        </p:spPr>
      </p:pic>
      <p:pic>
        <p:nvPicPr>
          <p:cNvPr id="11" name="Picture 10">
            <a:extLst>
              <a:ext uri="{FF2B5EF4-FFF2-40B4-BE49-F238E27FC236}">
                <a16:creationId xmlns:a16="http://schemas.microsoft.com/office/drawing/2014/main" id="{5C3A625A-84F5-6AE3-B0F6-0BE5E3BE9BCB}"/>
              </a:ext>
            </a:extLst>
          </p:cNvPr>
          <p:cNvPicPr>
            <a:picLocks noChangeAspect="1"/>
          </p:cNvPicPr>
          <p:nvPr/>
        </p:nvPicPr>
        <p:blipFill>
          <a:blip r:embed="rId5"/>
          <a:stretch>
            <a:fillRect/>
          </a:stretch>
        </p:blipFill>
        <p:spPr>
          <a:xfrm>
            <a:off x="6205537" y="2181224"/>
            <a:ext cx="2271713" cy="2102957"/>
          </a:xfrm>
          <a:prstGeom prst="rect">
            <a:avLst/>
          </a:prstGeom>
        </p:spPr>
      </p:pic>
      <p:pic>
        <p:nvPicPr>
          <p:cNvPr id="13" name="Picture 12">
            <a:extLst>
              <a:ext uri="{FF2B5EF4-FFF2-40B4-BE49-F238E27FC236}">
                <a16:creationId xmlns:a16="http://schemas.microsoft.com/office/drawing/2014/main" id="{2502DB83-EABC-2C37-142B-B3C00C15C470}"/>
              </a:ext>
            </a:extLst>
          </p:cNvPr>
          <p:cNvPicPr>
            <a:picLocks noChangeAspect="1"/>
          </p:cNvPicPr>
          <p:nvPr/>
        </p:nvPicPr>
        <p:blipFill>
          <a:blip r:embed="rId6"/>
          <a:stretch>
            <a:fillRect/>
          </a:stretch>
        </p:blipFill>
        <p:spPr>
          <a:xfrm>
            <a:off x="9172574" y="2347912"/>
            <a:ext cx="2181225" cy="1908572"/>
          </a:xfrm>
          <a:prstGeom prst="rect">
            <a:avLst/>
          </a:prstGeom>
        </p:spPr>
      </p:pic>
    </p:spTree>
    <p:extLst>
      <p:ext uri="{BB962C8B-B14F-4D97-AF65-F5344CB8AC3E}">
        <p14:creationId xmlns:p14="http://schemas.microsoft.com/office/powerpoint/2010/main" val="2413220320"/>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down)">
                                      <p:cBhvr>
                                        <p:cTn id="2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reemap chart&#10;&#10;Description automatically generated">
            <a:extLst>
              <a:ext uri="{FF2B5EF4-FFF2-40B4-BE49-F238E27FC236}">
                <a16:creationId xmlns:a16="http://schemas.microsoft.com/office/drawing/2014/main" id="{EEA7F22F-F058-71BC-8FBB-F8C9444E00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6" name="Picture 15" descr="A picture containing text&#10;&#10;Description automatically generated">
            <a:extLst>
              <a:ext uri="{FF2B5EF4-FFF2-40B4-BE49-F238E27FC236}">
                <a16:creationId xmlns:a16="http://schemas.microsoft.com/office/drawing/2014/main" id="{8715F576-A16D-2EDF-3B6C-24708BC3707C}"/>
              </a:ext>
            </a:extLst>
          </p:cNvPr>
          <p:cNvPicPr>
            <a:picLocks noChangeAspect="1"/>
          </p:cNvPicPr>
          <p:nvPr/>
        </p:nvPicPr>
        <p:blipFill rotWithShape="1">
          <a:blip r:embed="rId4">
            <a:extLst>
              <a:ext uri="{28A0092B-C50C-407E-A947-70E740481C1C}">
                <a14:useLocalDpi xmlns:a14="http://schemas.microsoft.com/office/drawing/2010/main" val="0"/>
              </a:ext>
            </a:extLst>
          </a:blip>
          <a:srcRect l="10922" t="15237" r="10922" b="15237"/>
          <a:stretch/>
        </p:blipFill>
        <p:spPr>
          <a:xfrm>
            <a:off x="638175" y="-168812"/>
            <a:ext cx="10106025" cy="6611047"/>
          </a:xfrm>
          <a:prstGeom prst="rect">
            <a:avLst/>
          </a:prstGeom>
        </p:spPr>
      </p:pic>
      <p:sp>
        <p:nvSpPr>
          <p:cNvPr id="17" name="TextBox 16">
            <a:extLst>
              <a:ext uri="{FF2B5EF4-FFF2-40B4-BE49-F238E27FC236}">
                <a16:creationId xmlns:a16="http://schemas.microsoft.com/office/drawing/2014/main" id="{6F0B00E5-1B8F-D52D-C836-DC81A99D0DA5}"/>
              </a:ext>
            </a:extLst>
          </p:cNvPr>
          <p:cNvSpPr txBox="1"/>
          <p:nvPr/>
        </p:nvSpPr>
        <p:spPr>
          <a:xfrm>
            <a:off x="2438400" y="1412129"/>
            <a:ext cx="6276975" cy="280076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w="6600">
                  <a:solidFill>
                    <a:srgbClr val="C00000"/>
                  </a:solidFill>
                  <a:prstDash val="solid"/>
                </a:ln>
                <a:solidFill>
                  <a:srgbClr val="FA3751"/>
                </a:solidFill>
                <a:effectLst>
                  <a:outerShdw dist="38100" dir="2700000" algn="tl" rotWithShape="0">
                    <a:srgbClr val="002060"/>
                  </a:outerShdw>
                </a:effectLst>
                <a:uLnTx/>
                <a:uFillTx/>
              </a:rPr>
              <a:t>Liệt</a:t>
            </a:r>
            <a:r>
              <a:rPr kumimoji="0" lang="en-US" sz="4400" b="1" i="0" u="none" strike="noStrike" kern="1200" cap="none" spc="0" normalizeH="0" baseline="0" noProof="0" dirty="0">
                <a:ln w="6600">
                  <a:solidFill>
                    <a:srgbClr val="C00000"/>
                  </a:solidFill>
                  <a:prstDash val="solid"/>
                </a:ln>
                <a:solidFill>
                  <a:srgbClr val="FA3751"/>
                </a:solidFill>
                <a:effectLst>
                  <a:outerShdw dist="38100" dir="2700000" algn="tl" rotWithShape="0">
                    <a:srgbClr val="002060"/>
                  </a:outerShdw>
                </a:effectLst>
                <a:uLnTx/>
                <a:uFillTx/>
              </a:rPr>
              <a:t> </a:t>
            </a:r>
            <a:r>
              <a:rPr kumimoji="0" lang="en-US" sz="4400" b="1" i="0" u="none" strike="noStrike" kern="1200" cap="none" spc="0" normalizeH="0" baseline="0" noProof="0" dirty="0" err="1">
                <a:ln w="6600">
                  <a:solidFill>
                    <a:srgbClr val="C00000"/>
                  </a:solidFill>
                  <a:prstDash val="solid"/>
                </a:ln>
                <a:solidFill>
                  <a:srgbClr val="FA3751"/>
                </a:solidFill>
                <a:effectLst>
                  <a:outerShdw dist="38100" dir="2700000" algn="tl" rotWithShape="0">
                    <a:srgbClr val="002060"/>
                  </a:outerShdw>
                </a:effectLst>
                <a:uLnTx/>
                <a:uFillTx/>
              </a:rPr>
              <a:t>kê</a:t>
            </a:r>
            <a:r>
              <a:rPr kumimoji="0" lang="en-US" sz="4400" b="1" i="0" u="none" strike="noStrike" kern="1200" cap="none" spc="0" normalizeH="0" baseline="0" noProof="0" dirty="0">
                <a:ln w="6600">
                  <a:solidFill>
                    <a:srgbClr val="C00000"/>
                  </a:solidFill>
                  <a:prstDash val="solid"/>
                </a:ln>
                <a:solidFill>
                  <a:srgbClr val="FA3751"/>
                </a:solidFill>
                <a:effectLst>
                  <a:outerShdw dist="38100" dir="2700000" algn="tl" rotWithShape="0">
                    <a:srgbClr val="002060"/>
                  </a:outerShdw>
                </a:effectLst>
                <a:uLnTx/>
                <a:uFillTx/>
              </a:rPr>
              <a:t> </a:t>
            </a:r>
            <a:r>
              <a:rPr kumimoji="0" lang="en-US" sz="4400" b="1" i="0" u="none" strike="noStrike" kern="1200" cap="none" spc="0" normalizeH="0" baseline="0" noProof="0" dirty="0" err="1">
                <a:ln w="6600">
                  <a:solidFill>
                    <a:srgbClr val="C00000"/>
                  </a:solidFill>
                  <a:prstDash val="solid"/>
                </a:ln>
                <a:solidFill>
                  <a:srgbClr val="FA3751"/>
                </a:solidFill>
                <a:effectLst>
                  <a:outerShdw dist="38100" dir="2700000" algn="tl" rotWithShape="0">
                    <a:srgbClr val="002060"/>
                  </a:outerShdw>
                </a:effectLst>
                <a:uLnTx/>
                <a:uFillTx/>
              </a:rPr>
              <a:t>những</a:t>
            </a:r>
            <a:r>
              <a:rPr kumimoji="0" lang="en-US" sz="4400" b="1" i="0" u="none" strike="noStrike" kern="1200" cap="none" spc="0" normalizeH="0" baseline="0" noProof="0" dirty="0">
                <a:ln w="6600">
                  <a:solidFill>
                    <a:srgbClr val="C00000"/>
                  </a:solidFill>
                  <a:prstDash val="solid"/>
                </a:ln>
                <a:solidFill>
                  <a:srgbClr val="FA3751"/>
                </a:solidFill>
                <a:effectLst>
                  <a:outerShdw dist="38100" dir="2700000" algn="tl" rotWithShape="0">
                    <a:srgbClr val="002060"/>
                  </a:outerShdw>
                </a:effectLst>
                <a:uLnTx/>
                <a:uFillTx/>
              </a:rPr>
              <a:t> </a:t>
            </a:r>
            <a:r>
              <a:rPr kumimoji="0" lang="en-US" sz="4400" b="1" i="0" u="none" strike="noStrike" kern="1200" cap="none" spc="0" normalizeH="0" baseline="0" noProof="0" dirty="0" err="1">
                <a:ln w="6600">
                  <a:solidFill>
                    <a:srgbClr val="C00000"/>
                  </a:solidFill>
                  <a:prstDash val="solid"/>
                </a:ln>
                <a:solidFill>
                  <a:srgbClr val="FA3751"/>
                </a:solidFill>
                <a:effectLst>
                  <a:outerShdw dist="38100" dir="2700000" algn="tl" rotWithShape="0">
                    <a:srgbClr val="002060"/>
                  </a:outerShdw>
                </a:effectLst>
                <a:uLnTx/>
                <a:uFillTx/>
              </a:rPr>
              <a:t>công</a:t>
            </a:r>
            <a:r>
              <a:rPr kumimoji="0" lang="en-US" sz="4400" b="1" i="0" u="none" strike="noStrike" kern="1200" cap="none" spc="0" normalizeH="0" baseline="0" noProof="0" dirty="0">
                <a:ln w="6600">
                  <a:solidFill>
                    <a:srgbClr val="C00000"/>
                  </a:solidFill>
                  <a:prstDash val="solid"/>
                </a:ln>
                <a:solidFill>
                  <a:srgbClr val="FA3751"/>
                </a:solidFill>
                <a:effectLst>
                  <a:outerShdw dist="38100" dir="2700000" algn="tl" rotWithShape="0">
                    <a:srgbClr val="002060"/>
                  </a:outerShdw>
                </a:effectLst>
                <a:uLnTx/>
                <a:uFillTx/>
              </a:rPr>
              <a:t> </a:t>
            </a:r>
            <a:r>
              <a:rPr kumimoji="0" lang="en-US" sz="4400" b="1" i="0" u="none" strike="noStrike" kern="1200" cap="none" spc="0" normalizeH="0" baseline="0" noProof="0" dirty="0" err="1">
                <a:ln w="6600">
                  <a:solidFill>
                    <a:srgbClr val="C00000"/>
                  </a:solidFill>
                  <a:prstDash val="solid"/>
                </a:ln>
                <a:solidFill>
                  <a:srgbClr val="FA3751"/>
                </a:solidFill>
                <a:effectLst>
                  <a:outerShdw dist="38100" dir="2700000" algn="tl" rotWithShape="0">
                    <a:srgbClr val="002060"/>
                  </a:outerShdw>
                </a:effectLst>
                <a:uLnTx/>
                <a:uFillTx/>
              </a:rPr>
              <a:t>việc</a:t>
            </a:r>
            <a:r>
              <a:rPr kumimoji="0" lang="en-US" sz="4400" b="1" i="0" u="none" strike="noStrike" kern="1200" cap="none" spc="0" normalizeH="0" baseline="0" noProof="0" dirty="0">
                <a:ln w="6600">
                  <a:solidFill>
                    <a:srgbClr val="C00000"/>
                  </a:solidFill>
                  <a:prstDash val="solid"/>
                </a:ln>
                <a:solidFill>
                  <a:srgbClr val="FA3751"/>
                </a:solidFill>
                <a:effectLst>
                  <a:outerShdw dist="38100" dir="2700000" algn="tl" rotWithShape="0">
                    <a:srgbClr val="002060"/>
                  </a:outerShdw>
                </a:effectLst>
                <a:uLnTx/>
                <a:uFillTx/>
              </a:rPr>
              <a:t> </a:t>
            </a:r>
            <a:r>
              <a:rPr kumimoji="0" lang="en-US" sz="4400" b="1" i="0" u="none" strike="noStrike" kern="1200" cap="none" spc="0" normalizeH="0" baseline="0" noProof="0" dirty="0" err="1">
                <a:ln w="6600">
                  <a:solidFill>
                    <a:srgbClr val="C00000"/>
                  </a:solidFill>
                  <a:prstDash val="solid"/>
                </a:ln>
                <a:solidFill>
                  <a:srgbClr val="FA3751"/>
                </a:solidFill>
                <a:effectLst>
                  <a:outerShdw dist="38100" dir="2700000" algn="tl" rotWithShape="0">
                    <a:srgbClr val="002060"/>
                  </a:outerShdw>
                </a:effectLst>
                <a:uLnTx/>
                <a:uFillTx/>
              </a:rPr>
              <a:t>cụ</a:t>
            </a:r>
            <a:r>
              <a:rPr kumimoji="0" lang="en-US" sz="4400" b="1" i="0" u="none" strike="noStrike" kern="1200" cap="none" spc="0" normalizeH="0" baseline="0" noProof="0" dirty="0">
                <a:ln w="6600">
                  <a:solidFill>
                    <a:srgbClr val="C00000"/>
                  </a:solidFill>
                  <a:prstDash val="solid"/>
                </a:ln>
                <a:solidFill>
                  <a:srgbClr val="FA3751"/>
                </a:solidFill>
                <a:effectLst>
                  <a:outerShdw dist="38100" dir="2700000" algn="tl" rotWithShape="0">
                    <a:srgbClr val="002060"/>
                  </a:outerShdw>
                </a:effectLst>
                <a:uLnTx/>
                <a:uFillTx/>
              </a:rPr>
              <a:t> </a:t>
            </a:r>
            <a:r>
              <a:rPr kumimoji="0" lang="en-US" sz="4400" b="1" i="0" u="none" strike="noStrike" kern="1200" cap="none" spc="0" normalizeH="0" baseline="0" noProof="0" dirty="0" err="1">
                <a:ln w="6600">
                  <a:solidFill>
                    <a:srgbClr val="C00000"/>
                  </a:solidFill>
                  <a:prstDash val="solid"/>
                </a:ln>
                <a:solidFill>
                  <a:srgbClr val="FA3751"/>
                </a:solidFill>
                <a:effectLst>
                  <a:outerShdw dist="38100" dir="2700000" algn="tl" rotWithShape="0">
                    <a:srgbClr val="002060"/>
                  </a:outerShdw>
                </a:effectLst>
                <a:uLnTx/>
                <a:uFillTx/>
              </a:rPr>
              <a:t>thể</a:t>
            </a:r>
            <a:r>
              <a:rPr kumimoji="0" lang="en-US" sz="4400" b="1" i="0" u="none" strike="noStrike" kern="1200" cap="none" spc="0" normalizeH="0" baseline="0" noProof="0" dirty="0">
                <a:ln w="6600">
                  <a:solidFill>
                    <a:srgbClr val="C00000"/>
                  </a:solidFill>
                  <a:prstDash val="solid"/>
                </a:ln>
                <a:solidFill>
                  <a:srgbClr val="FA3751"/>
                </a:solidFill>
                <a:effectLst>
                  <a:outerShdw dist="38100" dir="2700000" algn="tl" rotWithShape="0">
                    <a:srgbClr val="002060"/>
                  </a:outerShdw>
                </a:effectLst>
                <a:uLnTx/>
                <a:uFillTx/>
              </a:rPr>
              <a:t> </a:t>
            </a:r>
            <a:r>
              <a:rPr kumimoji="0" lang="en-US" sz="4400" b="1" i="0" u="none" strike="noStrike" kern="1200" cap="none" spc="0" normalizeH="0" baseline="0" noProof="0" dirty="0" err="1">
                <a:ln w="6600">
                  <a:solidFill>
                    <a:srgbClr val="C00000"/>
                  </a:solidFill>
                  <a:prstDash val="solid"/>
                </a:ln>
                <a:solidFill>
                  <a:srgbClr val="FA3751"/>
                </a:solidFill>
                <a:effectLst>
                  <a:outerShdw dist="38100" dir="2700000" algn="tl" rotWithShape="0">
                    <a:srgbClr val="002060"/>
                  </a:outerShdw>
                </a:effectLst>
                <a:uLnTx/>
                <a:uFillTx/>
              </a:rPr>
              <a:t>cần</a:t>
            </a:r>
            <a:r>
              <a:rPr kumimoji="0" lang="en-US" sz="4400" b="1" i="0" u="none" strike="noStrike" kern="1200" cap="none" spc="0" normalizeH="0" baseline="0" noProof="0" dirty="0">
                <a:ln w="6600">
                  <a:solidFill>
                    <a:srgbClr val="C00000"/>
                  </a:solidFill>
                  <a:prstDash val="solid"/>
                </a:ln>
                <a:solidFill>
                  <a:srgbClr val="FA3751"/>
                </a:solidFill>
                <a:effectLst>
                  <a:outerShdw dist="38100" dir="2700000" algn="tl" rotWithShape="0">
                    <a:srgbClr val="002060"/>
                  </a:outerShdw>
                </a:effectLst>
                <a:uLnTx/>
                <a:uFillTx/>
              </a:rPr>
              <a:t> </a:t>
            </a:r>
            <a:r>
              <a:rPr kumimoji="0" lang="en-US" sz="4400" b="1" i="0" u="none" strike="noStrike" kern="1200" cap="none" spc="0" normalizeH="0" baseline="0" noProof="0" dirty="0" err="1">
                <a:ln w="6600">
                  <a:solidFill>
                    <a:srgbClr val="C00000"/>
                  </a:solidFill>
                  <a:prstDash val="solid"/>
                </a:ln>
                <a:solidFill>
                  <a:srgbClr val="FA3751"/>
                </a:solidFill>
                <a:effectLst>
                  <a:outerShdw dist="38100" dir="2700000" algn="tl" rotWithShape="0">
                    <a:srgbClr val="002060"/>
                  </a:outerShdw>
                </a:effectLst>
                <a:uLnTx/>
                <a:uFillTx/>
              </a:rPr>
              <a:t>làm</a:t>
            </a:r>
            <a:r>
              <a:rPr kumimoji="0" lang="en-US" sz="4400" b="1" i="0" u="none" strike="noStrike" kern="1200" cap="none" spc="0" normalizeH="0" baseline="0" noProof="0" dirty="0">
                <a:ln w="6600">
                  <a:solidFill>
                    <a:srgbClr val="C00000"/>
                  </a:solidFill>
                  <a:prstDash val="solid"/>
                </a:ln>
                <a:solidFill>
                  <a:srgbClr val="FA3751"/>
                </a:solidFill>
                <a:effectLst>
                  <a:outerShdw dist="38100" dir="2700000" algn="tl" rotWithShape="0">
                    <a:srgbClr val="002060"/>
                  </a:outerShdw>
                </a:effectLst>
                <a:uLnTx/>
                <a:uFillTx/>
              </a:rPr>
              <a:t> </a:t>
            </a:r>
            <a:r>
              <a:rPr kumimoji="0" lang="en-US" sz="4400" b="1" i="0" u="none" strike="noStrike" kern="1200" cap="none" spc="0" normalizeH="0" baseline="0" noProof="0" dirty="0" err="1">
                <a:ln w="6600">
                  <a:solidFill>
                    <a:srgbClr val="C00000"/>
                  </a:solidFill>
                  <a:prstDash val="solid"/>
                </a:ln>
                <a:solidFill>
                  <a:srgbClr val="FA3751"/>
                </a:solidFill>
                <a:effectLst>
                  <a:outerShdw dist="38100" dir="2700000" algn="tl" rotWithShape="0">
                    <a:srgbClr val="002060"/>
                  </a:outerShdw>
                </a:effectLst>
                <a:uLnTx/>
                <a:uFillTx/>
              </a:rPr>
              <a:t>với</a:t>
            </a:r>
            <a:r>
              <a:rPr kumimoji="0" lang="en-US" sz="4400" b="1" i="0" u="none" strike="noStrike" kern="1200" cap="none" spc="0" normalizeH="0" baseline="0" noProof="0" dirty="0">
                <a:ln w="6600">
                  <a:solidFill>
                    <a:srgbClr val="C00000"/>
                  </a:solidFill>
                  <a:prstDash val="solid"/>
                </a:ln>
                <a:solidFill>
                  <a:srgbClr val="FA3751"/>
                </a:solidFill>
                <a:effectLst>
                  <a:outerShdw dist="38100" dir="2700000" algn="tl" rotWithShape="0">
                    <a:srgbClr val="002060"/>
                  </a:outerShdw>
                </a:effectLst>
                <a:uLnTx/>
                <a:uFillTx/>
              </a:rPr>
              <a:t> </a:t>
            </a:r>
            <a:r>
              <a:rPr kumimoji="0" lang="en-US" sz="4400" b="1" i="0" u="none" strike="noStrike" kern="1200" cap="none" spc="0" normalizeH="0" baseline="0" noProof="0" dirty="0" err="1">
                <a:ln w="6600">
                  <a:solidFill>
                    <a:srgbClr val="C00000"/>
                  </a:solidFill>
                  <a:prstDash val="solid"/>
                </a:ln>
                <a:solidFill>
                  <a:srgbClr val="FA3751"/>
                </a:solidFill>
                <a:effectLst>
                  <a:outerShdw dist="38100" dir="2700000" algn="tl" rotWithShape="0">
                    <a:srgbClr val="002060"/>
                  </a:outerShdw>
                </a:effectLst>
                <a:uLnTx/>
                <a:uFillTx/>
              </a:rPr>
              <a:t>mỗi</a:t>
            </a:r>
            <a:r>
              <a:rPr kumimoji="0" lang="en-US" sz="4400" b="1" i="0" u="none" strike="noStrike" kern="1200" cap="none" spc="0" normalizeH="0" baseline="0" noProof="0" dirty="0">
                <a:ln w="6600">
                  <a:solidFill>
                    <a:srgbClr val="C00000"/>
                  </a:solidFill>
                  <a:prstDash val="solid"/>
                </a:ln>
                <a:solidFill>
                  <a:srgbClr val="FA3751"/>
                </a:solidFill>
                <a:effectLst>
                  <a:outerShdw dist="38100" dir="2700000" algn="tl" rotWithShape="0">
                    <a:srgbClr val="002060"/>
                  </a:outerShdw>
                </a:effectLst>
                <a:uLnTx/>
                <a:uFillTx/>
              </a:rPr>
              <a:t> </a:t>
            </a:r>
            <a:r>
              <a:rPr kumimoji="0" lang="en-US" sz="4400" b="1" i="0" u="none" strike="noStrike" kern="1200" cap="none" spc="0" normalizeH="0" baseline="0" noProof="0" dirty="0" err="1">
                <a:ln w="6600">
                  <a:solidFill>
                    <a:srgbClr val="C00000"/>
                  </a:solidFill>
                  <a:prstDash val="solid"/>
                </a:ln>
                <a:solidFill>
                  <a:srgbClr val="FA3751"/>
                </a:solidFill>
                <a:effectLst>
                  <a:outerShdw dist="38100" dir="2700000" algn="tl" rotWithShape="0">
                    <a:srgbClr val="002060"/>
                  </a:outerShdw>
                </a:effectLst>
                <a:uLnTx/>
                <a:uFillTx/>
              </a:rPr>
              <a:t>hình</a:t>
            </a:r>
            <a:r>
              <a:rPr kumimoji="0" lang="en-US" sz="4400" b="1" i="0" u="none" strike="noStrike" kern="1200" cap="none" spc="0" normalizeH="0" baseline="0" noProof="0" dirty="0">
                <a:ln w="6600">
                  <a:solidFill>
                    <a:srgbClr val="C00000"/>
                  </a:solidFill>
                  <a:prstDash val="solid"/>
                </a:ln>
                <a:solidFill>
                  <a:srgbClr val="FA3751"/>
                </a:solidFill>
                <a:effectLst>
                  <a:outerShdw dist="38100" dir="2700000" algn="tl" rotWithShape="0">
                    <a:srgbClr val="002060"/>
                  </a:outerShdw>
                </a:effectLst>
                <a:uLnTx/>
                <a:uFillTx/>
              </a:rPr>
              <a:t> </a:t>
            </a:r>
            <a:r>
              <a:rPr kumimoji="0" lang="en-US" sz="4400" b="1" i="0" u="none" strike="noStrike" kern="1200" cap="none" spc="0" normalizeH="0" baseline="0" noProof="0" dirty="0" err="1">
                <a:ln w="6600">
                  <a:solidFill>
                    <a:srgbClr val="C00000"/>
                  </a:solidFill>
                  <a:prstDash val="solid"/>
                </a:ln>
                <a:solidFill>
                  <a:srgbClr val="FA3751"/>
                </a:solidFill>
                <a:effectLst>
                  <a:outerShdw dist="38100" dir="2700000" algn="tl" rotWithShape="0">
                    <a:srgbClr val="002060"/>
                  </a:outerShdw>
                </a:effectLst>
                <a:uLnTx/>
                <a:uFillTx/>
              </a:rPr>
              <a:t>thức</a:t>
            </a:r>
            <a:r>
              <a:rPr kumimoji="0" lang="en-US" sz="4400" b="1" i="0" u="none" strike="noStrike" kern="1200" cap="none" spc="0" normalizeH="0" baseline="0" noProof="0" dirty="0">
                <a:ln w="6600">
                  <a:solidFill>
                    <a:srgbClr val="C00000"/>
                  </a:solidFill>
                  <a:prstDash val="solid"/>
                </a:ln>
                <a:solidFill>
                  <a:srgbClr val="FA3751"/>
                </a:solidFill>
                <a:effectLst>
                  <a:outerShdw dist="38100" dir="2700000" algn="tl" rotWithShape="0">
                    <a:srgbClr val="002060"/>
                  </a:outerShdw>
                </a:effectLst>
                <a:uLnTx/>
                <a:uFillTx/>
              </a:rPr>
              <a:t> </a:t>
            </a:r>
            <a:r>
              <a:rPr kumimoji="0" lang="en-US" sz="4400" b="1" i="0" u="none" strike="noStrike" kern="1200" cap="none" spc="0" normalizeH="0" baseline="0" noProof="0" dirty="0" err="1">
                <a:ln w="6600">
                  <a:solidFill>
                    <a:srgbClr val="C00000"/>
                  </a:solidFill>
                  <a:prstDash val="solid"/>
                </a:ln>
                <a:solidFill>
                  <a:srgbClr val="FA3751"/>
                </a:solidFill>
                <a:effectLst>
                  <a:outerShdw dist="38100" dir="2700000" algn="tl" rotWithShape="0">
                    <a:srgbClr val="002060"/>
                  </a:outerShdw>
                </a:effectLst>
                <a:uLnTx/>
                <a:uFillTx/>
              </a:rPr>
              <a:t>để</a:t>
            </a:r>
            <a:r>
              <a:rPr kumimoji="0" lang="en-US" sz="4400" b="1" i="0" u="none" strike="noStrike" kern="1200" cap="none" spc="0" normalizeH="0" baseline="0" noProof="0" dirty="0">
                <a:ln w="6600">
                  <a:solidFill>
                    <a:srgbClr val="C00000"/>
                  </a:solidFill>
                  <a:prstDash val="solid"/>
                </a:ln>
                <a:solidFill>
                  <a:srgbClr val="FA3751"/>
                </a:solidFill>
                <a:effectLst>
                  <a:outerShdw dist="38100" dir="2700000" algn="tl" rotWithShape="0">
                    <a:srgbClr val="002060"/>
                  </a:outerShdw>
                </a:effectLst>
                <a:uLnTx/>
                <a:uFillTx/>
              </a:rPr>
              <a:t> </a:t>
            </a:r>
            <a:r>
              <a:rPr kumimoji="0" lang="en-US" sz="4400" b="1" i="0" u="none" strike="noStrike" kern="1200" cap="none" spc="0" normalizeH="0" baseline="0" noProof="0" dirty="0" err="1">
                <a:ln w="6600">
                  <a:solidFill>
                    <a:srgbClr val="C00000"/>
                  </a:solidFill>
                  <a:prstDash val="solid"/>
                </a:ln>
                <a:solidFill>
                  <a:srgbClr val="FA3751"/>
                </a:solidFill>
                <a:effectLst>
                  <a:outerShdw dist="38100" dir="2700000" algn="tl" rotWithShape="0">
                    <a:srgbClr val="002060"/>
                  </a:outerShdw>
                </a:effectLst>
                <a:uLnTx/>
                <a:uFillTx/>
              </a:rPr>
              <a:t>tổ</a:t>
            </a:r>
            <a:r>
              <a:rPr kumimoji="0" lang="en-US" sz="4400" b="1" i="0" u="none" strike="noStrike" kern="1200" cap="none" spc="0" normalizeH="0" baseline="0" noProof="0" dirty="0">
                <a:ln w="6600">
                  <a:solidFill>
                    <a:srgbClr val="C00000"/>
                  </a:solidFill>
                  <a:prstDash val="solid"/>
                </a:ln>
                <a:solidFill>
                  <a:srgbClr val="FA3751"/>
                </a:solidFill>
                <a:effectLst>
                  <a:outerShdw dist="38100" dir="2700000" algn="tl" rotWithShape="0">
                    <a:srgbClr val="002060"/>
                  </a:outerShdw>
                </a:effectLst>
                <a:uLnTx/>
                <a:uFillTx/>
              </a:rPr>
              <a:t> </a:t>
            </a:r>
            <a:r>
              <a:rPr kumimoji="0" lang="en-US" sz="4400" b="1" i="0" u="none" strike="noStrike" kern="1200" cap="none" spc="0" normalizeH="0" baseline="0" noProof="0" dirty="0" err="1">
                <a:ln w="6600">
                  <a:solidFill>
                    <a:srgbClr val="C00000"/>
                  </a:solidFill>
                  <a:prstDash val="solid"/>
                </a:ln>
                <a:solidFill>
                  <a:srgbClr val="FA3751"/>
                </a:solidFill>
                <a:effectLst>
                  <a:outerShdw dist="38100" dir="2700000" algn="tl" rotWithShape="0">
                    <a:srgbClr val="002060"/>
                  </a:outerShdw>
                </a:effectLst>
                <a:uLnTx/>
                <a:uFillTx/>
              </a:rPr>
              <a:t>chức</a:t>
            </a:r>
            <a:r>
              <a:rPr kumimoji="0" lang="en-US" sz="4400" b="1" i="0" u="none" strike="noStrike" kern="1200" cap="none" spc="0" normalizeH="0" baseline="0" noProof="0" dirty="0">
                <a:ln w="6600">
                  <a:solidFill>
                    <a:srgbClr val="C00000"/>
                  </a:solidFill>
                  <a:prstDash val="solid"/>
                </a:ln>
                <a:solidFill>
                  <a:srgbClr val="FA3751"/>
                </a:solidFill>
                <a:effectLst>
                  <a:outerShdw dist="38100" dir="2700000" algn="tl" rotWithShape="0">
                    <a:srgbClr val="002060"/>
                  </a:outerShdw>
                </a:effectLst>
                <a:uLnTx/>
                <a:uFillTx/>
              </a:rPr>
              <a:t> </a:t>
            </a:r>
            <a:r>
              <a:rPr kumimoji="0" lang="en-US" sz="4400" b="1" i="0" u="none" strike="noStrike" kern="1200" cap="none" spc="0" normalizeH="0" baseline="0" noProof="0" dirty="0" err="1">
                <a:ln w="6600">
                  <a:solidFill>
                    <a:srgbClr val="C00000"/>
                  </a:solidFill>
                  <a:prstDash val="solid"/>
                </a:ln>
                <a:solidFill>
                  <a:srgbClr val="FA3751"/>
                </a:solidFill>
                <a:effectLst>
                  <a:outerShdw dist="38100" dir="2700000" algn="tl" rotWithShape="0">
                    <a:srgbClr val="002060"/>
                  </a:outerShdw>
                </a:effectLst>
                <a:uLnTx/>
                <a:uFillTx/>
              </a:rPr>
              <a:t>hoạt</a:t>
            </a:r>
            <a:r>
              <a:rPr kumimoji="0" lang="en-US" sz="4400" b="1" i="0" u="none" strike="noStrike" kern="1200" cap="none" spc="0" normalizeH="0" baseline="0" noProof="0" dirty="0">
                <a:ln w="6600">
                  <a:solidFill>
                    <a:srgbClr val="C00000"/>
                  </a:solidFill>
                  <a:prstDash val="solid"/>
                </a:ln>
                <a:solidFill>
                  <a:srgbClr val="FA3751"/>
                </a:solidFill>
                <a:effectLst>
                  <a:outerShdw dist="38100" dir="2700000" algn="tl" rotWithShape="0">
                    <a:srgbClr val="002060"/>
                  </a:outerShdw>
                </a:effectLst>
                <a:uLnTx/>
                <a:uFillTx/>
              </a:rPr>
              <a:t> </a:t>
            </a:r>
            <a:r>
              <a:rPr kumimoji="0" lang="en-US" sz="4400" b="1" i="0" u="none" strike="noStrike" kern="1200" cap="none" spc="0" normalizeH="0" baseline="0" noProof="0" dirty="0" err="1">
                <a:ln w="6600">
                  <a:solidFill>
                    <a:srgbClr val="C00000"/>
                  </a:solidFill>
                  <a:prstDash val="solid"/>
                </a:ln>
                <a:solidFill>
                  <a:srgbClr val="FA3751"/>
                </a:solidFill>
                <a:effectLst>
                  <a:outerShdw dist="38100" dir="2700000" algn="tl" rotWithShape="0">
                    <a:srgbClr val="002060"/>
                  </a:outerShdw>
                </a:effectLst>
                <a:uLnTx/>
                <a:uFillTx/>
              </a:rPr>
              <a:t>động</a:t>
            </a:r>
            <a:r>
              <a:rPr kumimoji="0" lang="en-US" sz="4400" b="1" i="0" u="none" strike="noStrike" kern="1200" cap="none" spc="0" normalizeH="0" baseline="0" noProof="0" dirty="0">
                <a:ln w="6600">
                  <a:solidFill>
                    <a:srgbClr val="C00000"/>
                  </a:solidFill>
                  <a:prstDash val="solid"/>
                </a:ln>
                <a:solidFill>
                  <a:srgbClr val="FA3751"/>
                </a:solidFill>
                <a:effectLst>
                  <a:outerShdw dist="38100" dir="2700000" algn="tl" rotWithShape="0">
                    <a:srgbClr val="002060"/>
                  </a:outerShdw>
                </a:effectLst>
                <a:uLnTx/>
                <a:uFillTx/>
              </a:rPr>
              <a:t> </a:t>
            </a:r>
            <a:r>
              <a:rPr kumimoji="0" lang="en-US" sz="4400" b="1" i="0" u="none" strike="noStrike" kern="1200" cap="none" spc="0" normalizeH="0" baseline="0" noProof="0" dirty="0" err="1">
                <a:ln w="6600">
                  <a:solidFill>
                    <a:srgbClr val="C00000"/>
                  </a:solidFill>
                  <a:prstDash val="solid"/>
                </a:ln>
                <a:solidFill>
                  <a:srgbClr val="FA3751"/>
                </a:solidFill>
                <a:effectLst>
                  <a:outerShdw dist="38100" dir="2700000" algn="tl" rotWithShape="0">
                    <a:srgbClr val="002060"/>
                  </a:outerShdw>
                </a:effectLst>
                <a:uLnTx/>
                <a:uFillTx/>
              </a:rPr>
              <a:t>giới</a:t>
            </a:r>
            <a:r>
              <a:rPr kumimoji="0" lang="en-US" sz="4400" b="1" i="0" u="none" strike="noStrike" kern="1200" cap="none" spc="0" normalizeH="0" baseline="0" noProof="0" dirty="0">
                <a:ln w="6600">
                  <a:solidFill>
                    <a:srgbClr val="C00000"/>
                  </a:solidFill>
                  <a:prstDash val="solid"/>
                </a:ln>
                <a:solidFill>
                  <a:srgbClr val="FA3751"/>
                </a:solidFill>
                <a:effectLst>
                  <a:outerShdw dist="38100" dir="2700000" algn="tl" rotWithShape="0">
                    <a:srgbClr val="002060"/>
                  </a:outerShdw>
                </a:effectLst>
                <a:uLnTx/>
                <a:uFillTx/>
              </a:rPr>
              <a:t> </a:t>
            </a:r>
            <a:r>
              <a:rPr kumimoji="0" lang="en-US" sz="4400" b="1" i="0" u="none" strike="noStrike" kern="1200" cap="none" spc="0" normalizeH="0" baseline="0" noProof="0" dirty="0" err="1">
                <a:ln w="6600">
                  <a:solidFill>
                    <a:srgbClr val="C00000"/>
                  </a:solidFill>
                  <a:prstDash val="solid"/>
                </a:ln>
                <a:solidFill>
                  <a:srgbClr val="FA3751"/>
                </a:solidFill>
                <a:effectLst>
                  <a:outerShdw dist="38100" dir="2700000" algn="tl" rotWithShape="0">
                    <a:srgbClr val="002060"/>
                  </a:outerShdw>
                </a:effectLst>
                <a:uLnTx/>
                <a:uFillTx/>
              </a:rPr>
              <a:t>thiệu</a:t>
            </a:r>
            <a:r>
              <a:rPr kumimoji="0" lang="en-US" sz="4400" b="1" i="0" u="none" strike="noStrike" kern="1200" cap="none" spc="0" normalizeH="0" baseline="0" noProof="0" dirty="0">
                <a:ln w="6600">
                  <a:solidFill>
                    <a:srgbClr val="C00000"/>
                  </a:solidFill>
                  <a:prstDash val="solid"/>
                </a:ln>
                <a:solidFill>
                  <a:srgbClr val="FA3751"/>
                </a:solidFill>
                <a:effectLst>
                  <a:outerShdw dist="38100" dir="2700000" algn="tl" rotWithShape="0">
                    <a:srgbClr val="002060"/>
                  </a:outerShdw>
                </a:effectLst>
                <a:uLnTx/>
                <a:uFillTx/>
              </a:rPr>
              <a:t> </a:t>
            </a:r>
            <a:r>
              <a:rPr kumimoji="0" lang="en-US" sz="4400" b="1" i="0" u="none" strike="noStrike" kern="1200" cap="none" spc="0" normalizeH="0" baseline="0" noProof="0" dirty="0" err="1">
                <a:ln w="6600">
                  <a:solidFill>
                    <a:srgbClr val="C00000"/>
                  </a:solidFill>
                  <a:prstDash val="solid"/>
                </a:ln>
                <a:solidFill>
                  <a:srgbClr val="FA3751"/>
                </a:solidFill>
                <a:effectLst>
                  <a:outerShdw dist="38100" dir="2700000" algn="tl" rotWithShape="0">
                    <a:srgbClr val="002060"/>
                  </a:outerShdw>
                </a:effectLst>
                <a:uLnTx/>
                <a:uFillTx/>
              </a:rPr>
              <a:t>sách</a:t>
            </a:r>
            <a:r>
              <a:rPr kumimoji="0" lang="en-US" sz="4400" b="1" i="0" u="none" strike="noStrike" kern="1200" cap="none" spc="0" normalizeH="0" baseline="0" noProof="0" dirty="0">
                <a:ln w="6600">
                  <a:solidFill>
                    <a:srgbClr val="C00000"/>
                  </a:solidFill>
                  <a:prstDash val="solid"/>
                </a:ln>
                <a:solidFill>
                  <a:srgbClr val="FA3751"/>
                </a:solidFill>
                <a:effectLst>
                  <a:outerShdw dist="38100" dir="2700000" algn="tl" rotWithShape="0">
                    <a:srgbClr val="002060"/>
                  </a:outerShdw>
                </a:effectLst>
                <a:uLnTx/>
                <a:uFillTx/>
              </a:rPr>
              <a:t>.</a:t>
            </a:r>
          </a:p>
        </p:txBody>
      </p:sp>
      <p:pic>
        <p:nvPicPr>
          <p:cNvPr id="18" name="Picture 17" descr="A group of people in clothing&#10;&#10;Description automatically generated with low confidence">
            <a:extLst>
              <a:ext uri="{FF2B5EF4-FFF2-40B4-BE49-F238E27FC236}">
                <a16:creationId xmlns:a16="http://schemas.microsoft.com/office/drawing/2014/main" id="{E7DB1145-27BF-E033-83D3-C823B4FBD801}"/>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8181482" y="4302580"/>
            <a:ext cx="3730432" cy="2347538"/>
          </a:xfrm>
          <a:prstGeom prst="rect">
            <a:avLst/>
          </a:prstGeom>
        </p:spPr>
      </p:pic>
    </p:spTree>
    <p:extLst>
      <p:ext uri="{BB962C8B-B14F-4D97-AF65-F5344CB8AC3E}">
        <p14:creationId xmlns:p14="http://schemas.microsoft.com/office/powerpoint/2010/main" val="2847560012"/>
      </p:ext>
    </p:extLst>
  </p:cSld>
  <p:clrMapOvr>
    <a:masterClrMapping/>
  </p:clrMapOvr>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40000">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14:bounceEnd="40000">
                                          <p:cBhvr additive="base">
                                            <p:cTn id="7" dur="750" fill="hold"/>
                                            <p:tgtEl>
                                              <p:spTgt spid="18"/>
                                            </p:tgtEl>
                                            <p:attrNameLst>
                                              <p:attrName>ppt_x</p:attrName>
                                            </p:attrNameLst>
                                          </p:cBhvr>
                                          <p:tavLst>
                                            <p:tav tm="0">
                                              <p:val>
                                                <p:strVal val="#ppt_x"/>
                                              </p:val>
                                            </p:tav>
                                            <p:tav tm="100000">
                                              <p:val>
                                                <p:strVal val="#ppt_x"/>
                                              </p:val>
                                            </p:tav>
                                          </p:tavLst>
                                        </p:anim>
                                        <p:anim calcmode="lin" valueType="num" p14:bounceEnd="40000">
                                          <p:cBhvr additive="base">
                                            <p:cTn id="8" dur="750" fill="hold"/>
                                            <p:tgtEl>
                                              <p:spTgt spid="1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Trò-chơi-chíu.wav"/>
                                            </p:tgtEl>
                                          </p:cMediaNode>
                                        </p:audio>
                                      </p:subTnLst>
                                    </p:cTn>
                                  </p:par>
                                  <p:par>
                                    <p:cTn id="9" presetID="32" presetClass="emph" presetSubtype="0" repeatCount="indefinite" fill="hold" nodeType="withEffect">
                                      <p:stCondLst>
                                        <p:cond delay="0"/>
                                      </p:stCondLst>
                                      <p:childTnLst>
                                        <p:animRot by="120000">
                                          <p:cBhvr>
                                            <p:cTn id="10" dur="100" fill="hold">
                                              <p:stCondLst>
                                                <p:cond delay="0"/>
                                              </p:stCondLst>
                                            </p:cTn>
                                            <p:tgtEl>
                                              <p:spTgt spid="18"/>
                                            </p:tgtEl>
                                            <p:attrNameLst>
                                              <p:attrName>r</p:attrName>
                                            </p:attrNameLst>
                                          </p:cBhvr>
                                        </p:animRot>
                                        <p:animRot by="-240000">
                                          <p:cBhvr>
                                            <p:cTn id="11" dur="200" fill="hold">
                                              <p:stCondLst>
                                                <p:cond delay="200"/>
                                              </p:stCondLst>
                                            </p:cTn>
                                            <p:tgtEl>
                                              <p:spTgt spid="18"/>
                                            </p:tgtEl>
                                            <p:attrNameLst>
                                              <p:attrName>r</p:attrName>
                                            </p:attrNameLst>
                                          </p:cBhvr>
                                        </p:animRot>
                                        <p:animRot by="240000">
                                          <p:cBhvr>
                                            <p:cTn id="12" dur="200" fill="hold">
                                              <p:stCondLst>
                                                <p:cond delay="400"/>
                                              </p:stCondLst>
                                            </p:cTn>
                                            <p:tgtEl>
                                              <p:spTgt spid="18"/>
                                            </p:tgtEl>
                                            <p:attrNameLst>
                                              <p:attrName>r</p:attrName>
                                            </p:attrNameLst>
                                          </p:cBhvr>
                                        </p:animRot>
                                        <p:animRot by="-240000">
                                          <p:cBhvr>
                                            <p:cTn id="13" dur="200" fill="hold">
                                              <p:stCondLst>
                                                <p:cond delay="600"/>
                                              </p:stCondLst>
                                            </p:cTn>
                                            <p:tgtEl>
                                              <p:spTgt spid="18"/>
                                            </p:tgtEl>
                                            <p:attrNameLst>
                                              <p:attrName>r</p:attrName>
                                            </p:attrNameLst>
                                          </p:cBhvr>
                                        </p:animRot>
                                        <p:animRot by="120000">
                                          <p:cBhvr>
                                            <p:cTn id="14" dur="200" fill="hold">
                                              <p:stCondLst>
                                                <p:cond delay="800"/>
                                              </p:stCondLst>
                                            </p:cTn>
                                            <p:tgtEl>
                                              <p:spTgt spid="1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750" fill="hold"/>
                                            <p:tgtEl>
                                              <p:spTgt spid="18"/>
                                            </p:tgtEl>
                                            <p:attrNameLst>
                                              <p:attrName>ppt_x</p:attrName>
                                            </p:attrNameLst>
                                          </p:cBhvr>
                                          <p:tavLst>
                                            <p:tav tm="0">
                                              <p:val>
                                                <p:strVal val="#ppt_x"/>
                                              </p:val>
                                            </p:tav>
                                            <p:tav tm="100000">
                                              <p:val>
                                                <p:strVal val="#ppt_x"/>
                                              </p:val>
                                            </p:tav>
                                          </p:tavLst>
                                        </p:anim>
                                        <p:anim calcmode="lin" valueType="num">
                                          <p:cBhvr additive="base">
                                            <p:cTn id="8" dur="750" fill="hold"/>
                                            <p:tgtEl>
                                              <p:spTgt spid="1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Trò-chơi-chíu.wav"/>
                                            </p:tgtEl>
                                          </p:cMediaNode>
                                        </p:audio>
                                      </p:subTnLst>
                                    </p:cTn>
                                  </p:par>
                                  <p:par>
                                    <p:cTn id="9" presetID="32" presetClass="emph" presetSubtype="0" repeatCount="indefinite" fill="hold" nodeType="withEffect">
                                      <p:stCondLst>
                                        <p:cond delay="0"/>
                                      </p:stCondLst>
                                      <p:childTnLst>
                                        <p:animRot by="120000">
                                          <p:cBhvr>
                                            <p:cTn id="10" dur="100" fill="hold">
                                              <p:stCondLst>
                                                <p:cond delay="0"/>
                                              </p:stCondLst>
                                            </p:cTn>
                                            <p:tgtEl>
                                              <p:spTgt spid="18"/>
                                            </p:tgtEl>
                                            <p:attrNameLst>
                                              <p:attrName>r</p:attrName>
                                            </p:attrNameLst>
                                          </p:cBhvr>
                                        </p:animRot>
                                        <p:animRot by="-240000">
                                          <p:cBhvr>
                                            <p:cTn id="11" dur="200" fill="hold">
                                              <p:stCondLst>
                                                <p:cond delay="200"/>
                                              </p:stCondLst>
                                            </p:cTn>
                                            <p:tgtEl>
                                              <p:spTgt spid="18"/>
                                            </p:tgtEl>
                                            <p:attrNameLst>
                                              <p:attrName>r</p:attrName>
                                            </p:attrNameLst>
                                          </p:cBhvr>
                                        </p:animRot>
                                        <p:animRot by="240000">
                                          <p:cBhvr>
                                            <p:cTn id="12" dur="200" fill="hold">
                                              <p:stCondLst>
                                                <p:cond delay="400"/>
                                              </p:stCondLst>
                                            </p:cTn>
                                            <p:tgtEl>
                                              <p:spTgt spid="18"/>
                                            </p:tgtEl>
                                            <p:attrNameLst>
                                              <p:attrName>r</p:attrName>
                                            </p:attrNameLst>
                                          </p:cBhvr>
                                        </p:animRot>
                                        <p:animRot by="-240000">
                                          <p:cBhvr>
                                            <p:cTn id="13" dur="200" fill="hold">
                                              <p:stCondLst>
                                                <p:cond delay="600"/>
                                              </p:stCondLst>
                                            </p:cTn>
                                            <p:tgtEl>
                                              <p:spTgt spid="18"/>
                                            </p:tgtEl>
                                            <p:attrNameLst>
                                              <p:attrName>r</p:attrName>
                                            </p:attrNameLst>
                                          </p:cBhvr>
                                        </p:animRot>
                                        <p:animRot by="120000">
                                          <p:cBhvr>
                                            <p:cTn id="14" dur="200" fill="hold">
                                              <p:stCondLst>
                                                <p:cond delay="800"/>
                                              </p:stCondLst>
                                            </p:cTn>
                                            <p:tgtEl>
                                              <p:spTgt spid="1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pic>
        <p:nvPicPr>
          <p:cNvPr id="7" name="Picture 2">
            <a:extLst>
              <a:ext uri="{FF2B5EF4-FFF2-40B4-BE49-F238E27FC236}">
                <a16:creationId xmlns:a16="http://schemas.microsoft.com/office/drawing/2014/main" id="{A4B76CA5-9867-6DC4-6E34-112752EA6236}"/>
              </a:ext>
            </a:extLst>
          </p:cNvPr>
          <p:cNvPicPr>
            <a:picLocks noChangeAspect="1"/>
          </p:cNvPicPr>
          <p:nvPr/>
        </p:nvPicPr>
        <p:blipFill>
          <a:blip r:embed="rId3"/>
          <a:srcRect t="413" b="413"/>
          <a:stretch>
            <a:fillRect/>
          </a:stretch>
        </p:blipFill>
        <p:spPr>
          <a:xfrm>
            <a:off x="3158125" y="523875"/>
            <a:ext cx="7233650" cy="5486400"/>
          </a:xfrm>
          <a:prstGeom prst="rect">
            <a:avLst/>
          </a:prstGeom>
        </p:spPr>
      </p:pic>
      <p:pic>
        <p:nvPicPr>
          <p:cNvPr id="8" name="Picture 6">
            <a:extLst>
              <a:ext uri="{FF2B5EF4-FFF2-40B4-BE49-F238E27FC236}">
                <a16:creationId xmlns:a16="http://schemas.microsoft.com/office/drawing/2014/main" id="{DC0C0B97-D17A-3C99-F569-0C70616A8C2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3534748"/>
            <a:ext cx="4821089" cy="3429000"/>
          </a:xfrm>
          <a:prstGeom prst="rect">
            <a:avLst/>
          </a:prstGeom>
        </p:spPr>
      </p:pic>
      <p:sp>
        <p:nvSpPr>
          <p:cNvPr id="10" name="TextBox 9">
            <a:extLst>
              <a:ext uri="{FF2B5EF4-FFF2-40B4-BE49-F238E27FC236}">
                <a16:creationId xmlns:a16="http://schemas.microsoft.com/office/drawing/2014/main" id="{0A45A9F0-50B2-5233-2651-C182DD26F863}"/>
              </a:ext>
            </a:extLst>
          </p:cNvPr>
          <p:cNvSpPr txBox="1"/>
          <p:nvPr/>
        </p:nvSpPr>
        <p:spPr>
          <a:xfrm>
            <a:off x="4362450" y="2066925"/>
            <a:ext cx="5495925" cy="1569660"/>
          </a:xfrm>
          <a:prstGeom prst="rect">
            <a:avLst/>
          </a:prstGeom>
          <a:noFill/>
        </p:spPr>
        <p:txBody>
          <a:bodyPr wrap="square" rtlCol="0">
            <a:spAutoFit/>
          </a:bodyPr>
          <a:lstStyle/>
          <a:p>
            <a:pPr lvl="0" algn="ctr"/>
            <a:r>
              <a:rPr lang="en-US" sz="4800" b="1" i="1" dirty="0">
                <a:solidFill>
                  <a:prstClr val="black"/>
                </a:solidFill>
                <a:latin typeface="Calibri" panose="020F0502020204030204" pitchFamily="34" charset="0"/>
                <a:ea typeface="Times New Roman" panose="02020603050405020304" pitchFamily="18" charset="0"/>
                <a:cs typeface="Calibri" panose="020F0502020204030204" pitchFamily="34" charset="0"/>
              </a:rPr>
              <a:t>2. </a:t>
            </a:r>
            <a:r>
              <a:rPr lang="en-US" sz="4800" b="1" i="1" dirty="0" err="1">
                <a:solidFill>
                  <a:prstClr val="black"/>
                </a:solidFill>
                <a:latin typeface="Calibri" panose="020F0502020204030204" pitchFamily="34" charset="0"/>
                <a:ea typeface="Times New Roman" panose="02020603050405020304" pitchFamily="18" charset="0"/>
                <a:cs typeface="Calibri" panose="020F0502020204030204" pitchFamily="34" charset="0"/>
              </a:rPr>
              <a:t>Lập</a:t>
            </a:r>
            <a:r>
              <a:rPr lang="en-US" sz="4800" b="1" i="1" dirty="0">
                <a:solidFill>
                  <a:prstClr val="black"/>
                </a:solidFill>
                <a:latin typeface="Calibri" panose="020F0502020204030204" pitchFamily="34" charset="0"/>
                <a:ea typeface="Times New Roman" panose="02020603050405020304" pitchFamily="18" charset="0"/>
                <a:cs typeface="Calibri" panose="020F0502020204030204" pitchFamily="34" charset="0"/>
              </a:rPr>
              <a:t> </a:t>
            </a:r>
            <a:r>
              <a:rPr lang="en-US" sz="4800" b="1" i="1" dirty="0" err="1">
                <a:solidFill>
                  <a:prstClr val="black"/>
                </a:solidFill>
                <a:latin typeface="Calibri" panose="020F0502020204030204" pitchFamily="34" charset="0"/>
                <a:ea typeface="Times New Roman" panose="02020603050405020304" pitchFamily="18" charset="0"/>
                <a:cs typeface="Calibri" panose="020F0502020204030204" pitchFamily="34" charset="0"/>
              </a:rPr>
              <a:t>kế</a:t>
            </a:r>
            <a:r>
              <a:rPr lang="en-US" sz="4800" b="1" i="1" dirty="0">
                <a:solidFill>
                  <a:prstClr val="black"/>
                </a:solidFill>
                <a:latin typeface="Calibri" panose="020F0502020204030204" pitchFamily="34" charset="0"/>
                <a:ea typeface="Times New Roman" panose="02020603050405020304" pitchFamily="18" charset="0"/>
                <a:cs typeface="Calibri" panose="020F0502020204030204" pitchFamily="34" charset="0"/>
              </a:rPr>
              <a:t> </a:t>
            </a:r>
            <a:r>
              <a:rPr lang="en-US" sz="4800" b="1" i="1" dirty="0" err="1">
                <a:solidFill>
                  <a:prstClr val="black"/>
                </a:solidFill>
                <a:latin typeface="Calibri" panose="020F0502020204030204" pitchFamily="34" charset="0"/>
                <a:ea typeface="Times New Roman" panose="02020603050405020304" pitchFamily="18" charset="0"/>
                <a:cs typeface="Calibri" panose="020F0502020204030204" pitchFamily="34" charset="0"/>
              </a:rPr>
              <a:t>hoạch</a:t>
            </a:r>
            <a:r>
              <a:rPr lang="en-US" sz="4800" b="1" i="1" dirty="0">
                <a:solidFill>
                  <a:prstClr val="black"/>
                </a:solidFill>
                <a:latin typeface="Calibri" panose="020F0502020204030204" pitchFamily="34" charset="0"/>
                <a:ea typeface="Times New Roman" panose="02020603050405020304" pitchFamily="18" charset="0"/>
                <a:cs typeface="Calibri" panose="020F0502020204030204" pitchFamily="34" charset="0"/>
              </a:rPr>
              <a:t> </a:t>
            </a:r>
            <a:r>
              <a:rPr lang="en-US" sz="4800" b="1" i="1" dirty="0" err="1">
                <a:solidFill>
                  <a:prstClr val="black"/>
                </a:solidFill>
                <a:latin typeface="Calibri" panose="020F0502020204030204" pitchFamily="34" charset="0"/>
                <a:ea typeface="Times New Roman" panose="02020603050405020304" pitchFamily="18" charset="0"/>
                <a:cs typeface="Calibri" panose="020F0502020204030204" pitchFamily="34" charset="0"/>
              </a:rPr>
              <a:t>giới</a:t>
            </a:r>
            <a:r>
              <a:rPr lang="en-US" sz="4800" b="1" i="1" dirty="0">
                <a:solidFill>
                  <a:prstClr val="black"/>
                </a:solidFill>
                <a:latin typeface="Calibri" panose="020F0502020204030204" pitchFamily="34" charset="0"/>
                <a:ea typeface="Times New Roman" panose="02020603050405020304" pitchFamily="18" charset="0"/>
                <a:cs typeface="Calibri" panose="020F0502020204030204" pitchFamily="34" charset="0"/>
              </a:rPr>
              <a:t> </a:t>
            </a:r>
            <a:r>
              <a:rPr lang="en-US" sz="4800" b="1" i="1" dirty="0" err="1">
                <a:solidFill>
                  <a:prstClr val="black"/>
                </a:solidFill>
                <a:latin typeface="Calibri" panose="020F0502020204030204" pitchFamily="34" charset="0"/>
                <a:ea typeface="Times New Roman" panose="02020603050405020304" pitchFamily="18" charset="0"/>
                <a:cs typeface="Calibri" panose="020F0502020204030204" pitchFamily="34" charset="0"/>
              </a:rPr>
              <a:t>thiệu</a:t>
            </a:r>
            <a:r>
              <a:rPr lang="en-US" sz="4800" b="1" i="1" dirty="0">
                <a:solidFill>
                  <a:prstClr val="black"/>
                </a:solidFill>
                <a:latin typeface="Calibri" panose="020F0502020204030204" pitchFamily="34" charset="0"/>
                <a:ea typeface="Times New Roman" panose="02020603050405020304" pitchFamily="18" charset="0"/>
                <a:cs typeface="Calibri" panose="020F0502020204030204" pitchFamily="34" charset="0"/>
              </a:rPr>
              <a:t> </a:t>
            </a:r>
            <a:r>
              <a:rPr lang="en-US" sz="4800" b="1" i="1" dirty="0" err="1">
                <a:solidFill>
                  <a:prstClr val="black"/>
                </a:solidFill>
                <a:latin typeface="Calibri" panose="020F0502020204030204" pitchFamily="34" charset="0"/>
                <a:ea typeface="Times New Roman" panose="02020603050405020304" pitchFamily="18" charset="0"/>
                <a:cs typeface="Calibri" panose="020F0502020204030204" pitchFamily="34" charset="0"/>
              </a:rPr>
              <a:t>sách</a:t>
            </a:r>
            <a:r>
              <a:rPr lang="en-US" sz="4800" b="1" i="1" dirty="0">
                <a:solidFill>
                  <a:prstClr val="black"/>
                </a:solidFill>
                <a:latin typeface="Calibri" panose="020F0502020204030204" pitchFamily="34" charset="0"/>
                <a:ea typeface="Times New Roman" panose="02020603050405020304" pitchFamily="18" charset="0"/>
                <a:cs typeface="Calibri" panose="020F0502020204030204" pitchFamily="34" charset="0"/>
              </a:rPr>
              <a:t> </a:t>
            </a:r>
            <a:r>
              <a:rPr lang="en-US" sz="4800" b="1" i="1" dirty="0" err="1">
                <a:solidFill>
                  <a:prstClr val="black"/>
                </a:solidFill>
                <a:latin typeface="Calibri" panose="020F0502020204030204" pitchFamily="34" charset="0"/>
                <a:ea typeface="Times New Roman" panose="02020603050405020304" pitchFamily="18" charset="0"/>
                <a:cs typeface="Calibri" panose="020F0502020204030204" pitchFamily="34" charset="0"/>
              </a:rPr>
              <a:t>của</a:t>
            </a:r>
            <a:r>
              <a:rPr lang="en-US" sz="4800" b="1" i="1" dirty="0">
                <a:solidFill>
                  <a:prstClr val="black"/>
                </a:solidFill>
                <a:latin typeface="Calibri" panose="020F0502020204030204" pitchFamily="34" charset="0"/>
                <a:ea typeface="Times New Roman" panose="02020603050405020304" pitchFamily="18" charset="0"/>
                <a:cs typeface="Calibri" panose="020F0502020204030204" pitchFamily="34" charset="0"/>
              </a:rPr>
              <a:t> </a:t>
            </a:r>
            <a:r>
              <a:rPr lang="en-US" sz="4800" b="1" i="1" dirty="0" err="1">
                <a:solidFill>
                  <a:prstClr val="black"/>
                </a:solidFill>
                <a:latin typeface="Calibri" panose="020F0502020204030204" pitchFamily="34" charset="0"/>
                <a:ea typeface="Times New Roman" panose="02020603050405020304" pitchFamily="18" charset="0"/>
                <a:cs typeface="Calibri" panose="020F0502020204030204" pitchFamily="34" charset="0"/>
              </a:rPr>
              <a:t>nhóm</a:t>
            </a:r>
            <a:endParaRPr kumimoji="0" lang="en-US" sz="4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283797104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6000" b="-6000"/>
          </a:stretch>
        </a:blip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CDBF0681-5204-02C3-D1A6-304ACBA1E33C}"/>
              </a:ext>
            </a:extLst>
          </p:cNvPr>
          <p:cNvSpPr/>
          <p:nvPr/>
        </p:nvSpPr>
        <p:spPr>
          <a:xfrm>
            <a:off x="219075" y="361950"/>
            <a:ext cx="11744325" cy="62388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nvGrpSpPr>
          <p:cNvPr id="8" name="Group 7">
            <a:extLst>
              <a:ext uri="{FF2B5EF4-FFF2-40B4-BE49-F238E27FC236}">
                <a16:creationId xmlns:a16="http://schemas.microsoft.com/office/drawing/2014/main" id="{DA93F570-E32C-89AB-C983-BD09323933D7}"/>
              </a:ext>
            </a:extLst>
          </p:cNvPr>
          <p:cNvGrpSpPr/>
          <p:nvPr/>
        </p:nvGrpSpPr>
        <p:grpSpPr>
          <a:xfrm>
            <a:off x="305798" y="1847849"/>
            <a:ext cx="4409078" cy="4964742"/>
            <a:chOff x="305797" y="579715"/>
            <a:chExt cx="5455920" cy="6232876"/>
          </a:xfrm>
        </p:grpSpPr>
        <p:grpSp>
          <p:nvGrpSpPr>
            <p:cNvPr id="9" name="Group 8">
              <a:extLst>
                <a:ext uri="{FF2B5EF4-FFF2-40B4-BE49-F238E27FC236}">
                  <a16:creationId xmlns:a16="http://schemas.microsoft.com/office/drawing/2014/main" id="{699C7D79-886F-BA60-2A6A-C338691BE6B8}"/>
                </a:ext>
              </a:extLst>
            </p:cNvPr>
            <p:cNvGrpSpPr/>
            <p:nvPr/>
          </p:nvGrpSpPr>
          <p:grpSpPr>
            <a:xfrm>
              <a:off x="305797" y="2309160"/>
              <a:ext cx="5455920" cy="4503431"/>
              <a:chOff x="0" y="2686369"/>
              <a:chExt cx="5455920" cy="4503431"/>
            </a:xfrm>
          </p:grpSpPr>
          <p:pic>
            <p:nvPicPr>
              <p:cNvPr id="13" name="Picture 12" descr="A picture containing icon&#10;&#10;Description automatically generated">
                <a:extLst>
                  <a:ext uri="{FF2B5EF4-FFF2-40B4-BE49-F238E27FC236}">
                    <a16:creationId xmlns:a16="http://schemas.microsoft.com/office/drawing/2014/main" id="{CAA1E68A-F035-2FE4-204B-F065637A21C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373787"/>
                <a:ext cx="5455920" cy="3816013"/>
              </a:xfrm>
              <a:prstGeom prst="rect">
                <a:avLst/>
              </a:prstGeom>
            </p:spPr>
          </p:pic>
          <p:pic>
            <p:nvPicPr>
              <p:cNvPr id="14" name="Picture 13" descr="Icon&#10;&#10;Description automatically generated">
                <a:extLst>
                  <a:ext uri="{FF2B5EF4-FFF2-40B4-BE49-F238E27FC236}">
                    <a16:creationId xmlns:a16="http://schemas.microsoft.com/office/drawing/2014/main" id="{F09275B0-5572-3AF9-1709-B16BBFDD57A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5190" y="2686369"/>
                <a:ext cx="4605537" cy="4160528"/>
              </a:xfrm>
              <a:prstGeom prst="rect">
                <a:avLst/>
              </a:prstGeom>
            </p:spPr>
          </p:pic>
        </p:grpSp>
        <p:grpSp>
          <p:nvGrpSpPr>
            <p:cNvPr id="10" name="Group 9">
              <a:extLst>
                <a:ext uri="{FF2B5EF4-FFF2-40B4-BE49-F238E27FC236}">
                  <a16:creationId xmlns:a16="http://schemas.microsoft.com/office/drawing/2014/main" id="{009454CF-ABC4-9F6E-92B6-8D5CE91687E5}"/>
                </a:ext>
              </a:extLst>
            </p:cNvPr>
            <p:cNvGrpSpPr/>
            <p:nvPr/>
          </p:nvGrpSpPr>
          <p:grpSpPr>
            <a:xfrm>
              <a:off x="1504610" y="579715"/>
              <a:ext cx="3376244" cy="1784571"/>
              <a:chOff x="84594" y="2353938"/>
              <a:chExt cx="2354996" cy="1263016"/>
            </a:xfrm>
          </p:grpSpPr>
          <p:sp>
            <p:nvSpPr>
              <p:cNvPr id="11" name="Speech Bubble: Oval 10">
                <a:extLst>
                  <a:ext uri="{FF2B5EF4-FFF2-40B4-BE49-F238E27FC236}">
                    <a16:creationId xmlns:a16="http://schemas.microsoft.com/office/drawing/2014/main" id="{B5AC2B07-F5C2-ACBF-BCF6-DC9C9D637BC7}"/>
                  </a:ext>
                </a:extLst>
              </p:cNvPr>
              <p:cNvSpPr/>
              <p:nvPr/>
            </p:nvSpPr>
            <p:spPr>
              <a:xfrm flipH="1">
                <a:off x="84594" y="2353938"/>
                <a:ext cx="2354996" cy="1224000"/>
              </a:xfrm>
              <a:custGeom>
                <a:avLst/>
                <a:gdLst>
                  <a:gd name="connsiteX0" fmla="*/ 253062 w 2728435"/>
                  <a:gd name="connsiteY0" fmla="*/ 1298266 h 1377573"/>
                  <a:gd name="connsiteX1" fmla="*/ 265756 w 2728435"/>
                  <a:gd name="connsiteY1" fmla="*/ 1097244 h 1377573"/>
                  <a:gd name="connsiteX2" fmla="*/ 1049770 w 2728435"/>
                  <a:gd name="connsiteY2" fmla="*/ 18546 h 1377573"/>
                  <a:gd name="connsiteX3" fmla="*/ 2264931 w 2728435"/>
                  <a:gd name="connsiteY3" fmla="*/ 171470 h 1377573"/>
                  <a:gd name="connsiteX4" fmla="*/ 1813046 w 2728435"/>
                  <a:gd name="connsiteY4" fmla="*/ 1339228 h 1377573"/>
                  <a:gd name="connsiteX5" fmla="*/ 648797 w 2728435"/>
                  <a:gd name="connsiteY5" fmla="*/ 1275261 h 1377573"/>
                  <a:gd name="connsiteX6" fmla="*/ 253062 w 2728435"/>
                  <a:gd name="connsiteY6" fmla="*/ 1298266 h 1377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28435" h="1377573" fill="none" extrusionOk="0">
                    <a:moveTo>
                      <a:pt x="253062" y="1298266"/>
                    </a:moveTo>
                    <a:cubicBezTo>
                      <a:pt x="252785" y="1227559"/>
                      <a:pt x="263178" y="1189313"/>
                      <a:pt x="265756" y="1097244"/>
                    </a:cubicBezTo>
                    <a:cubicBezTo>
                      <a:pt x="-428921" y="743572"/>
                      <a:pt x="90984" y="306134"/>
                      <a:pt x="1049770" y="18546"/>
                    </a:cubicBezTo>
                    <a:cubicBezTo>
                      <a:pt x="1522336" y="-70594"/>
                      <a:pt x="1947528" y="-39879"/>
                      <a:pt x="2264931" y="171470"/>
                    </a:cubicBezTo>
                    <a:cubicBezTo>
                      <a:pt x="3098353" y="515722"/>
                      <a:pt x="2706518" y="1263198"/>
                      <a:pt x="1813046" y="1339228"/>
                    </a:cubicBezTo>
                    <a:cubicBezTo>
                      <a:pt x="1467954" y="1410190"/>
                      <a:pt x="1039260" y="1313162"/>
                      <a:pt x="648797" y="1275261"/>
                    </a:cubicBezTo>
                    <a:cubicBezTo>
                      <a:pt x="479958" y="1282772"/>
                      <a:pt x="442080" y="1289721"/>
                      <a:pt x="253062" y="1298266"/>
                    </a:cubicBezTo>
                    <a:close/>
                  </a:path>
                  <a:path w="2728435" h="1377573" stroke="0" extrusionOk="0">
                    <a:moveTo>
                      <a:pt x="253062" y="1298266"/>
                    </a:moveTo>
                    <a:cubicBezTo>
                      <a:pt x="267925" y="1205888"/>
                      <a:pt x="268497" y="1161883"/>
                      <a:pt x="265756" y="1097244"/>
                    </a:cubicBezTo>
                    <a:cubicBezTo>
                      <a:pt x="-356821" y="692707"/>
                      <a:pt x="60940" y="-833"/>
                      <a:pt x="1049770" y="18546"/>
                    </a:cubicBezTo>
                    <a:cubicBezTo>
                      <a:pt x="1428695" y="-53285"/>
                      <a:pt x="1903232" y="65050"/>
                      <a:pt x="2264931" y="171470"/>
                    </a:cubicBezTo>
                    <a:cubicBezTo>
                      <a:pt x="3013511" y="608795"/>
                      <a:pt x="2833065" y="1178530"/>
                      <a:pt x="1813046" y="1339228"/>
                    </a:cubicBezTo>
                    <a:cubicBezTo>
                      <a:pt x="1443060" y="1394820"/>
                      <a:pt x="1009253" y="1425247"/>
                      <a:pt x="648797" y="1275261"/>
                    </a:cubicBezTo>
                    <a:cubicBezTo>
                      <a:pt x="555784" y="1261087"/>
                      <a:pt x="368051" y="1298051"/>
                      <a:pt x="253062" y="1298266"/>
                    </a:cubicBezTo>
                    <a:close/>
                  </a:path>
                </a:pathLst>
              </a:custGeom>
              <a:solidFill>
                <a:srgbClr val="FFFF99"/>
              </a:solidFill>
              <a:ln w="12700">
                <a:solidFill>
                  <a:srgbClr val="FFC000"/>
                </a:solidFill>
                <a:extLst>
                  <a:ext uri="{C807C97D-BFC1-408E-A445-0C87EB9F89A2}">
                    <ask:lineSketchStyleProps xmlns:ask="http://schemas.microsoft.com/office/drawing/2018/sketchyshapes" sd="2719067709">
                      <a:prstGeom prst="wedgeEllipseCallout">
                        <a:avLst>
                          <a:gd name="adj1" fmla="val -40725"/>
                          <a:gd name="adj2" fmla="val 44243"/>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12" name="TextBox 11">
                <a:extLst>
                  <a:ext uri="{FF2B5EF4-FFF2-40B4-BE49-F238E27FC236}">
                    <a16:creationId xmlns:a16="http://schemas.microsoft.com/office/drawing/2014/main" id="{A4B05B15-8637-1405-3697-66F92F40BCC1}"/>
                  </a:ext>
                </a:extLst>
              </p:cNvPr>
              <p:cNvSpPr txBox="1"/>
              <p:nvPr/>
            </p:nvSpPr>
            <p:spPr>
              <a:xfrm>
                <a:off x="184562" y="2550439"/>
                <a:ext cx="1947819" cy="106651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3F6E"/>
                    </a:solidFill>
                    <a:effectLst/>
                    <a:uLnTx/>
                    <a:uFillTx/>
                    <a:latin typeface="Calibri" panose="020F0502020204030204" pitchFamily="34" charset="0"/>
                    <a:ea typeface="+mn-ea"/>
                    <a:cs typeface="Calibri" panose="020F0502020204030204" pitchFamily="34" charset="0"/>
                  </a:rPr>
                  <a:t>Thảo</a:t>
                </a:r>
                <a:r>
                  <a:rPr kumimoji="0" lang="en-US" sz="3600" b="1" i="0" u="none" strike="noStrike" kern="1200" cap="none" spc="0" normalizeH="0" baseline="0" noProof="0" dirty="0">
                    <a:ln>
                      <a:noFill/>
                    </a:ln>
                    <a:solidFill>
                      <a:srgbClr val="FF3F6E"/>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FF3F6E"/>
                    </a:solidFill>
                    <a:effectLst/>
                    <a:uLnTx/>
                    <a:uFillTx/>
                    <a:latin typeface="Calibri" panose="020F0502020204030204" pitchFamily="34" charset="0"/>
                    <a:ea typeface="+mn-ea"/>
                    <a:cs typeface="Calibri" panose="020F0502020204030204" pitchFamily="34" charset="0"/>
                  </a:rPr>
                  <a:t>luận</a:t>
                </a:r>
                <a:r>
                  <a:rPr kumimoji="0" lang="en-US" sz="3600" b="1" i="0" u="none" strike="noStrike" kern="1200" cap="none" spc="0" normalizeH="0" baseline="0" noProof="0" dirty="0">
                    <a:ln>
                      <a:noFill/>
                    </a:ln>
                    <a:solidFill>
                      <a:srgbClr val="FF3F6E"/>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FF3F6E"/>
                    </a:solidFill>
                    <a:effectLst/>
                    <a:uLnTx/>
                    <a:uFillTx/>
                    <a:latin typeface="Calibri" panose="020F0502020204030204" pitchFamily="34" charset="0"/>
                    <a:ea typeface="+mn-ea"/>
                    <a:cs typeface="Calibri" panose="020F0502020204030204" pitchFamily="34" charset="0"/>
                  </a:rPr>
                  <a:t>nhóm</a:t>
                </a:r>
                <a:endParaRPr kumimoji="0" lang="en-US" sz="3600" b="1" i="0" u="none" strike="noStrike" kern="1200" cap="none" spc="0" normalizeH="0" baseline="0" noProof="0" dirty="0">
                  <a:ln>
                    <a:noFill/>
                  </a:ln>
                  <a:solidFill>
                    <a:srgbClr val="FF3F6E"/>
                  </a:solidFill>
                  <a:effectLst/>
                  <a:uLnTx/>
                  <a:uFillTx/>
                  <a:latin typeface="Calibri" panose="020F0502020204030204" pitchFamily="34" charset="0"/>
                  <a:ea typeface="+mn-ea"/>
                  <a:cs typeface="Calibri" panose="020F0502020204030204" pitchFamily="34" charset="0"/>
                </a:endParaRPr>
              </a:p>
            </p:txBody>
          </p:sp>
        </p:grpSp>
      </p:grpSp>
      <p:grpSp>
        <p:nvGrpSpPr>
          <p:cNvPr id="15" name="Group 14">
            <a:extLst>
              <a:ext uri="{FF2B5EF4-FFF2-40B4-BE49-F238E27FC236}">
                <a16:creationId xmlns:a16="http://schemas.microsoft.com/office/drawing/2014/main" id="{9ABB826D-3160-D5F1-C840-CF756F4142D2}"/>
              </a:ext>
            </a:extLst>
          </p:cNvPr>
          <p:cNvGrpSpPr/>
          <p:nvPr/>
        </p:nvGrpSpPr>
        <p:grpSpPr>
          <a:xfrm>
            <a:off x="4268788" y="912610"/>
            <a:ext cx="7466012" cy="2821190"/>
            <a:chOff x="421262" y="501210"/>
            <a:chExt cx="8775786" cy="3316116"/>
          </a:xfrm>
        </p:grpSpPr>
        <p:sp>
          <p:nvSpPr>
            <p:cNvPr id="16" name="Rectangle: Rounded Corners 15">
              <a:extLst>
                <a:ext uri="{FF2B5EF4-FFF2-40B4-BE49-F238E27FC236}">
                  <a16:creationId xmlns:a16="http://schemas.microsoft.com/office/drawing/2014/main" id="{FE2ED62E-09D1-593A-9124-EC6F9710528B}"/>
                </a:ext>
              </a:extLst>
            </p:cNvPr>
            <p:cNvSpPr/>
            <p:nvPr/>
          </p:nvSpPr>
          <p:spPr>
            <a:xfrm>
              <a:off x="1662150" y="680693"/>
              <a:ext cx="7534898" cy="3136633"/>
            </a:xfrm>
            <a:custGeom>
              <a:avLst/>
              <a:gdLst>
                <a:gd name="connsiteX0" fmla="*/ 0 w 6410325"/>
                <a:gd name="connsiteY0" fmla="*/ 602946 h 2668495"/>
                <a:gd name="connsiteX1" fmla="*/ 602946 w 6410325"/>
                <a:gd name="connsiteY1" fmla="*/ 0 h 2668495"/>
                <a:gd name="connsiteX2" fmla="*/ 1201456 w 6410325"/>
                <a:gd name="connsiteY2" fmla="*/ 0 h 2668495"/>
                <a:gd name="connsiteX3" fmla="*/ 1695877 w 6410325"/>
                <a:gd name="connsiteY3" fmla="*/ 0 h 2668495"/>
                <a:gd name="connsiteX4" fmla="*/ 2242342 w 6410325"/>
                <a:gd name="connsiteY4" fmla="*/ 0 h 2668495"/>
                <a:gd name="connsiteX5" fmla="*/ 2892897 w 6410325"/>
                <a:gd name="connsiteY5" fmla="*/ 0 h 2668495"/>
                <a:gd name="connsiteX6" fmla="*/ 3491406 w 6410325"/>
                <a:gd name="connsiteY6" fmla="*/ 0 h 2668495"/>
                <a:gd name="connsiteX7" fmla="*/ 4089916 w 6410325"/>
                <a:gd name="connsiteY7" fmla="*/ 0 h 2668495"/>
                <a:gd name="connsiteX8" fmla="*/ 4688426 w 6410325"/>
                <a:gd name="connsiteY8" fmla="*/ 0 h 2668495"/>
                <a:gd name="connsiteX9" fmla="*/ 5807379 w 6410325"/>
                <a:gd name="connsiteY9" fmla="*/ 0 h 2668495"/>
                <a:gd name="connsiteX10" fmla="*/ 6410325 w 6410325"/>
                <a:gd name="connsiteY10" fmla="*/ 602946 h 2668495"/>
                <a:gd name="connsiteX11" fmla="*/ 6410325 w 6410325"/>
                <a:gd name="connsiteY11" fmla="*/ 1119732 h 2668495"/>
                <a:gd name="connsiteX12" fmla="*/ 6410325 w 6410325"/>
                <a:gd name="connsiteY12" fmla="*/ 1607267 h 2668495"/>
                <a:gd name="connsiteX13" fmla="*/ 6410325 w 6410325"/>
                <a:gd name="connsiteY13" fmla="*/ 2065549 h 2668495"/>
                <a:gd name="connsiteX14" fmla="*/ 5807379 w 6410325"/>
                <a:gd name="connsiteY14" fmla="*/ 2668495 h 2668495"/>
                <a:gd name="connsiteX15" fmla="*/ 5052736 w 6410325"/>
                <a:gd name="connsiteY15" fmla="*/ 2668495 h 2668495"/>
                <a:gd name="connsiteX16" fmla="*/ 4454226 w 6410325"/>
                <a:gd name="connsiteY16" fmla="*/ 2668495 h 2668495"/>
                <a:gd name="connsiteX17" fmla="*/ 3699584 w 6410325"/>
                <a:gd name="connsiteY17" fmla="*/ 2668495 h 2668495"/>
                <a:gd name="connsiteX18" fmla="*/ 2996985 w 6410325"/>
                <a:gd name="connsiteY18" fmla="*/ 2668495 h 2668495"/>
                <a:gd name="connsiteX19" fmla="*/ 2346431 w 6410325"/>
                <a:gd name="connsiteY19" fmla="*/ 2668495 h 2668495"/>
                <a:gd name="connsiteX20" fmla="*/ 1852010 w 6410325"/>
                <a:gd name="connsiteY20" fmla="*/ 2668495 h 2668495"/>
                <a:gd name="connsiteX21" fmla="*/ 1201456 w 6410325"/>
                <a:gd name="connsiteY21" fmla="*/ 2668495 h 2668495"/>
                <a:gd name="connsiteX22" fmla="*/ 602946 w 6410325"/>
                <a:gd name="connsiteY22" fmla="*/ 2668495 h 2668495"/>
                <a:gd name="connsiteX23" fmla="*/ 0 w 6410325"/>
                <a:gd name="connsiteY23" fmla="*/ 2065549 h 2668495"/>
                <a:gd name="connsiteX24" fmla="*/ 0 w 6410325"/>
                <a:gd name="connsiteY24" fmla="*/ 1548763 h 2668495"/>
                <a:gd name="connsiteX25" fmla="*/ 0 w 6410325"/>
                <a:gd name="connsiteY25" fmla="*/ 1075854 h 2668495"/>
                <a:gd name="connsiteX26" fmla="*/ 0 w 6410325"/>
                <a:gd name="connsiteY26" fmla="*/ 602946 h 2668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410325" h="2668495" fill="none" extrusionOk="0">
                  <a:moveTo>
                    <a:pt x="0" y="602946"/>
                  </a:moveTo>
                  <a:cubicBezTo>
                    <a:pt x="-2800" y="286068"/>
                    <a:pt x="286425" y="1810"/>
                    <a:pt x="602946" y="0"/>
                  </a:cubicBezTo>
                  <a:cubicBezTo>
                    <a:pt x="878420" y="-17072"/>
                    <a:pt x="1067493" y="3705"/>
                    <a:pt x="1201456" y="0"/>
                  </a:cubicBezTo>
                  <a:cubicBezTo>
                    <a:pt x="1335419" y="-3705"/>
                    <a:pt x="1475342" y="19993"/>
                    <a:pt x="1695877" y="0"/>
                  </a:cubicBezTo>
                  <a:cubicBezTo>
                    <a:pt x="1916412" y="-19993"/>
                    <a:pt x="2104458" y="-13087"/>
                    <a:pt x="2242342" y="0"/>
                  </a:cubicBezTo>
                  <a:cubicBezTo>
                    <a:pt x="2380227" y="13087"/>
                    <a:pt x="2630722" y="-19351"/>
                    <a:pt x="2892897" y="0"/>
                  </a:cubicBezTo>
                  <a:cubicBezTo>
                    <a:pt x="3155072" y="19351"/>
                    <a:pt x="3242313" y="17455"/>
                    <a:pt x="3491406" y="0"/>
                  </a:cubicBezTo>
                  <a:cubicBezTo>
                    <a:pt x="3740499" y="-17455"/>
                    <a:pt x="3852076" y="20108"/>
                    <a:pt x="4089916" y="0"/>
                  </a:cubicBezTo>
                  <a:cubicBezTo>
                    <a:pt x="4327756" y="-20108"/>
                    <a:pt x="4556594" y="16199"/>
                    <a:pt x="4688426" y="0"/>
                  </a:cubicBezTo>
                  <a:cubicBezTo>
                    <a:pt x="4820258" y="-16199"/>
                    <a:pt x="5487734" y="19421"/>
                    <a:pt x="5807379" y="0"/>
                  </a:cubicBezTo>
                  <a:cubicBezTo>
                    <a:pt x="6136775" y="-7676"/>
                    <a:pt x="6444725" y="203821"/>
                    <a:pt x="6410325" y="602946"/>
                  </a:cubicBezTo>
                  <a:cubicBezTo>
                    <a:pt x="6406597" y="776878"/>
                    <a:pt x="6394161" y="900197"/>
                    <a:pt x="6410325" y="1119732"/>
                  </a:cubicBezTo>
                  <a:cubicBezTo>
                    <a:pt x="6426489" y="1339267"/>
                    <a:pt x="6431910" y="1454650"/>
                    <a:pt x="6410325" y="1607267"/>
                  </a:cubicBezTo>
                  <a:cubicBezTo>
                    <a:pt x="6388740" y="1759885"/>
                    <a:pt x="6396722" y="1908334"/>
                    <a:pt x="6410325" y="2065549"/>
                  </a:cubicBezTo>
                  <a:cubicBezTo>
                    <a:pt x="6478593" y="2417983"/>
                    <a:pt x="6177054" y="2608558"/>
                    <a:pt x="5807379" y="2668495"/>
                  </a:cubicBezTo>
                  <a:cubicBezTo>
                    <a:pt x="5447811" y="2703952"/>
                    <a:pt x="5222806" y="2646088"/>
                    <a:pt x="5052736" y="2668495"/>
                  </a:cubicBezTo>
                  <a:cubicBezTo>
                    <a:pt x="4882666" y="2690902"/>
                    <a:pt x="4656956" y="2660516"/>
                    <a:pt x="4454226" y="2668495"/>
                  </a:cubicBezTo>
                  <a:cubicBezTo>
                    <a:pt x="4251496" y="2676475"/>
                    <a:pt x="4009868" y="2640481"/>
                    <a:pt x="3699584" y="2668495"/>
                  </a:cubicBezTo>
                  <a:cubicBezTo>
                    <a:pt x="3389300" y="2696509"/>
                    <a:pt x="3298202" y="2678277"/>
                    <a:pt x="2996985" y="2668495"/>
                  </a:cubicBezTo>
                  <a:cubicBezTo>
                    <a:pt x="2695768" y="2658713"/>
                    <a:pt x="2548091" y="2668822"/>
                    <a:pt x="2346431" y="2668495"/>
                  </a:cubicBezTo>
                  <a:cubicBezTo>
                    <a:pt x="2144771" y="2668168"/>
                    <a:pt x="1979767" y="2684976"/>
                    <a:pt x="1852010" y="2668495"/>
                  </a:cubicBezTo>
                  <a:cubicBezTo>
                    <a:pt x="1724253" y="2652014"/>
                    <a:pt x="1363084" y="2651273"/>
                    <a:pt x="1201456" y="2668495"/>
                  </a:cubicBezTo>
                  <a:cubicBezTo>
                    <a:pt x="1039828" y="2685717"/>
                    <a:pt x="812986" y="2680676"/>
                    <a:pt x="602946" y="2668495"/>
                  </a:cubicBezTo>
                  <a:cubicBezTo>
                    <a:pt x="274674" y="2651632"/>
                    <a:pt x="-14698" y="2400847"/>
                    <a:pt x="0" y="2065549"/>
                  </a:cubicBezTo>
                  <a:cubicBezTo>
                    <a:pt x="3403" y="1827678"/>
                    <a:pt x="23606" y="1762195"/>
                    <a:pt x="0" y="1548763"/>
                  </a:cubicBezTo>
                  <a:cubicBezTo>
                    <a:pt x="-23606" y="1335331"/>
                    <a:pt x="-20228" y="1226382"/>
                    <a:pt x="0" y="1075854"/>
                  </a:cubicBezTo>
                  <a:cubicBezTo>
                    <a:pt x="20228" y="925326"/>
                    <a:pt x="15415" y="701469"/>
                    <a:pt x="0" y="602946"/>
                  </a:cubicBezTo>
                  <a:close/>
                </a:path>
                <a:path w="6410325" h="2668495" stroke="0" extrusionOk="0">
                  <a:moveTo>
                    <a:pt x="0" y="602946"/>
                  </a:moveTo>
                  <a:cubicBezTo>
                    <a:pt x="-20156" y="291103"/>
                    <a:pt x="285051" y="63888"/>
                    <a:pt x="602946" y="0"/>
                  </a:cubicBezTo>
                  <a:cubicBezTo>
                    <a:pt x="783263" y="301"/>
                    <a:pt x="882101" y="8805"/>
                    <a:pt x="1149411" y="0"/>
                  </a:cubicBezTo>
                  <a:cubicBezTo>
                    <a:pt x="1416722" y="-8805"/>
                    <a:pt x="1552918" y="-11419"/>
                    <a:pt x="1747921" y="0"/>
                  </a:cubicBezTo>
                  <a:cubicBezTo>
                    <a:pt x="1942924" y="11419"/>
                    <a:pt x="2054128" y="22225"/>
                    <a:pt x="2242342" y="0"/>
                  </a:cubicBezTo>
                  <a:cubicBezTo>
                    <a:pt x="2430556" y="-22225"/>
                    <a:pt x="2720553" y="-173"/>
                    <a:pt x="2944941" y="0"/>
                  </a:cubicBezTo>
                  <a:cubicBezTo>
                    <a:pt x="3169329" y="173"/>
                    <a:pt x="3211585" y="-7462"/>
                    <a:pt x="3439362" y="0"/>
                  </a:cubicBezTo>
                  <a:cubicBezTo>
                    <a:pt x="3667139" y="7462"/>
                    <a:pt x="3785251" y="15214"/>
                    <a:pt x="4089916" y="0"/>
                  </a:cubicBezTo>
                  <a:cubicBezTo>
                    <a:pt x="4394581" y="-15214"/>
                    <a:pt x="4448159" y="3942"/>
                    <a:pt x="4636382" y="0"/>
                  </a:cubicBezTo>
                  <a:cubicBezTo>
                    <a:pt x="4824605" y="-3942"/>
                    <a:pt x="5016340" y="-26071"/>
                    <a:pt x="5182847" y="0"/>
                  </a:cubicBezTo>
                  <a:cubicBezTo>
                    <a:pt x="5349355" y="26071"/>
                    <a:pt x="5524905" y="-23387"/>
                    <a:pt x="5807379" y="0"/>
                  </a:cubicBezTo>
                  <a:cubicBezTo>
                    <a:pt x="6129951" y="-27444"/>
                    <a:pt x="6456959" y="283571"/>
                    <a:pt x="6410325" y="602946"/>
                  </a:cubicBezTo>
                  <a:cubicBezTo>
                    <a:pt x="6395976" y="715087"/>
                    <a:pt x="6412065" y="919825"/>
                    <a:pt x="6410325" y="1046602"/>
                  </a:cubicBezTo>
                  <a:cubicBezTo>
                    <a:pt x="6408585" y="1173379"/>
                    <a:pt x="6400778" y="1339521"/>
                    <a:pt x="6410325" y="1548763"/>
                  </a:cubicBezTo>
                  <a:cubicBezTo>
                    <a:pt x="6419872" y="1758005"/>
                    <a:pt x="6426177" y="1814222"/>
                    <a:pt x="6410325" y="2065549"/>
                  </a:cubicBezTo>
                  <a:cubicBezTo>
                    <a:pt x="6469531" y="2359732"/>
                    <a:pt x="6176754" y="2680034"/>
                    <a:pt x="5807379" y="2668495"/>
                  </a:cubicBezTo>
                  <a:cubicBezTo>
                    <a:pt x="5659181" y="2648540"/>
                    <a:pt x="5394458" y="2659327"/>
                    <a:pt x="5260914" y="2668495"/>
                  </a:cubicBezTo>
                  <a:cubicBezTo>
                    <a:pt x="5127371" y="2677663"/>
                    <a:pt x="4949476" y="2640398"/>
                    <a:pt x="4662404" y="2668495"/>
                  </a:cubicBezTo>
                  <a:cubicBezTo>
                    <a:pt x="4375332" y="2696593"/>
                    <a:pt x="4204918" y="2678389"/>
                    <a:pt x="3959805" y="2668495"/>
                  </a:cubicBezTo>
                  <a:cubicBezTo>
                    <a:pt x="3714692" y="2658601"/>
                    <a:pt x="3623904" y="2687265"/>
                    <a:pt x="3413340" y="2668495"/>
                  </a:cubicBezTo>
                  <a:cubicBezTo>
                    <a:pt x="3202776" y="2649725"/>
                    <a:pt x="2877445" y="2688252"/>
                    <a:pt x="2658697" y="2668495"/>
                  </a:cubicBezTo>
                  <a:cubicBezTo>
                    <a:pt x="2439949" y="2648738"/>
                    <a:pt x="2183189" y="2663668"/>
                    <a:pt x="2008143" y="2668495"/>
                  </a:cubicBezTo>
                  <a:cubicBezTo>
                    <a:pt x="1833097" y="2673322"/>
                    <a:pt x="1686972" y="2651333"/>
                    <a:pt x="1461677" y="2668495"/>
                  </a:cubicBezTo>
                  <a:cubicBezTo>
                    <a:pt x="1236382" y="2685657"/>
                    <a:pt x="967766" y="2630047"/>
                    <a:pt x="602946" y="2668495"/>
                  </a:cubicBezTo>
                  <a:cubicBezTo>
                    <a:pt x="302146" y="2614294"/>
                    <a:pt x="50354" y="2343157"/>
                    <a:pt x="0" y="2065549"/>
                  </a:cubicBezTo>
                  <a:cubicBezTo>
                    <a:pt x="-3522" y="1851055"/>
                    <a:pt x="5356" y="1702933"/>
                    <a:pt x="0" y="1592641"/>
                  </a:cubicBezTo>
                  <a:cubicBezTo>
                    <a:pt x="-5356" y="1482349"/>
                    <a:pt x="-5362" y="1235827"/>
                    <a:pt x="0" y="1134358"/>
                  </a:cubicBezTo>
                  <a:cubicBezTo>
                    <a:pt x="5362" y="1032889"/>
                    <a:pt x="20596" y="747896"/>
                    <a:pt x="0" y="602946"/>
                  </a:cubicBezTo>
                  <a:close/>
                </a:path>
              </a:pathLst>
            </a:custGeom>
            <a:solidFill>
              <a:schemeClr val="bg1"/>
            </a:solidFill>
            <a:ln w="38100">
              <a:solidFill>
                <a:srgbClr val="002060"/>
              </a:solidFill>
              <a:extLst>
                <a:ext uri="{C807C97D-BFC1-408E-A445-0C87EB9F89A2}">
                  <ask:lineSketchStyleProps xmlns:ask="http://schemas.microsoft.com/office/drawing/2018/sketchyshapes" sd="2475911327">
                    <a:prstGeom prst="roundRect">
                      <a:avLst>
                        <a:gd name="adj" fmla="val 22595"/>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200" dirty="0">
                  <a:solidFill>
                    <a:srgbClr val="002060"/>
                  </a:solidFill>
                  <a:latin typeface="Calibri" panose="020F0502020204030204" pitchFamily="34" charset="0"/>
                  <a:ea typeface="Calibri" panose="020F0502020204030204" pitchFamily="34" charset="0"/>
                  <a:cs typeface="Calibri" panose="020F0502020204030204" pitchFamily="34" charset="0"/>
                </a:rPr>
                <a:t>C</a:t>
              </a:r>
              <a:r>
                <a:rPr kumimoji="0" lang="vi-VN" sz="3200" b="0"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hia sẻ với các bạn trong nhóm về cuốn sách mình yêu thích để cả nhóm bình bầu, lựa chọn một cuốn sách chung mà nhóm sẽ giới thiệu. </a:t>
              </a:r>
              <a:endParaRPr kumimoji="0" lang="en-US" sz="3200" b="0"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nvGrpSpPr>
            <p:cNvPr id="17" name="Group 16">
              <a:extLst>
                <a:ext uri="{FF2B5EF4-FFF2-40B4-BE49-F238E27FC236}">
                  <a16:creationId xmlns:a16="http://schemas.microsoft.com/office/drawing/2014/main" id="{69848B0F-3625-81E7-15E2-2B5CF2BA75E3}"/>
                </a:ext>
              </a:extLst>
            </p:cNvPr>
            <p:cNvGrpSpPr/>
            <p:nvPr/>
          </p:nvGrpSpPr>
          <p:grpSpPr>
            <a:xfrm>
              <a:off x="421262" y="501210"/>
              <a:ext cx="1286078" cy="1346367"/>
              <a:chOff x="1725354" y="1700842"/>
              <a:chExt cx="2330280" cy="2439519"/>
            </a:xfrm>
          </p:grpSpPr>
          <p:sp>
            <p:nvSpPr>
              <p:cNvPr id="18" name="Oval 17">
                <a:extLst>
                  <a:ext uri="{FF2B5EF4-FFF2-40B4-BE49-F238E27FC236}">
                    <a16:creationId xmlns:a16="http://schemas.microsoft.com/office/drawing/2014/main" id="{4F28E457-A6DF-72BE-5C19-DB813B6D4764}"/>
                  </a:ext>
                </a:extLst>
              </p:cNvPr>
              <p:cNvSpPr/>
              <p:nvPr/>
            </p:nvSpPr>
            <p:spPr>
              <a:xfrm>
                <a:off x="1725354" y="1810081"/>
                <a:ext cx="2330280" cy="2330280"/>
              </a:xfrm>
              <a:prstGeom prst="ellipse">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等线" panose="020F0502020204030204"/>
                  <a:ea typeface="+mn-ea"/>
                  <a:cs typeface="+mn-cs"/>
                </a:endParaRPr>
              </a:p>
            </p:txBody>
          </p:sp>
          <p:pic>
            <p:nvPicPr>
              <p:cNvPr id="19" name="Picture 18" descr="Icon&#10;&#10;Description automatically generated">
                <a:extLst>
                  <a:ext uri="{FF2B5EF4-FFF2-40B4-BE49-F238E27FC236}">
                    <a16:creationId xmlns:a16="http://schemas.microsoft.com/office/drawing/2014/main" id="{84EE5FFE-C910-1045-02CB-F07FA9074190}"/>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1767494" y="1700842"/>
                <a:ext cx="2244303" cy="2394499"/>
              </a:xfrm>
              <a:prstGeom prst="rect">
                <a:avLst/>
              </a:prstGeom>
            </p:spPr>
          </p:pic>
        </p:grpSp>
      </p:grpSp>
    </p:spTree>
    <p:extLst>
      <p:ext uri="{BB962C8B-B14F-4D97-AF65-F5344CB8AC3E}">
        <p14:creationId xmlns:p14="http://schemas.microsoft.com/office/powerpoint/2010/main" val="998990455"/>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1000" fill="hold"/>
                                        <p:tgtEl>
                                          <p:spTgt spid="15"/>
                                        </p:tgtEl>
                                        <p:attrNameLst>
                                          <p:attrName>ppt_w</p:attrName>
                                        </p:attrNameLst>
                                      </p:cBhvr>
                                      <p:tavLst>
                                        <p:tav tm="0">
                                          <p:val>
                                            <p:fltVal val="0"/>
                                          </p:val>
                                        </p:tav>
                                        <p:tav tm="100000">
                                          <p:val>
                                            <p:strVal val="#ppt_w"/>
                                          </p:val>
                                        </p:tav>
                                      </p:tavLst>
                                    </p:anim>
                                    <p:anim calcmode="lin" valueType="num">
                                      <p:cBhvr>
                                        <p:cTn id="8" dur="1000" fill="hold"/>
                                        <p:tgtEl>
                                          <p:spTgt spid="15"/>
                                        </p:tgtEl>
                                        <p:attrNameLst>
                                          <p:attrName>ppt_h</p:attrName>
                                        </p:attrNameLst>
                                      </p:cBhvr>
                                      <p:tavLst>
                                        <p:tav tm="0">
                                          <p:val>
                                            <p:fltVal val="0"/>
                                          </p:val>
                                        </p:tav>
                                        <p:tav tm="100000">
                                          <p:val>
                                            <p:strVal val="#ppt_h"/>
                                          </p:val>
                                        </p:tav>
                                      </p:tavLst>
                                    </p:anim>
                                    <p:anim calcmode="lin" valueType="num">
                                      <p:cBhvr>
                                        <p:cTn id="9" dur="1000" fill="hold"/>
                                        <p:tgtEl>
                                          <p:spTgt spid="15"/>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5"/>
                                        </p:tgtEl>
                                        <p:attrNameLst>
                                          <p:attrName>ppt_y</p:attrName>
                                        </p:attrNameLst>
                                      </p:cBhvr>
                                      <p:tavLst>
                                        <p:tav tm="0" fmla="#ppt_y+(sin(-2*pi*(1-$))*-#ppt_x+cos(-2*pi*(1-$))*(1-#ppt_y))*(1-$)">
                                          <p:val>
                                            <p:fltVal val="0"/>
                                          </p:val>
                                        </p:tav>
                                        <p:tav tm="100000">
                                          <p:val>
                                            <p:fltVal val="1"/>
                                          </p:val>
                                        </p:tav>
                                      </p:tavLst>
                                    </p:anim>
                                  </p:childTnLst>
                                  <p:subTnLst>
                                    <p:audio>
                                      <p:cMediaNode>
                                        <p:cTn display="0" masterRel="sameClick">
                                          <p:stCondLst>
                                            <p:cond evt="begin" delay="0">
                                              <p:tn val="5"/>
                                            </p:cond>
                                          </p:stCondLst>
                                          <p:endCondLst>
                                            <p:cond evt="onStopAudio" delay="0">
                                              <p:tgtEl>
                                                <p:sldTgt/>
                                              </p:tgtEl>
                                            </p:cond>
                                          </p:endCondLst>
                                        </p:cTn>
                                        <p:tgtEl>
                                          <p:sndTgt r:embed="rId2" name="Trò-chơi-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6000" b="-6000"/>
          </a:stretch>
        </a:blip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CDBF0681-5204-02C3-D1A6-304ACBA1E33C}"/>
              </a:ext>
            </a:extLst>
          </p:cNvPr>
          <p:cNvSpPr/>
          <p:nvPr/>
        </p:nvSpPr>
        <p:spPr>
          <a:xfrm>
            <a:off x="219075" y="361950"/>
            <a:ext cx="11744325" cy="62388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nvGrpSpPr>
          <p:cNvPr id="2" name="Group 1">
            <a:extLst>
              <a:ext uri="{FF2B5EF4-FFF2-40B4-BE49-F238E27FC236}">
                <a16:creationId xmlns:a16="http://schemas.microsoft.com/office/drawing/2014/main" id="{060D112C-24DA-9531-3598-D50C52EAC278}"/>
              </a:ext>
            </a:extLst>
          </p:cNvPr>
          <p:cNvGrpSpPr/>
          <p:nvPr/>
        </p:nvGrpSpPr>
        <p:grpSpPr>
          <a:xfrm>
            <a:off x="628650" y="-142875"/>
            <a:ext cx="11277600" cy="2305050"/>
            <a:chOff x="-80122" y="-327736"/>
            <a:chExt cx="11277600" cy="2981326"/>
          </a:xfrm>
        </p:grpSpPr>
        <p:pic>
          <p:nvPicPr>
            <p:cNvPr id="3" name="Picture 2" descr="A group of people in clothing&#10;&#10;Description automatically generated with low confidence">
              <a:extLst>
                <a:ext uri="{FF2B5EF4-FFF2-40B4-BE49-F238E27FC236}">
                  <a16:creationId xmlns:a16="http://schemas.microsoft.com/office/drawing/2014/main" id="{E9324541-A928-9A8C-B101-FE4C6156DBDA}"/>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3646805" y="-327736"/>
              <a:ext cx="3390254" cy="2439267"/>
            </a:xfrm>
            <a:prstGeom prst="rect">
              <a:avLst/>
            </a:prstGeom>
          </p:spPr>
        </p:pic>
        <p:grpSp>
          <p:nvGrpSpPr>
            <p:cNvPr id="4" name="Group 3">
              <a:extLst>
                <a:ext uri="{FF2B5EF4-FFF2-40B4-BE49-F238E27FC236}">
                  <a16:creationId xmlns:a16="http://schemas.microsoft.com/office/drawing/2014/main" id="{518CEFF3-C856-D26C-5741-F4D9DF2CB16D}"/>
                </a:ext>
              </a:extLst>
            </p:cNvPr>
            <p:cNvGrpSpPr/>
            <p:nvPr/>
          </p:nvGrpSpPr>
          <p:grpSpPr>
            <a:xfrm>
              <a:off x="-80122" y="762656"/>
              <a:ext cx="11277600" cy="1890934"/>
              <a:chOff x="524408" y="523170"/>
              <a:chExt cx="11277600" cy="1890934"/>
            </a:xfrm>
          </p:grpSpPr>
          <p:pic>
            <p:nvPicPr>
              <p:cNvPr id="5" name="图片 1">
                <a:extLst>
                  <a:ext uri="{FF2B5EF4-FFF2-40B4-BE49-F238E27FC236}">
                    <a16:creationId xmlns:a16="http://schemas.microsoft.com/office/drawing/2014/main" id="{FE17AC29-363B-96DE-0A10-8DBFCCD29B8D}"/>
                  </a:ext>
                </a:extLst>
              </p:cNvPr>
              <p:cNvPicPr>
                <a:picLocks noChangeAspect="1"/>
              </p:cNvPicPr>
              <p:nvPr/>
            </p:nvPicPr>
            <p:blipFill>
              <a:blip r:embed="rId5"/>
              <a:stretch>
                <a:fillRect/>
              </a:stretch>
            </p:blipFill>
            <p:spPr>
              <a:xfrm>
                <a:off x="524408" y="523170"/>
                <a:ext cx="11277600" cy="1890934"/>
              </a:xfrm>
              <a:prstGeom prst="rect">
                <a:avLst/>
              </a:prstGeom>
            </p:spPr>
          </p:pic>
          <p:sp>
            <p:nvSpPr>
              <p:cNvPr id="7" name="TextBox 6">
                <a:extLst>
                  <a:ext uri="{FF2B5EF4-FFF2-40B4-BE49-F238E27FC236}">
                    <a16:creationId xmlns:a16="http://schemas.microsoft.com/office/drawing/2014/main" id="{8922DE35-B752-152A-0BD1-7F8C4FFDFEF5}"/>
                  </a:ext>
                </a:extLst>
              </p:cNvPr>
              <p:cNvSpPr txBox="1"/>
              <p:nvPr/>
            </p:nvSpPr>
            <p:spPr>
              <a:xfrm>
                <a:off x="1676933" y="874443"/>
                <a:ext cx="8943975" cy="1393261"/>
              </a:xfrm>
              <a:prstGeom prst="rect">
                <a:avLst/>
              </a:prstGeom>
              <a:noFill/>
            </p:spPr>
            <p:txBody>
              <a:bodyPr wrap="square" rtlCol="0">
                <a:spAutoFit/>
              </a:bodyPr>
              <a:lstStyle/>
              <a:p>
                <a:pPr algn="ctr"/>
                <a:r>
                  <a:rPr lang="en-US" sz="32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L</a:t>
                </a:r>
                <a:r>
                  <a:rPr lang="vi-VN" sz="32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ập kế hoạch và phân công nhiệm vụ cho từng thành viên tham gia hoạt động giới thiệu sách</a:t>
                </a:r>
                <a:endParaRPr lang="en-US" sz="6000" b="1" dirty="0">
                  <a:ln>
                    <a:solidFill>
                      <a:schemeClr val="bg1"/>
                    </a:solidFill>
                  </a:ln>
                  <a:solidFill>
                    <a:srgbClr val="00206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grpSp>
      </p:grpSp>
      <p:grpSp>
        <p:nvGrpSpPr>
          <p:cNvPr id="22" name="Group 21">
            <a:extLst>
              <a:ext uri="{FF2B5EF4-FFF2-40B4-BE49-F238E27FC236}">
                <a16:creationId xmlns:a16="http://schemas.microsoft.com/office/drawing/2014/main" id="{E83D540C-1C71-6DD3-8455-E997E4907610}"/>
              </a:ext>
            </a:extLst>
          </p:cNvPr>
          <p:cNvGrpSpPr/>
          <p:nvPr/>
        </p:nvGrpSpPr>
        <p:grpSpPr>
          <a:xfrm>
            <a:off x="766252" y="2492968"/>
            <a:ext cx="9254047" cy="3452078"/>
            <a:chOff x="5509702" y="883243"/>
            <a:chExt cx="9254047" cy="3452078"/>
          </a:xfrm>
        </p:grpSpPr>
        <p:sp>
          <p:nvSpPr>
            <p:cNvPr id="23" name="Rectangle: Rounded Corners 22">
              <a:extLst>
                <a:ext uri="{FF2B5EF4-FFF2-40B4-BE49-F238E27FC236}">
                  <a16:creationId xmlns:a16="http://schemas.microsoft.com/office/drawing/2014/main" id="{91D9A39F-C3FE-1CB3-E68D-B6C5D3226DD9}"/>
                </a:ext>
              </a:extLst>
            </p:cNvPr>
            <p:cNvSpPr/>
            <p:nvPr/>
          </p:nvSpPr>
          <p:spPr>
            <a:xfrm>
              <a:off x="6524625" y="883243"/>
              <a:ext cx="8239124" cy="3452078"/>
            </a:xfrm>
            <a:custGeom>
              <a:avLst/>
              <a:gdLst>
                <a:gd name="connsiteX0" fmla="*/ 0 w 8239124"/>
                <a:gd name="connsiteY0" fmla="*/ 779997 h 3452078"/>
                <a:gd name="connsiteX1" fmla="*/ 779997 w 8239124"/>
                <a:gd name="connsiteY1" fmla="*/ 0 h 3452078"/>
                <a:gd name="connsiteX2" fmla="*/ 1447910 w 8239124"/>
                <a:gd name="connsiteY2" fmla="*/ 0 h 3452078"/>
                <a:gd name="connsiteX3" fmla="*/ 2115823 w 8239124"/>
                <a:gd name="connsiteY3" fmla="*/ 0 h 3452078"/>
                <a:gd name="connsiteX4" fmla="*/ 2917319 w 8239124"/>
                <a:gd name="connsiteY4" fmla="*/ 0 h 3452078"/>
                <a:gd name="connsiteX5" fmla="*/ 3451649 w 8239124"/>
                <a:gd name="connsiteY5" fmla="*/ 0 h 3452078"/>
                <a:gd name="connsiteX6" fmla="*/ 4253145 w 8239124"/>
                <a:gd name="connsiteY6" fmla="*/ 0 h 3452078"/>
                <a:gd name="connsiteX7" fmla="*/ 4921058 w 8239124"/>
                <a:gd name="connsiteY7" fmla="*/ 0 h 3452078"/>
                <a:gd name="connsiteX8" fmla="*/ 5722553 w 8239124"/>
                <a:gd name="connsiteY8" fmla="*/ 0 h 3452078"/>
                <a:gd name="connsiteX9" fmla="*/ 6256884 w 8239124"/>
                <a:gd name="connsiteY9" fmla="*/ 0 h 3452078"/>
                <a:gd name="connsiteX10" fmla="*/ 7459127 w 8239124"/>
                <a:gd name="connsiteY10" fmla="*/ 0 h 3452078"/>
                <a:gd name="connsiteX11" fmla="*/ 8239124 w 8239124"/>
                <a:gd name="connsiteY11" fmla="*/ 779997 h 3452078"/>
                <a:gd name="connsiteX12" fmla="*/ 8239124 w 8239124"/>
                <a:gd name="connsiteY12" fmla="*/ 1372850 h 3452078"/>
                <a:gd name="connsiteX13" fmla="*/ 8239124 w 8239124"/>
                <a:gd name="connsiteY13" fmla="*/ 2022465 h 3452078"/>
                <a:gd name="connsiteX14" fmla="*/ 8239124 w 8239124"/>
                <a:gd name="connsiteY14" fmla="*/ 2672081 h 3452078"/>
                <a:gd name="connsiteX15" fmla="*/ 7459127 w 8239124"/>
                <a:gd name="connsiteY15" fmla="*/ 3452078 h 3452078"/>
                <a:gd name="connsiteX16" fmla="*/ 6858005 w 8239124"/>
                <a:gd name="connsiteY16" fmla="*/ 3452078 h 3452078"/>
                <a:gd name="connsiteX17" fmla="*/ 6190092 w 8239124"/>
                <a:gd name="connsiteY17" fmla="*/ 3452078 h 3452078"/>
                <a:gd name="connsiteX18" fmla="*/ 5522179 w 8239124"/>
                <a:gd name="connsiteY18" fmla="*/ 3452078 h 3452078"/>
                <a:gd name="connsiteX19" fmla="*/ 4787475 w 8239124"/>
                <a:gd name="connsiteY19" fmla="*/ 3452078 h 3452078"/>
                <a:gd name="connsiteX20" fmla="*/ 4186353 w 8239124"/>
                <a:gd name="connsiteY20" fmla="*/ 3452078 h 3452078"/>
                <a:gd name="connsiteX21" fmla="*/ 3518440 w 8239124"/>
                <a:gd name="connsiteY21" fmla="*/ 3452078 h 3452078"/>
                <a:gd name="connsiteX22" fmla="*/ 2984110 w 8239124"/>
                <a:gd name="connsiteY22" fmla="*/ 3452078 h 3452078"/>
                <a:gd name="connsiteX23" fmla="*/ 2382988 w 8239124"/>
                <a:gd name="connsiteY23" fmla="*/ 3452078 h 3452078"/>
                <a:gd name="connsiteX24" fmla="*/ 1848658 w 8239124"/>
                <a:gd name="connsiteY24" fmla="*/ 3452078 h 3452078"/>
                <a:gd name="connsiteX25" fmla="*/ 779997 w 8239124"/>
                <a:gd name="connsiteY25" fmla="*/ 3452078 h 3452078"/>
                <a:gd name="connsiteX26" fmla="*/ 0 w 8239124"/>
                <a:gd name="connsiteY26" fmla="*/ 2672081 h 3452078"/>
                <a:gd name="connsiteX27" fmla="*/ 0 w 8239124"/>
                <a:gd name="connsiteY27" fmla="*/ 2041386 h 3452078"/>
                <a:gd name="connsiteX28" fmla="*/ 0 w 8239124"/>
                <a:gd name="connsiteY28" fmla="*/ 1372850 h 3452078"/>
                <a:gd name="connsiteX29" fmla="*/ 0 w 8239124"/>
                <a:gd name="connsiteY29" fmla="*/ 779997 h 3452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8239124" h="3452078" fill="none" extrusionOk="0">
                  <a:moveTo>
                    <a:pt x="0" y="779997"/>
                  </a:moveTo>
                  <a:cubicBezTo>
                    <a:pt x="-9103" y="398701"/>
                    <a:pt x="412688" y="13046"/>
                    <a:pt x="779997" y="0"/>
                  </a:cubicBezTo>
                  <a:cubicBezTo>
                    <a:pt x="1012571" y="-14915"/>
                    <a:pt x="1293804" y="14150"/>
                    <a:pt x="1447910" y="0"/>
                  </a:cubicBezTo>
                  <a:cubicBezTo>
                    <a:pt x="1602016" y="-14150"/>
                    <a:pt x="1908102" y="-3540"/>
                    <a:pt x="2115823" y="0"/>
                  </a:cubicBezTo>
                  <a:cubicBezTo>
                    <a:pt x="2323544" y="3540"/>
                    <a:pt x="2648964" y="-17087"/>
                    <a:pt x="2917319" y="0"/>
                  </a:cubicBezTo>
                  <a:cubicBezTo>
                    <a:pt x="3185674" y="17087"/>
                    <a:pt x="3191779" y="26593"/>
                    <a:pt x="3451649" y="0"/>
                  </a:cubicBezTo>
                  <a:cubicBezTo>
                    <a:pt x="3711519" y="-26593"/>
                    <a:pt x="3939749" y="4451"/>
                    <a:pt x="4253145" y="0"/>
                  </a:cubicBezTo>
                  <a:cubicBezTo>
                    <a:pt x="4566541" y="-4451"/>
                    <a:pt x="4668809" y="19422"/>
                    <a:pt x="4921058" y="0"/>
                  </a:cubicBezTo>
                  <a:cubicBezTo>
                    <a:pt x="5173307" y="-19422"/>
                    <a:pt x="5375345" y="-32672"/>
                    <a:pt x="5722553" y="0"/>
                  </a:cubicBezTo>
                  <a:cubicBezTo>
                    <a:pt x="6069762" y="32672"/>
                    <a:pt x="6009042" y="-18983"/>
                    <a:pt x="6256884" y="0"/>
                  </a:cubicBezTo>
                  <a:cubicBezTo>
                    <a:pt x="6504726" y="18983"/>
                    <a:pt x="7101198" y="14289"/>
                    <a:pt x="7459127" y="0"/>
                  </a:cubicBezTo>
                  <a:cubicBezTo>
                    <a:pt x="7843051" y="-49414"/>
                    <a:pt x="8279056" y="322496"/>
                    <a:pt x="8239124" y="779997"/>
                  </a:cubicBezTo>
                  <a:cubicBezTo>
                    <a:pt x="8237800" y="927668"/>
                    <a:pt x="8249826" y="1211295"/>
                    <a:pt x="8239124" y="1372850"/>
                  </a:cubicBezTo>
                  <a:cubicBezTo>
                    <a:pt x="8228422" y="1534405"/>
                    <a:pt x="8225387" y="1831565"/>
                    <a:pt x="8239124" y="2022465"/>
                  </a:cubicBezTo>
                  <a:cubicBezTo>
                    <a:pt x="8252861" y="2213365"/>
                    <a:pt x="8224035" y="2424865"/>
                    <a:pt x="8239124" y="2672081"/>
                  </a:cubicBezTo>
                  <a:cubicBezTo>
                    <a:pt x="8330500" y="3145175"/>
                    <a:pt x="7944214" y="3498656"/>
                    <a:pt x="7459127" y="3452078"/>
                  </a:cubicBezTo>
                  <a:cubicBezTo>
                    <a:pt x="7317472" y="3424123"/>
                    <a:pt x="7137135" y="3434924"/>
                    <a:pt x="6858005" y="3452078"/>
                  </a:cubicBezTo>
                  <a:cubicBezTo>
                    <a:pt x="6578875" y="3469232"/>
                    <a:pt x="6400771" y="3460622"/>
                    <a:pt x="6190092" y="3452078"/>
                  </a:cubicBezTo>
                  <a:cubicBezTo>
                    <a:pt x="5979413" y="3443534"/>
                    <a:pt x="5766269" y="3428592"/>
                    <a:pt x="5522179" y="3452078"/>
                  </a:cubicBezTo>
                  <a:cubicBezTo>
                    <a:pt x="5278089" y="3475564"/>
                    <a:pt x="5104565" y="3428721"/>
                    <a:pt x="4787475" y="3452078"/>
                  </a:cubicBezTo>
                  <a:cubicBezTo>
                    <a:pt x="4470385" y="3475435"/>
                    <a:pt x="4411087" y="3451188"/>
                    <a:pt x="4186353" y="3452078"/>
                  </a:cubicBezTo>
                  <a:cubicBezTo>
                    <a:pt x="3961619" y="3452968"/>
                    <a:pt x="3845574" y="3429986"/>
                    <a:pt x="3518440" y="3452078"/>
                  </a:cubicBezTo>
                  <a:cubicBezTo>
                    <a:pt x="3191306" y="3474170"/>
                    <a:pt x="3226364" y="3451422"/>
                    <a:pt x="2984110" y="3452078"/>
                  </a:cubicBezTo>
                  <a:cubicBezTo>
                    <a:pt x="2741856" y="3452735"/>
                    <a:pt x="2594632" y="3451867"/>
                    <a:pt x="2382988" y="3452078"/>
                  </a:cubicBezTo>
                  <a:cubicBezTo>
                    <a:pt x="2171344" y="3452289"/>
                    <a:pt x="2029964" y="3478712"/>
                    <a:pt x="1848658" y="3452078"/>
                  </a:cubicBezTo>
                  <a:cubicBezTo>
                    <a:pt x="1667352" y="3425445"/>
                    <a:pt x="1228781" y="3405914"/>
                    <a:pt x="779997" y="3452078"/>
                  </a:cubicBezTo>
                  <a:cubicBezTo>
                    <a:pt x="283468" y="3517913"/>
                    <a:pt x="-54014" y="3147414"/>
                    <a:pt x="0" y="2672081"/>
                  </a:cubicBezTo>
                  <a:cubicBezTo>
                    <a:pt x="13172" y="2416256"/>
                    <a:pt x="-21252" y="2220650"/>
                    <a:pt x="0" y="2041386"/>
                  </a:cubicBezTo>
                  <a:cubicBezTo>
                    <a:pt x="21252" y="1862122"/>
                    <a:pt x="23205" y="1595231"/>
                    <a:pt x="0" y="1372850"/>
                  </a:cubicBezTo>
                  <a:cubicBezTo>
                    <a:pt x="-23205" y="1150469"/>
                    <a:pt x="-6463" y="929752"/>
                    <a:pt x="0" y="779997"/>
                  </a:cubicBezTo>
                  <a:close/>
                </a:path>
                <a:path w="8239124" h="3452078" stroke="0" extrusionOk="0">
                  <a:moveTo>
                    <a:pt x="0" y="779997"/>
                  </a:moveTo>
                  <a:cubicBezTo>
                    <a:pt x="-23598" y="373984"/>
                    <a:pt x="373254" y="101682"/>
                    <a:pt x="779997" y="0"/>
                  </a:cubicBezTo>
                  <a:cubicBezTo>
                    <a:pt x="961623" y="-8783"/>
                    <a:pt x="1149048" y="14917"/>
                    <a:pt x="1314327" y="0"/>
                  </a:cubicBezTo>
                  <a:cubicBezTo>
                    <a:pt x="1479606" y="-14917"/>
                    <a:pt x="1715321" y="28553"/>
                    <a:pt x="1915449" y="0"/>
                  </a:cubicBezTo>
                  <a:cubicBezTo>
                    <a:pt x="2115577" y="-28553"/>
                    <a:pt x="2251194" y="-21313"/>
                    <a:pt x="2382988" y="0"/>
                  </a:cubicBezTo>
                  <a:cubicBezTo>
                    <a:pt x="2514782" y="21313"/>
                    <a:pt x="2845082" y="632"/>
                    <a:pt x="3117693" y="0"/>
                  </a:cubicBezTo>
                  <a:cubicBezTo>
                    <a:pt x="3390305" y="-632"/>
                    <a:pt x="3370325" y="-21901"/>
                    <a:pt x="3585232" y="0"/>
                  </a:cubicBezTo>
                  <a:cubicBezTo>
                    <a:pt x="3800139" y="21901"/>
                    <a:pt x="4053756" y="-15947"/>
                    <a:pt x="4253145" y="0"/>
                  </a:cubicBezTo>
                  <a:cubicBezTo>
                    <a:pt x="4452534" y="15947"/>
                    <a:pt x="4604074" y="8615"/>
                    <a:pt x="4787475" y="0"/>
                  </a:cubicBezTo>
                  <a:cubicBezTo>
                    <a:pt x="4970876" y="-8615"/>
                    <a:pt x="5073276" y="23087"/>
                    <a:pt x="5321805" y="0"/>
                  </a:cubicBezTo>
                  <a:cubicBezTo>
                    <a:pt x="5570334" y="-23087"/>
                    <a:pt x="5571748" y="12942"/>
                    <a:pt x="5789345" y="0"/>
                  </a:cubicBezTo>
                  <a:cubicBezTo>
                    <a:pt x="6006942" y="-12942"/>
                    <a:pt x="6109364" y="4153"/>
                    <a:pt x="6256884" y="0"/>
                  </a:cubicBezTo>
                  <a:cubicBezTo>
                    <a:pt x="6404404" y="-4153"/>
                    <a:pt x="6541785" y="10696"/>
                    <a:pt x="6791214" y="0"/>
                  </a:cubicBezTo>
                  <a:cubicBezTo>
                    <a:pt x="7040643" y="-10696"/>
                    <a:pt x="7132040" y="-8309"/>
                    <a:pt x="7459127" y="0"/>
                  </a:cubicBezTo>
                  <a:cubicBezTo>
                    <a:pt x="7868636" y="2939"/>
                    <a:pt x="8316723" y="362842"/>
                    <a:pt x="8239124" y="779997"/>
                  </a:cubicBezTo>
                  <a:cubicBezTo>
                    <a:pt x="8245814" y="940654"/>
                    <a:pt x="8243827" y="1167704"/>
                    <a:pt x="8239124" y="1391771"/>
                  </a:cubicBezTo>
                  <a:cubicBezTo>
                    <a:pt x="8234421" y="1615838"/>
                    <a:pt x="8249880" y="1792170"/>
                    <a:pt x="8239124" y="2003545"/>
                  </a:cubicBezTo>
                  <a:cubicBezTo>
                    <a:pt x="8228368" y="2214920"/>
                    <a:pt x="8209931" y="2517158"/>
                    <a:pt x="8239124" y="2672081"/>
                  </a:cubicBezTo>
                  <a:cubicBezTo>
                    <a:pt x="8218402" y="3112736"/>
                    <a:pt x="7895690" y="3413761"/>
                    <a:pt x="7459127" y="3452078"/>
                  </a:cubicBezTo>
                  <a:cubicBezTo>
                    <a:pt x="7333090" y="3446286"/>
                    <a:pt x="7147069" y="3440722"/>
                    <a:pt x="6991588" y="3452078"/>
                  </a:cubicBezTo>
                  <a:cubicBezTo>
                    <a:pt x="6836107" y="3463434"/>
                    <a:pt x="6378178" y="3452858"/>
                    <a:pt x="6190092" y="3452078"/>
                  </a:cubicBezTo>
                  <a:cubicBezTo>
                    <a:pt x="6002006" y="3451298"/>
                    <a:pt x="5854980" y="3430523"/>
                    <a:pt x="5522179" y="3452078"/>
                  </a:cubicBezTo>
                  <a:cubicBezTo>
                    <a:pt x="5189378" y="3473633"/>
                    <a:pt x="5133589" y="3470807"/>
                    <a:pt x="4987849" y="3452078"/>
                  </a:cubicBezTo>
                  <a:cubicBezTo>
                    <a:pt x="4842109" y="3433350"/>
                    <a:pt x="4584241" y="3479490"/>
                    <a:pt x="4186353" y="3452078"/>
                  </a:cubicBezTo>
                  <a:cubicBezTo>
                    <a:pt x="3788465" y="3424666"/>
                    <a:pt x="3739326" y="3472416"/>
                    <a:pt x="3585232" y="3452078"/>
                  </a:cubicBezTo>
                  <a:cubicBezTo>
                    <a:pt x="3431138" y="3431740"/>
                    <a:pt x="3273483" y="3478328"/>
                    <a:pt x="2984110" y="3452078"/>
                  </a:cubicBezTo>
                  <a:cubicBezTo>
                    <a:pt x="2694737" y="3425828"/>
                    <a:pt x="2595432" y="3430702"/>
                    <a:pt x="2382988" y="3452078"/>
                  </a:cubicBezTo>
                  <a:cubicBezTo>
                    <a:pt x="2170544" y="3473454"/>
                    <a:pt x="1955723" y="3461798"/>
                    <a:pt x="1848658" y="3452078"/>
                  </a:cubicBezTo>
                  <a:cubicBezTo>
                    <a:pt x="1741593" y="3442359"/>
                    <a:pt x="1536256" y="3438512"/>
                    <a:pt x="1381119" y="3452078"/>
                  </a:cubicBezTo>
                  <a:cubicBezTo>
                    <a:pt x="1225982" y="3465644"/>
                    <a:pt x="1027881" y="3444196"/>
                    <a:pt x="779997" y="3452078"/>
                  </a:cubicBezTo>
                  <a:cubicBezTo>
                    <a:pt x="285934" y="3530775"/>
                    <a:pt x="28113" y="3027891"/>
                    <a:pt x="0" y="2672081"/>
                  </a:cubicBezTo>
                  <a:cubicBezTo>
                    <a:pt x="1713" y="2408768"/>
                    <a:pt x="-19443" y="2156789"/>
                    <a:pt x="0" y="2022465"/>
                  </a:cubicBezTo>
                  <a:cubicBezTo>
                    <a:pt x="19443" y="1888141"/>
                    <a:pt x="14232" y="1566228"/>
                    <a:pt x="0" y="1429613"/>
                  </a:cubicBezTo>
                  <a:cubicBezTo>
                    <a:pt x="-14232" y="1292998"/>
                    <a:pt x="-31826" y="961374"/>
                    <a:pt x="0" y="779997"/>
                  </a:cubicBezTo>
                  <a:close/>
                </a:path>
              </a:pathLst>
            </a:custGeom>
            <a:solidFill>
              <a:schemeClr val="bg1"/>
            </a:solidFill>
            <a:ln w="38100">
              <a:solidFill>
                <a:srgbClr val="002060"/>
              </a:solidFill>
              <a:extLst>
                <a:ext uri="{C807C97D-BFC1-408E-A445-0C87EB9F89A2}">
                  <ask:lineSketchStyleProps xmlns:ask="http://schemas.microsoft.com/office/drawing/2018/sketchyshapes" sd="2475911327">
                    <a:prstGeom prst="roundRect">
                      <a:avLst>
                        <a:gd name="adj" fmla="val 22595"/>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FF0000"/>
                  </a:solidFill>
                  <a:latin typeface="Calibri" panose="020F0502020204030204" pitchFamily="34" charset="0"/>
                  <a:cs typeface="Calibri" panose="020F0502020204030204" pitchFamily="34" charset="0"/>
                </a:rPr>
                <a:t>Ghi</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rõ</a:t>
              </a:r>
              <a:r>
                <a:rPr lang="en-US" sz="3200" b="1" dirty="0">
                  <a:solidFill>
                    <a:srgbClr val="FF0000"/>
                  </a:solidFill>
                  <a:latin typeface="Calibri" panose="020F0502020204030204" pitchFamily="34" charset="0"/>
                  <a:cs typeface="Calibri" panose="020F0502020204030204" pitchFamily="34" charset="0"/>
                </a:rPr>
                <a:t>:</a:t>
              </a:r>
            </a:p>
            <a:p>
              <a:pPr marL="457200" indent="-457200" algn="just">
                <a:buFont typeface="Arial" panose="020B0604020202020204" pitchFamily="34" charset="0"/>
                <a:buChar char="•"/>
              </a:pPr>
              <a:r>
                <a:rPr lang="en-US" sz="3200" i="1" dirty="0" err="1">
                  <a:solidFill>
                    <a:schemeClr val="tx2">
                      <a:lumMod val="75000"/>
                    </a:schemeClr>
                  </a:solidFill>
                  <a:latin typeface="Calibri" panose="020F0502020204030204" pitchFamily="34" charset="0"/>
                  <a:cs typeface="Calibri" panose="020F0502020204030204" pitchFamily="34" charset="0"/>
                </a:rPr>
                <a:t>Mục</a:t>
              </a:r>
              <a:r>
                <a:rPr lang="en-US" sz="3200" i="1" dirty="0">
                  <a:solidFill>
                    <a:schemeClr val="tx2">
                      <a:lumMod val="75000"/>
                    </a:schemeClr>
                  </a:solidFill>
                  <a:latin typeface="Calibri" panose="020F0502020204030204" pitchFamily="34" charset="0"/>
                  <a:cs typeface="Calibri" panose="020F0502020204030204" pitchFamily="34" charset="0"/>
                </a:rPr>
                <a:t> </a:t>
              </a:r>
              <a:r>
                <a:rPr lang="en-US" sz="3200" i="1" dirty="0" err="1">
                  <a:solidFill>
                    <a:schemeClr val="tx2">
                      <a:lumMod val="75000"/>
                    </a:schemeClr>
                  </a:solidFill>
                  <a:latin typeface="Calibri" panose="020F0502020204030204" pitchFamily="34" charset="0"/>
                  <a:cs typeface="Calibri" panose="020F0502020204030204" pitchFamily="34" charset="0"/>
                </a:rPr>
                <a:t>đích</a:t>
              </a:r>
              <a:r>
                <a:rPr lang="en-US" sz="3200" i="1" dirty="0">
                  <a:solidFill>
                    <a:schemeClr val="tx2">
                      <a:lumMod val="75000"/>
                    </a:schemeClr>
                  </a:solidFill>
                  <a:latin typeface="Calibri" panose="020F0502020204030204" pitchFamily="34" charset="0"/>
                  <a:cs typeface="Calibri" panose="020F0502020204030204" pitchFamily="34" charset="0"/>
                </a:rPr>
                <a:t> </a:t>
              </a:r>
              <a:r>
                <a:rPr lang="en-US" sz="3200" i="1" dirty="0" err="1">
                  <a:solidFill>
                    <a:schemeClr val="tx2">
                      <a:lumMod val="75000"/>
                    </a:schemeClr>
                  </a:solidFill>
                  <a:latin typeface="Calibri" panose="020F0502020204030204" pitchFamily="34" charset="0"/>
                  <a:cs typeface="Calibri" panose="020F0502020204030204" pitchFamily="34" charset="0"/>
                </a:rPr>
                <a:t>của</a:t>
              </a:r>
              <a:r>
                <a:rPr lang="en-US" sz="3200" i="1" dirty="0">
                  <a:solidFill>
                    <a:schemeClr val="tx2">
                      <a:lumMod val="75000"/>
                    </a:schemeClr>
                  </a:solidFill>
                  <a:latin typeface="Calibri" panose="020F0502020204030204" pitchFamily="34" charset="0"/>
                  <a:cs typeface="Calibri" panose="020F0502020204030204" pitchFamily="34" charset="0"/>
                </a:rPr>
                <a:t> </a:t>
              </a:r>
              <a:r>
                <a:rPr lang="en-US" sz="3200" i="1" dirty="0" err="1">
                  <a:solidFill>
                    <a:schemeClr val="tx2">
                      <a:lumMod val="75000"/>
                    </a:schemeClr>
                  </a:solidFill>
                  <a:latin typeface="Calibri" panose="020F0502020204030204" pitchFamily="34" charset="0"/>
                  <a:cs typeface="Calibri" panose="020F0502020204030204" pitchFamily="34" charset="0"/>
                </a:rPr>
                <a:t>hoạt</a:t>
              </a:r>
              <a:r>
                <a:rPr lang="en-US" sz="3200" i="1" dirty="0">
                  <a:solidFill>
                    <a:schemeClr val="tx2">
                      <a:lumMod val="75000"/>
                    </a:schemeClr>
                  </a:solidFill>
                  <a:latin typeface="Calibri" panose="020F0502020204030204" pitchFamily="34" charset="0"/>
                  <a:cs typeface="Calibri" panose="020F0502020204030204" pitchFamily="34" charset="0"/>
                </a:rPr>
                <a:t> </a:t>
              </a:r>
              <a:r>
                <a:rPr lang="en-US" sz="3200" i="1" dirty="0" err="1">
                  <a:solidFill>
                    <a:schemeClr val="tx2">
                      <a:lumMod val="75000"/>
                    </a:schemeClr>
                  </a:solidFill>
                  <a:latin typeface="Calibri" panose="020F0502020204030204" pitchFamily="34" charset="0"/>
                  <a:cs typeface="Calibri" panose="020F0502020204030204" pitchFamily="34" charset="0"/>
                </a:rPr>
                <a:t>động</a:t>
              </a:r>
              <a:r>
                <a:rPr lang="en-US" sz="3200" i="1" dirty="0">
                  <a:solidFill>
                    <a:schemeClr val="tx2">
                      <a:lumMod val="75000"/>
                    </a:schemeClr>
                  </a:solidFill>
                  <a:latin typeface="Calibri" panose="020F0502020204030204" pitchFamily="34" charset="0"/>
                  <a:cs typeface="Calibri" panose="020F0502020204030204" pitchFamily="34" charset="0"/>
                </a:rPr>
                <a:t> </a:t>
              </a:r>
              <a:r>
                <a:rPr lang="en-US" sz="3200" i="1" dirty="0" err="1">
                  <a:solidFill>
                    <a:schemeClr val="tx2">
                      <a:lumMod val="75000"/>
                    </a:schemeClr>
                  </a:solidFill>
                  <a:latin typeface="Calibri" panose="020F0502020204030204" pitchFamily="34" charset="0"/>
                  <a:cs typeface="Calibri" panose="020F0502020204030204" pitchFamily="34" charset="0"/>
                </a:rPr>
                <a:t>giới</a:t>
              </a:r>
              <a:r>
                <a:rPr lang="en-US" sz="3200" i="1" dirty="0">
                  <a:solidFill>
                    <a:schemeClr val="tx2">
                      <a:lumMod val="75000"/>
                    </a:schemeClr>
                  </a:solidFill>
                  <a:latin typeface="Calibri" panose="020F0502020204030204" pitchFamily="34" charset="0"/>
                  <a:cs typeface="Calibri" panose="020F0502020204030204" pitchFamily="34" charset="0"/>
                </a:rPr>
                <a:t> </a:t>
              </a:r>
              <a:r>
                <a:rPr lang="en-US" sz="3200" i="1" dirty="0" err="1">
                  <a:solidFill>
                    <a:schemeClr val="tx2">
                      <a:lumMod val="75000"/>
                    </a:schemeClr>
                  </a:solidFill>
                  <a:latin typeface="Calibri" panose="020F0502020204030204" pitchFamily="34" charset="0"/>
                  <a:cs typeface="Calibri" panose="020F0502020204030204" pitchFamily="34" charset="0"/>
                </a:rPr>
                <a:t>thiệu</a:t>
              </a:r>
              <a:r>
                <a:rPr lang="en-US" sz="3200" i="1" dirty="0">
                  <a:solidFill>
                    <a:schemeClr val="tx2">
                      <a:lumMod val="75000"/>
                    </a:schemeClr>
                  </a:solidFill>
                  <a:latin typeface="Calibri" panose="020F0502020204030204" pitchFamily="34" charset="0"/>
                  <a:cs typeface="Calibri" panose="020F0502020204030204" pitchFamily="34" charset="0"/>
                </a:rPr>
                <a:t> </a:t>
              </a:r>
              <a:r>
                <a:rPr lang="en-US" sz="3200" i="1" dirty="0" err="1">
                  <a:solidFill>
                    <a:schemeClr val="tx2">
                      <a:lumMod val="75000"/>
                    </a:schemeClr>
                  </a:solidFill>
                  <a:latin typeface="Calibri" panose="020F0502020204030204" pitchFamily="34" charset="0"/>
                  <a:cs typeface="Calibri" panose="020F0502020204030204" pitchFamily="34" charset="0"/>
                </a:rPr>
                <a:t>sách</a:t>
              </a:r>
              <a:r>
                <a:rPr lang="en-US" sz="3200" i="1" dirty="0">
                  <a:solidFill>
                    <a:schemeClr val="tx2">
                      <a:lumMod val="75000"/>
                    </a:schemeClr>
                  </a:solidFill>
                  <a:latin typeface="Calibri" panose="020F0502020204030204" pitchFamily="34" charset="0"/>
                  <a:cs typeface="Calibri" panose="020F0502020204030204" pitchFamily="34" charset="0"/>
                </a:rPr>
                <a:t>.</a:t>
              </a:r>
            </a:p>
            <a:p>
              <a:pPr marL="457200" indent="-457200" algn="just">
                <a:buFont typeface="Arial" panose="020B0604020202020204" pitchFamily="34" charset="0"/>
                <a:buChar char="•"/>
              </a:pPr>
              <a:r>
                <a:rPr lang="en-US" sz="3200" i="1" dirty="0" err="1">
                  <a:solidFill>
                    <a:schemeClr val="tx2">
                      <a:lumMod val="75000"/>
                    </a:schemeClr>
                  </a:solidFill>
                  <a:latin typeface="Calibri" panose="020F0502020204030204" pitchFamily="34" charset="0"/>
                  <a:cs typeface="Calibri" panose="020F0502020204030204" pitchFamily="34" charset="0"/>
                </a:rPr>
                <a:t>Nhiệm</a:t>
              </a:r>
              <a:r>
                <a:rPr lang="en-US" sz="3200" i="1" dirty="0">
                  <a:solidFill>
                    <a:schemeClr val="tx2">
                      <a:lumMod val="75000"/>
                    </a:schemeClr>
                  </a:solidFill>
                  <a:latin typeface="Calibri" panose="020F0502020204030204" pitchFamily="34" charset="0"/>
                  <a:cs typeface="Calibri" panose="020F0502020204030204" pitchFamily="34" charset="0"/>
                </a:rPr>
                <a:t> </a:t>
              </a:r>
              <a:r>
                <a:rPr lang="en-US" sz="3200" i="1" dirty="0" err="1">
                  <a:solidFill>
                    <a:schemeClr val="tx2">
                      <a:lumMod val="75000"/>
                    </a:schemeClr>
                  </a:solidFill>
                  <a:latin typeface="Calibri" panose="020F0502020204030204" pitchFamily="34" charset="0"/>
                  <a:cs typeface="Calibri" panose="020F0502020204030204" pitchFamily="34" charset="0"/>
                </a:rPr>
                <a:t>vụ</a:t>
              </a:r>
              <a:r>
                <a:rPr lang="en-US" sz="3200" i="1" dirty="0">
                  <a:solidFill>
                    <a:schemeClr val="tx2">
                      <a:lumMod val="75000"/>
                    </a:schemeClr>
                  </a:solidFill>
                  <a:latin typeface="Calibri" panose="020F0502020204030204" pitchFamily="34" charset="0"/>
                  <a:cs typeface="Calibri" panose="020F0502020204030204" pitchFamily="34" charset="0"/>
                </a:rPr>
                <a:t> </a:t>
              </a:r>
              <a:r>
                <a:rPr lang="en-US" sz="3200" i="1" dirty="0" err="1">
                  <a:solidFill>
                    <a:schemeClr val="tx2">
                      <a:lumMod val="75000"/>
                    </a:schemeClr>
                  </a:solidFill>
                  <a:latin typeface="Calibri" panose="020F0502020204030204" pitchFamily="34" charset="0"/>
                  <a:cs typeface="Calibri" panose="020F0502020204030204" pitchFamily="34" charset="0"/>
                </a:rPr>
                <a:t>cụ</a:t>
              </a:r>
              <a:r>
                <a:rPr lang="en-US" sz="3200" i="1" dirty="0">
                  <a:solidFill>
                    <a:schemeClr val="tx2">
                      <a:lumMod val="75000"/>
                    </a:schemeClr>
                  </a:solidFill>
                  <a:latin typeface="Calibri" panose="020F0502020204030204" pitchFamily="34" charset="0"/>
                  <a:cs typeface="Calibri" panose="020F0502020204030204" pitchFamily="34" charset="0"/>
                </a:rPr>
                <a:t> </a:t>
              </a:r>
              <a:r>
                <a:rPr lang="en-US" sz="3200" i="1" dirty="0" err="1">
                  <a:solidFill>
                    <a:schemeClr val="tx2">
                      <a:lumMod val="75000"/>
                    </a:schemeClr>
                  </a:solidFill>
                  <a:latin typeface="Calibri" panose="020F0502020204030204" pitchFamily="34" charset="0"/>
                  <a:cs typeface="Calibri" panose="020F0502020204030204" pitchFamily="34" charset="0"/>
                </a:rPr>
                <a:t>thể</a:t>
              </a:r>
              <a:r>
                <a:rPr lang="en-US" sz="3200" i="1" dirty="0">
                  <a:solidFill>
                    <a:schemeClr val="tx2">
                      <a:lumMod val="75000"/>
                    </a:schemeClr>
                  </a:solidFill>
                  <a:latin typeface="Calibri" panose="020F0502020204030204" pitchFamily="34" charset="0"/>
                  <a:cs typeface="Calibri" panose="020F0502020204030204" pitchFamily="34" charset="0"/>
                </a:rPr>
                <a:t> </a:t>
              </a:r>
              <a:r>
                <a:rPr lang="en-US" sz="3200" i="1" dirty="0" err="1">
                  <a:solidFill>
                    <a:schemeClr val="tx2">
                      <a:lumMod val="75000"/>
                    </a:schemeClr>
                  </a:solidFill>
                  <a:latin typeface="Calibri" panose="020F0502020204030204" pitchFamily="34" charset="0"/>
                  <a:cs typeface="Calibri" panose="020F0502020204030204" pitchFamily="34" charset="0"/>
                </a:rPr>
                <a:t>cần</a:t>
              </a:r>
              <a:r>
                <a:rPr lang="en-US" sz="3200" i="1" dirty="0">
                  <a:solidFill>
                    <a:schemeClr val="tx2">
                      <a:lumMod val="75000"/>
                    </a:schemeClr>
                  </a:solidFill>
                  <a:latin typeface="Calibri" panose="020F0502020204030204" pitchFamily="34" charset="0"/>
                  <a:cs typeface="Calibri" panose="020F0502020204030204" pitchFamily="34" charset="0"/>
                </a:rPr>
                <a:t> </a:t>
              </a:r>
              <a:r>
                <a:rPr lang="en-US" sz="3200" i="1" dirty="0" err="1">
                  <a:solidFill>
                    <a:schemeClr val="tx2">
                      <a:lumMod val="75000"/>
                    </a:schemeClr>
                  </a:solidFill>
                  <a:latin typeface="Calibri" panose="020F0502020204030204" pitchFamily="34" charset="0"/>
                  <a:cs typeface="Calibri" panose="020F0502020204030204" pitchFamily="34" charset="0"/>
                </a:rPr>
                <a:t>thực</a:t>
              </a:r>
              <a:r>
                <a:rPr lang="en-US" sz="3200" i="1" dirty="0">
                  <a:solidFill>
                    <a:schemeClr val="tx2">
                      <a:lumMod val="75000"/>
                    </a:schemeClr>
                  </a:solidFill>
                  <a:latin typeface="Calibri" panose="020F0502020204030204" pitchFamily="34" charset="0"/>
                  <a:cs typeface="Calibri" panose="020F0502020204030204" pitchFamily="34" charset="0"/>
                </a:rPr>
                <a:t> </a:t>
              </a:r>
              <a:r>
                <a:rPr lang="en-US" sz="3200" i="1" dirty="0" err="1">
                  <a:solidFill>
                    <a:schemeClr val="tx2">
                      <a:lumMod val="75000"/>
                    </a:schemeClr>
                  </a:solidFill>
                  <a:latin typeface="Calibri" panose="020F0502020204030204" pitchFamily="34" charset="0"/>
                  <a:cs typeface="Calibri" panose="020F0502020204030204" pitchFamily="34" charset="0"/>
                </a:rPr>
                <a:t>hiện</a:t>
              </a:r>
              <a:r>
                <a:rPr lang="en-US" sz="3200" i="1" dirty="0">
                  <a:solidFill>
                    <a:schemeClr val="tx2">
                      <a:lumMod val="75000"/>
                    </a:schemeClr>
                  </a:solidFill>
                  <a:latin typeface="Calibri" panose="020F0502020204030204" pitchFamily="34" charset="0"/>
                  <a:cs typeface="Calibri" panose="020F0502020204030204" pitchFamily="34" charset="0"/>
                </a:rPr>
                <a:t>.</a:t>
              </a:r>
            </a:p>
            <a:p>
              <a:pPr marL="457200" indent="-457200" algn="just">
                <a:buFont typeface="Arial" panose="020B0604020202020204" pitchFamily="34" charset="0"/>
                <a:buChar char="•"/>
              </a:pPr>
              <a:r>
                <a:rPr lang="en-US" sz="3200" i="1" dirty="0" err="1">
                  <a:solidFill>
                    <a:schemeClr val="tx2">
                      <a:lumMod val="75000"/>
                    </a:schemeClr>
                  </a:solidFill>
                  <a:latin typeface="Calibri" panose="020F0502020204030204" pitchFamily="34" charset="0"/>
                  <a:cs typeface="Calibri" panose="020F0502020204030204" pitchFamily="34" charset="0"/>
                </a:rPr>
                <a:t>Hình</a:t>
              </a:r>
              <a:r>
                <a:rPr lang="en-US" sz="3200" i="1" dirty="0">
                  <a:solidFill>
                    <a:schemeClr val="tx2">
                      <a:lumMod val="75000"/>
                    </a:schemeClr>
                  </a:solidFill>
                  <a:latin typeface="Calibri" panose="020F0502020204030204" pitchFamily="34" charset="0"/>
                  <a:cs typeface="Calibri" panose="020F0502020204030204" pitchFamily="34" charset="0"/>
                </a:rPr>
                <a:t> </a:t>
              </a:r>
              <a:r>
                <a:rPr lang="en-US" sz="3200" i="1" dirty="0" err="1">
                  <a:solidFill>
                    <a:schemeClr val="tx2">
                      <a:lumMod val="75000"/>
                    </a:schemeClr>
                  </a:solidFill>
                  <a:latin typeface="Calibri" panose="020F0502020204030204" pitchFamily="34" charset="0"/>
                  <a:cs typeface="Calibri" panose="020F0502020204030204" pitchFamily="34" charset="0"/>
                </a:rPr>
                <a:t>thức</a:t>
              </a:r>
              <a:r>
                <a:rPr lang="en-US" sz="3200" i="1" dirty="0">
                  <a:solidFill>
                    <a:schemeClr val="tx2">
                      <a:lumMod val="75000"/>
                    </a:schemeClr>
                  </a:solidFill>
                  <a:latin typeface="Calibri" panose="020F0502020204030204" pitchFamily="34" charset="0"/>
                  <a:cs typeface="Calibri" panose="020F0502020204030204" pitchFamily="34" charset="0"/>
                </a:rPr>
                <a:t> </a:t>
              </a:r>
              <a:r>
                <a:rPr lang="en-US" sz="3200" i="1" dirty="0" err="1">
                  <a:solidFill>
                    <a:schemeClr val="tx2">
                      <a:lumMod val="75000"/>
                    </a:schemeClr>
                  </a:solidFill>
                  <a:latin typeface="Calibri" panose="020F0502020204030204" pitchFamily="34" charset="0"/>
                  <a:cs typeface="Calibri" panose="020F0502020204030204" pitchFamily="34" charset="0"/>
                </a:rPr>
                <a:t>giới</a:t>
              </a:r>
              <a:r>
                <a:rPr lang="en-US" sz="3200" i="1" dirty="0">
                  <a:solidFill>
                    <a:schemeClr val="tx2">
                      <a:lumMod val="75000"/>
                    </a:schemeClr>
                  </a:solidFill>
                  <a:latin typeface="Calibri" panose="020F0502020204030204" pitchFamily="34" charset="0"/>
                  <a:cs typeface="Calibri" panose="020F0502020204030204" pitchFamily="34" charset="0"/>
                </a:rPr>
                <a:t> </a:t>
              </a:r>
              <a:r>
                <a:rPr lang="en-US" sz="3200" i="1" dirty="0" err="1">
                  <a:solidFill>
                    <a:schemeClr val="tx2">
                      <a:lumMod val="75000"/>
                    </a:schemeClr>
                  </a:solidFill>
                  <a:latin typeface="Calibri" panose="020F0502020204030204" pitchFamily="34" charset="0"/>
                  <a:cs typeface="Calibri" panose="020F0502020204030204" pitchFamily="34" charset="0"/>
                </a:rPr>
                <a:t>thiệu</a:t>
              </a:r>
              <a:r>
                <a:rPr lang="en-US" sz="3200" i="1" dirty="0">
                  <a:solidFill>
                    <a:schemeClr val="tx2">
                      <a:lumMod val="75000"/>
                    </a:schemeClr>
                  </a:solidFill>
                  <a:latin typeface="Calibri" panose="020F0502020204030204" pitchFamily="34" charset="0"/>
                  <a:cs typeface="Calibri" panose="020F0502020204030204" pitchFamily="34" charset="0"/>
                </a:rPr>
                <a:t> </a:t>
              </a:r>
              <a:r>
                <a:rPr lang="en-US" sz="3200" i="1" dirty="0" err="1">
                  <a:solidFill>
                    <a:schemeClr val="tx2">
                      <a:lumMod val="75000"/>
                    </a:schemeClr>
                  </a:solidFill>
                  <a:latin typeface="Calibri" panose="020F0502020204030204" pitchFamily="34" charset="0"/>
                  <a:cs typeface="Calibri" panose="020F0502020204030204" pitchFamily="34" charset="0"/>
                </a:rPr>
                <a:t>sách</a:t>
              </a:r>
              <a:r>
                <a:rPr lang="en-US" sz="3200" i="1" dirty="0">
                  <a:solidFill>
                    <a:schemeClr val="tx2">
                      <a:lumMod val="75000"/>
                    </a:schemeClr>
                  </a:solidFill>
                  <a:latin typeface="Calibri" panose="020F0502020204030204" pitchFamily="34" charset="0"/>
                  <a:cs typeface="Calibri" panose="020F0502020204030204" pitchFamily="34" charset="0"/>
                </a:rPr>
                <a:t> </a:t>
              </a:r>
              <a:r>
                <a:rPr lang="en-US" sz="3200" i="1" dirty="0" err="1">
                  <a:solidFill>
                    <a:schemeClr val="tx2">
                      <a:lumMod val="75000"/>
                    </a:schemeClr>
                  </a:solidFill>
                  <a:latin typeface="Calibri" panose="020F0502020204030204" pitchFamily="34" charset="0"/>
                  <a:cs typeface="Calibri" panose="020F0502020204030204" pitchFamily="34" charset="0"/>
                </a:rPr>
                <a:t>mà</a:t>
              </a:r>
              <a:r>
                <a:rPr lang="en-US" sz="3200" i="1" dirty="0">
                  <a:solidFill>
                    <a:schemeClr val="tx2">
                      <a:lumMod val="75000"/>
                    </a:schemeClr>
                  </a:solidFill>
                  <a:latin typeface="Calibri" panose="020F0502020204030204" pitchFamily="34" charset="0"/>
                  <a:cs typeface="Calibri" panose="020F0502020204030204" pitchFamily="34" charset="0"/>
                </a:rPr>
                <a:t> </a:t>
              </a:r>
              <a:r>
                <a:rPr lang="en-US" sz="3200" i="1" dirty="0" err="1">
                  <a:solidFill>
                    <a:schemeClr val="tx2">
                      <a:lumMod val="75000"/>
                    </a:schemeClr>
                  </a:solidFill>
                  <a:latin typeface="Calibri" panose="020F0502020204030204" pitchFamily="34" charset="0"/>
                  <a:cs typeface="Calibri" panose="020F0502020204030204" pitchFamily="34" charset="0"/>
                </a:rPr>
                <a:t>nhóm</a:t>
              </a:r>
              <a:r>
                <a:rPr lang="en-US" sz="3200" i="1" dirty="0">
                  <a:solidFill>
                    <a:schemeClr val="tx2">
                      <a:lumMod val="75000"/>
                    </a:schemeClr>
                  </a:solidFill>
                  <a:latin typeface="Calibri" panose="020F0502020204030204" pitchFamily="34" charset="0"/>
                  <a:cs typeface="Calibri" panose="020F0502020204030204" pitchFamily="34" charset="0"/>
                </a:rPr>
                <a:t> </a:t>
              </a:r>
              <a:r>
                <a:rPr lang="en-US" sz="3200" i="1" dirty="0" err="1">
                  <a:solidFill>
                    <a:schemeClr val="tx2">
                      <a:lumMod val="75000"/>
                    </a:schemeClr>
                  </a:solidFill>
                  <a:latin typeface="Calibri" panose="020F0502020204030204" pitchFamily="34" charset="0"/>
                  <a:cs typeface="Calibri" panose="020F0502020204030204" pitchFamily="34" charset="0"/>
                </a:rPr>
                <a:t>đã</a:t>
              </a:r>
              <a:r>
                <a:rPr lang="en-US" sz="3200" i="1" dirty="0">
                  <a:solidFill>
                    <a:schemeClr val="tx2">
                      <a:lumMod val="75000"/>
                    </a:schemeClr>
                  </a:solidFill>
                  <a:latin typeface="Calibri" panose="020F0502020204030204" pitchFamily="34" charset="0"/>
                  <a:cs typeface="Calibri" panose="020F0502020204030204" pitchFamily="34" charset="0"/>
                </a:rPr>
                <a:t> </a:t>
              </a:r>
              <a:r>
                <a:rPr lang="en-US" sz="3200" i="1" dirty="0" err="1">
                  <a:solidFill>
                    <a:schemeClr val="tx2">
                      <a:lumMod val="75000"/>
                    </a:schemeClr>
                  </a:solidFill>
                  <a:latin typeface="Calibri" panose="020F0502020204030204" pitchFamily="34" charset="0"/>
                  <a:cs typeface="Calibri" panose="020F0502020204030204" pitchFamily="34" charset="0"/>
                </a:rPr>
                <a:t>lựa</a:t>
              </a:r>
              <a:r>
                <a:rPr lang="en-US" sz="3200" i="1" dirty="0">
                  <a:solidFill>
                    <a:schemeClr val="tx2">
                      <a:lumMod val="75000"/>
                    </a:schemeClr>
                  </a:solidFill>
                  <a:latin typeface="Calibri" panose="020F0502020204030204" pitchFamily="34" charset="0"/>
                  <a:cs typeface="Calibri" panose="020F0502020204030204" pitchFamily="34" charset="0"/>
                </a:rPr>
                <a:t> </a:t>
              </a:r>
              <a:r>
                <a:rPr lang="en-US" sz="3200" i="1" dirty="0" err="1">
                  <a:solidFill>
                    <a:schemeClr val="tx2">
                      <a:lumMod val="75000"/>
                    </a:schemeClr>
                  </a:solidFill>
                  <a:latin typeface="Calibri" panose="020F0502020204030204" pitchFamily="34" charset="0"/>
                  <a:cs typeface="Calibri" panose="020F0502020204030204" pitchFamily="34" charset="0"/>
                </a:rPr>
                <a:t>Liệt</a:t>
              </a:r>
              <a:r>
                <a:rPr lang="en-US" sz="3200" i="1" dirty="0">
                  <a:solidFill>
                    <a:schemeClr val="tx2">
                      <a:lumMod val="75000"/>
                    </a:schemeClr>
                  </a:solidFill>
                  <a:latin typeface="Calibri" panose="020F0502020204030204" pitchFamily="34" charset="0"/>
                  <a:cs typeface="Calibri" panose="020F0502020204030204" pitchFamily="34" charset="0"/>
                </a:rPr>
                <a:t> </a:t>
              </a:r>
              <a:r>
                <a:rPr lang="en-US" sz="3200" i="1" dirty="0" err="1">
                  <a:solidFill>
                    <a:schemeClr val="tx2">
                      <a:lumMod val="75000"/>
                    </a:schemeClr>
                  </a:solidFill>
                  <a:latin typeface="Calibri" panose="020F0502020204030204" pitchFamily="34" charset="0"/>
                  <a:cs typeface="Calibri" panose="020F0502020204030204" pitchFamily="34" charset="0"/>
                </a:rPr>
                <a:t>kê</a:t>
              </a:r>
              <a:r>
                <a:rPr lang="en-US" sz="3200" i="1" dirty="0">
                  <a:solidFill>
                    <a:schemeClr val="tx2">
                      <a:lumMod val="75000"/>
                    </a:schemeClr>
                  </a:solidFill>
                  <a:latin typeface="Calibri" panose="020F0502020204030204" pitchFamily="34" charset="0"/>
                  <a:cs typeface="Calibri" panose="020F0502020204030204" pitchFamily="34" charset="0"/>
                </a:rPr>
                <a:t> </a:t>
              </a:r>
              <a:r>
                <a:rPr lang="en-US" sz="3200" i="1" dirty="0" err="1">
                  <a:solidFill>
                    <a:schemeClr val="tx2">
                      <a:lumMod val="75000"/>
                    </a:schemeClr>
                  </a:solidFill>
                  <a:latin typeface="Calibri" panose="020F0502020204030204" pitchFamily="34" charset="0"/>
                  <a:cs typeface="Calibri" panose="020F0502020204030204" pitchFamily="34" charset="0"/>
                </a:rPr>
                <a:t>và</a:t>
              </a:r>
              <a:r>
                <a:rPr lang="en-US" sz="3200" i="1" dirty="0">
                  <a:solidFill>
                    <a:schemeClr val="tx2">
                      <a:lumMod val="75000"/>
                    </a:schemeClr>
                  </a:solidFill>
                  <a:latin typeface="Calibri" panose="020F0502020204030204" pitchFamily="34" charset="0"/>
                  <a:cs typeface="Calibri" panose="020F0502020204030204" pitchFamily="34" charset="0"/>
                </a:rPr>
                <a:t> </a:t>
              </a:r>
              <a:r>
                <a:rPr lang="en-US" sz="3200" i="1" dirty="0" err="1">
                  <a:solidFill>
                    <a:schemeClr val="tx2">
                      <a:lumMod val="75000"/>
                    </a:schemeClr>
                  </a:solidFill>
                  <a:latin typeface="Calibri" panose="020F0502020204030204" pitchFamily="34" charset="0"/>
                  <a:cs typeface="Calibri" panose="020F0502020204030204" pitchFamily="34" charset="0"/>
                </a:rPr>
                <a:t>phân</a:t>
              </a:r>
              <a:r>
                <a:rPr lang="en-US" sz="3200" i="1" dirty="0">
                  <a:solidFill>
                    <a:schemeClr val="tx2">
                      <a:lumMod val="75000"/>
                    </a:schemeClr>
                  </a:solidFill>
                  <a:latin typeface="Calibri" panose="020F0502020204030204" pitchFamily="34" charset="0"/>
                  <a:cs typeface="Calibri" panose="020F0502020204030204" pitchFamily="34" charset="0"/>
                </a:rPr>
                <a:t> </a:t>
              </a:r>
              <a:r>
                <a:rPr lang="en-US" sz="3200" i="1" dirty="0" err="1">
                  <a:solidFill>
                    <a:schemeClr val="tx2">
                      <a:lumMod val="75000"/>
                    </a:schemeClr>
                  </a:solidFill>
                  <a:latin typeface="Calibri" panose="020F0502020204030204" pitchFamily="34" charset="0"/>
                  <a:cs typeface="Calibri" panose="020F0502020204030204" pitchFamily="34" charset="0"/>
                </a:rPr>
                <a:t>công</a:t>
              </a:r>
              <a:r>
                <a:rPr lang="en-US" sz="3200" i="1" dirty="0">
                  <a:solidFill>
                    <a:schemeClr val="tx2">
                      <a:lumMod val="75000"/>
                    </a:schemeClr>
                  </a:solidFill>
                  <a:latin typeface="Calibri" panose="020F0502020204030204" pitchFamily="34" charset="0"/>
                  <a:cs typeface="Calibri" panose="020F0502020204030204" pitchFamily="34" charset="0"/>
                </a:rPr>
                <a:t> </a:t>
              </a:r>
              <a:r>
                <a:rPr lang="en-US" sz="3200" i="1" dirty="0" err="1">
                  <a:solidFill>
                    <a:schemeClr val="tx2">
                      <a:lumMod val="75000"/>
                    </a:schemeClr>
                  </a:solidFill>
                  <a:latin typeface="Calibri" panose="020F0502020204030204" pitchFamily="34" charset="0"/>
                  <a:cs typeface="Calibri" panose="020F0502020204030204" pitchFamily="34" charset="0"/>
                </a:rPr>
                <a:t>công</a:t>
              </a:r>
              <a:r>
                <a:rPr lang="en-US" sz="3200" i="1" dirty="0">
                  <a:solidFill>
                    <a:schemeClr val="tx2">
                      <a:lumMod val="75000"/>
                    </a:schemeClr>
                  </a:solidFill>
                  <a:latin typeface="Calibri" panose="020F0502020204030204" pitchFamily="34" charset="0"/>
                  <a:cs typeface="Calibri" panose="020F0502020204030204" pitchFamily="34" charset="0"/>
                </a:rPr>
                <a:t> </a:t>
              </a:r>
              <a:r>
                <a:rPr lang="en-US" sz="3200" i="1" dirty="0" err="1">
                  <a:solidFill>
                    <a:schemeClr val="tx2">
                      <a:lumMod val="75000"/>
                    </a:schemeClr>
                  </a:solidFill>
                  <a:latin typeface="Calibri" panose="020F0502020204030204" pitchFamily="34" charset="0"/>
                  <a:cs typeface="Calibri" panose="020F0502020204030204" pitchFamily="34" charset="0"/>
                </a:rPr>
                <a:t>việc</a:t>
              </a:r>
              <a:r>
                <a:rPr lang="en-US" sz="3200" i="1" dirty="0">
                  <a:solidFill>
                    <a:schemeClr val="tx2">
                      <a:lumMod val="75000"/>
                    </a:schemeClr>
                  </a:solidFill>
                  <a:latin typeface="Calibri" panose="020F0502020204030204" pitchFamily="34" charset="0"/>
                  <a:cs typeface="Calibri" panose="020F0502020204030204" pitchFamily="34" charset="0"/>
                </a:rPr>
                <a:t> </a:t>
              </a:r>
              <a:r>
                <a:rPr lang="en-US" sz="3200" i="1" dirty="0" err="1">
                  <a:solidFill>
                    <a:schemeClr val="tx2">
                      <a:lumMod val="75000"/>
                    </a:schemeClr>
                  </a:solidFill>
                  <a:latin typeface="Calibri" panose="020F0502020204030204" pitchFamily="34" charset="0"/>
                  <a:cs typeface="Calibri" panose="020F0502020204030204" pitchFamily="34" charset="0"/>
                </a:rPr>
                <a:t>cụ</a:t>
              </a:r>
              <a:r>
                <a:rPr lang="en-US" sz="3200" i="1" dirty="0">
                  <a:solidFill>
                    <a:schemeClr val="tx2">
                      <a:lumMod val="75000"/>
                    </a:schemeClr>
                  </a:solidFill>
                  <a:latin typeface="Calibri" panose="020F0502020204030204" pitchFamily="34" charset="0"/>
                  <a:cs typeface="Calibri" panose="020F0502020204030204" pitchFamily="34" charset="0"/>
                </a:rPr>
                <a:t> </a:t>
              </a:r>
              <a:r>
                <a:rPr lang="en-US" sz="3200" i="1" dirty="0" err="1">
                  <a:solidFill>
                    <a:schemeClr val="tx2">
                      <a:lumMod val="75000"/>
                    </a:schemeClr>
                  </a:solidFill>
                  <a:latin typeface="Calibri" panose="020F0502020204030204" pitchFamily="34" charset="0"/>
                  <a:cs typeface="Calibri" panose="020F0502020204030204" pitchFamily="34" charset="0"/>
                </a:rPr>
                <a:t>thể</a:t>
              </a:r>
              <a:r>
                <a:rPr lang="en-US" sz="3200" i="1" dirty="0">
                  <a:solidFill>
                    <a:schemeClr val="tx2">
                      <a:lumMod val="75000"/>
                    </a:schemeClr>
                  </a:solidFill>
                  <a:latin typeface="Calibri" panose="020F0502020204030204" pitchFamily="34" charset="0"/>
                  <a:cs typeface="Calibri" panose="020F0502020204030204" pitchFamily="34" charset="0"/>
                </a:rPr>
                <a:t> </a:t>
              </a:r>
              <a:r>
                <a:rPr lang="en-US" sz="3200" i="1" dirty="0" err="1">
                  <a:solidFill>
                    <a:schemeClr val="tx2">
                      <a:lumMod val="75000"/>
                    </a:schemeClr>
                  </a:solidFill>
                  <a:latin typeface="Calibri" panose="020F0502020204030204" pitchFamily="34" charset="0"/>
                  <a:cs typeface="Calibri" panose="020F0502020204030204" pitchFamily="34" charset="0"/>
                </a:rPr>
                <a:t>cho</a:t>
              </a:r>
              <a:r>
                <a:rPr lang="en-US" sz="3200" i="1" dirty="0">
                  <a:solidFill>
                    <a:schemeClr val="tx2">
                      <a:lumMod val="75000"/>
                    </a:schemeClr>
                  </a:solidFill>
                  <a:latin typeface="Calibri" panose="020F0502020204030204" pitchFamily="34" charset="0"/>
                  <a:cs typeface="Calibri" panose="020F0502020204030204" pitchFamily="34" charset="0"/>
                </a:rPr>
                <a:t> </a:t>
              </a:r>
              <a:r>
                <a:rPr lang="en-US" sz="3200" i="1" dirty="0" err="1">
                  <a:solidFill>
                    <a:schemeClr val="tx2">
                      <a:lumMod val="75000"/>
                    </a:schemeClr>
                  </a:solidFill>
                  <a:latin typeface="Calibri" panose="020F0502020204030204" pitchFamily="34" charset="0"/>
                  <a:cs typeface="Calibri" panose="020F0502020204030204" pitchFamily="34" charset="0"/>
                </a:rPr>
                <a:t>từng</a:t>
              </a:r>
              <a:r>
                <a:rPr lang="en-US" sz="3200" i="1" dirty="0">
                  <a:solidFill>
                    <a:schemeClr val="tx2">
                      <a:lumMod val="75000"/>
                    </a:schemeClr>
                  </a:solidFill>
                  <a:latin typeface="Calibri" panose="020F0502020204030204" pitchFamily="34" charset="0"/>
                  <a:cs typeface="Calibri" panose="020F0502020204030204" pitchFamily="34" charset="0"/>
                </a:rPr>
                <a:t> </a:t>
              </a:r>
              <a:r>
                <a:rPr lang="en-US" sz="3200" i="1" dirty="0" err="1">
                  <a:solidFill>
                    <a:schemeClr val="tx2">
                      <a:lumMod val="75000"/>
                    </a:schemeClr>
                  </a:solidFill>
                  <a:latin typeface="Calibri" panose="020F0502020204030204" pitchFamily="34" charset="0"/>
                  <a:cs typeface="Calibri" panose="020F0502020204030204" pitchFamily="34" charset="0"/>
                </a:rPr>
                <a:t>thành</a:t>
              </a:r>
              <a:r>
                <a:rPr lang="en-US" sz="3200" i="1" dirty="0">
                  <a:solidFill>
                    <a:schemeClr val="tx2">
                      <a:lumMod val="75000"/>
                    </a:schemeClr>
                  </a:solidFill>
                  <a:latin typeface="Calibri" panose="020F0502020204030204" pitchFamily="34" charset="0"/>
                  <a:cs typeface="Calibri" panose="020F0502020204030204" pitchFamily="34" charset="0"/>
                </a:rPr>
                <a:t> </a:t>
              </a:r>
              <a:r>
                <a:rPr lang="en-US" sz="3200" i="1" dirty="0" err="1">
                  <a:solidFill>
                    <a:schemeClr val="tx2">
                      <a:lumMod val="75000"/>
                    </a:schemeClr>
                  </a:solidFill>
                  <a:latin typeface="Calibri" panose="020F0502020204030204" pitchFamily="34" charset="0"/>
                  <a:cs typeface="Calibri" panose="020F0502020204030204" pitchFamily="34" charset="0"/>
                </a:rPr>
                <a:t>viên</a:t>
              </a:r>
              <a:r>
                <a:rPr lang="en-US" sz="3200" i="1" dirty="0">
                  <a:solidFill>
                    <a:schemeClr val="tx2">
                      <a:lumMod val="75000"/>
                    </a:schemeClr>
                  </a:solidFill>
                  <a:latin typeface="Calibri" panose="020F0502020204030204" pitchFamily="34" charset="0"/>
                  <a:cs typeface="Calibri" panose="020F0502020204030204" pitchFamily="34" charset="0"/>
                </a:rPr>
                <a:t> </a:t>
              </a:r>
              <a:r>
                <a:rPr lang="en-US" sz="3200" i="1" dirty="0" err="1">
                  <a:solidFill>
                    <a:schemeClr val="tx2">
                      <a:lumMod val="75000"/>
                    </a:schemeClr>
                  </a:solidFill>
                  <a:latin typeface="Calibri" panose="020F0502020204030204" pitchFamily="34" charset="0"/>
                  <a:cs typeface="Calibri" panose="020F0502020204030204" pitchFamily="34" charset="0"/>
                </a:rPr>
                <a:t>trong</a:t>
              </a:r>
              <a:r>
                <a:rPr lang="en-US" sz="3200" i="1" dirty="0">
                  <a:solidFill>
                    <a:schemeClr val="tx2">
                      <a:lumMod val="75000"/>
                    </a:schemeClr>
                  </a:solidFill>
                  <a:latin typeface="Calibri" panose="020F0502020204030204" pitchFamily="34" charset="0"/>
                  <a:cs typeface="Calibri" panose="020F0502020204030204" pitchFamily="34" charset="0"/>
                </a:rPr>
                <a:t> </a:t>
              </a:r>
              <a:r>
                <a:rPr lang="en-US" sz="3200" i="1" dirty="0" err="1">
                  <a:solidFill>
                    <a:schemeClr val="tx2">
                      <a:lumMod val="75000"/>
                    </a:schemeClr>
                  </a:solidFill>
                  <a:latin typeface="Calibri" panose="020F0502020204030204" pitchFamily="34" charset="0"/>
                  <a:cs typeface="Calibri" panose="020F0502020204030204" pitchFamily="34" charset="0"/>
                </a:rPr>
                <a:t>nhóm</a:t>
              </a:r>
              <a:r>
                <a:rPr lang="en-US" sz="3200" i="1" dirty="0">
                  <a:solidFill>
                    <a:schemeClr val="tx2">
                      <a:lumMod val="75000"/>
                    </a:schemeClr>
                  </a:solidFill>
                  <a:latin typeface="Calibri" panose="020F0502020204030204" pitchFamily="34" charset="0"/>
                  <a:cs typeface="Calibri" panose="020F0502020204030204" pitchFamily="34" charset="0"/>
                </a:rPr>
                <a:t>.</a:t>
              </a:r>
            </a:p>
          </p:txBody>
        </p:sp>
        <p:grpSp>
          <p:nvGrpSpPr>
            <p:cNvPr id="24" name="Group 23">
              <a:extLst>
                <a:ext uri="{FF2B5EF4-FFF2-40B4-BE49-F238E27FC236}">
                  <a16:creationId xmlns:a16="http://schemas.microsoft.com/office/drawing/2014/main" id="{0A61099C-9B8B-44E7-F887-ACD63C7098DE}"/>
                </a:ext>
              </a:extLst>
            </p:cNvPr>
            <p:cNvGrpSpPr/>
            <p:nvPr/>
          </p:nvGrpSpPr>
          <p:grpSpPr>
            <a:xfrm>
              <a:off x="5509702" y="1798736"/>
              <a:ext cx="1286078" cy="1346367"/>
              <a:chOff x="1725354" y="1700842"/>
              <a:chExt cx="2330280" cy="2439519"/>
            </a:xfrm>
          </p:grpSpPr>
          <p:sp>
            <p:nvSpPr>
              <p:cNvPr id="25" name="Oval 24">
                <a:extLst>
                  <a:ext uri="{FF2B5EF4-FFF2-40B4-BE49-F238E27FC236}">
                    <a16:creationId xmlns:a16="http://schemas.microsoft.com/office/drawing/2014/main" id="{4D9E9EEF-F09E-4A1F-B5E7-01E1C7F0E7CF}"/>
                  </a:ext>
                </a:extLst>
              </p:cNvPr>
              <p:cNvSpPr/>
              <p:nvPr/>
            </p:nvSpPr>
            <p:spPr>
              <a:xfrm>
                <a:off x="1725354" y="1810081"/>
                <a:ext cx="2330280" cy="2330280"/>
              </a:xfrm>
              <a:prstGeom prst="ellipse">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descr="Icon&#10;&#10;Description automatically generated">
                <a:extLst>
                  <a:ext uri="{FF2B5EF4-FFF2-40B4-BE49-F238E27FC236}">
                    <a16:creationId xmlns:a16="http://schemas.microsoft.com/office/drawing/2014/main" id="{DEB3C6DB-DC6B-3B5B-6295-CF6F83081A7C}"/>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1767494" y="1700842"/>
                <a:ext cx="2244303" cy="2394499"/>
              </a:xfrm>
              <a:prstGeom prst="rect">
                <a:avLst/>
              </a:prstGeom>
            </p:spPr>
          </p:pic>
        </p:grpSp>
      </p:grpSp>
    </p:spTree>
    <p:extLst>
      <p:ext uri="{BB962C8B-B14F-4D97-AF65-F5344CB8AC3E}">
        <p14:creationId xmlns:p14="http://schemas.microsoft.com/office/powerpoint/2010/main" val="3825202172"/>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5" presetClass="entr" presetSubtype="0" fill="hold" nodeType="clickEffect">
                                  <p:stCondLst>
                                    <p:cond delay="0"/>
                                  </p:stCondLst>
                                  <p:childTnLst>
                                    <p:set>
                                      <p:cBhvr>
                                        <p:cTn id="13" dur="1" fill="hold">
                                          <p:stCondLst>
                                            <p:cond delay="0"/>
                                          </p:stCondLst>
                                        </p:cTn>
                                        <p:tgtEl>
                                          <p:spTgt spid="22"/>
                                        </p:tgtEl>
                                        <p:attrNameLst>
                                          <p:attrName>style.visibility</p:attrName>
                                        </p:attrNameLst>
                                      </p:cBhvr>
                                      <p:to>
                                        <p:strVal val="visible"/>
                                      </p:to>
                                    </p:set>
                                    <p:anim calcmode="lin" valueType="num">
                                      <p:cBhvr>
                                        <p:cTn id="14" dur="1000" fill="hold"/>
                                        <p:tgtEl>
                                          <p:spTgt spid="22"/>
                                        </p:tgtEl>
                                        <p:attrNameLst>
                                          <p:attrName>ppt_w</p:attrName>
                                        </p:attrNameLst>
                                      </p:cBhvr>
                                      <p:tavLst>
                                        <p:tav tm="0">
                                          <p:val>
                                            <p:fltVal val="0"/>
                                          </p:val>
                                        </p:tav>
                                        <p:tav tm="100000">
                                          <p:val>
                                            <p:strVal val="#ppt_w"/>
                                          </p:val>
                                        </p:tav>
                                      </p:tavLst>
                                    </p:anim>
                                    <p:anim calcmode="lin" valueType="num">
                                      <p:cBhvr>
                                        <p:cTn id="15" dur="1000" fill="hold"/>
                                        <p:tgtEl>
                                          <p:spTgt spid="22"/>
                                        </p:tgtEl>
                                        <p:attrNameLst>
                                          <p:attrName>ppt_h</p:attrName>
                                        </p:attrNameLst>
                                      </p:cBhvr>
                                      <p:tavLst>
                                        <p:tav tm="0">
                                          <p:val>
                                            <p:fltVal val="0"/>
                                          </p:val>
                                        </p:tav>
                                        <p:tav tm="100000">
                                          <p:val>
                                            <p:strVal val="#ppt_h"/>
                                          </p:val>
                                        </p:tav>
                                      </p:tavLst>
                                    </p:anim>
                                    <p:anim calcmode="lin" valueType="num">
                                      <p:cBhvr>
                                        <p:cTn id="16" dur="1000" fill="hold"/>
                                        <p:tgtEl>
                                          <p:spTgt spid="22"/>
                                        </p:tgtEl>
                                        <p:attrNameLst>
                                          <p:attrName>ppt_x</p:attrName>
                                        </p:attrNameLst>
                                      </p:cBhvr>
                                      <p:tavLst>
                                        <p:tav tm="0" fmla="#ppt_x+(cos(-2*pi*(1-$))*-#ppt_x-sin(-2*pi*(1-$))*(1-#ppt_y))*(1-$)">
                                          <p:val>
                                            <p:fltVal val="0"/>
                                          </p:val>
                                        </p:tav>
                                        <p:tav tm="100000">
                                          <p:val>
                                            <p:fltVal val="1"/>
                                          </p:val>
                                        </p:tav>
                                      </p:tavLst>
                                    </p:anim>
                                    <p:anim calcmode="lin" valueType="num">
                                      <p:cBhvr>
                                        <p:cTn id="17" dur="1000" fill="hold"/>
                                        <p:tgtEl>
                                          <p:spTgt spid="22"/>
                                        </p:tgtEl>
                                        <p:attrNameLst>
                                          <p:attrName>ppt_y</p:attrName>
                                        </p:attrNameLst>
                                      </p:cBhvr>
                                      <p:tavLst>
                                        <p:tav tm="0" fmla="#ppt_y+(sin(-2*pi*(1-$))*-#ppt_x+cos(-2*pi*(1-$))*(1-#ppt_y))*(1-$)">
                                          <p:val>
                                            <p:fltVal val="0"/>
                                          </p:val>
                                        </p:tav>
                                        <p:tav tm="100000">
                                          <p:val>
                                            <p:fltVal val="1"/>
                                          </p:val>
                                        </p:tav>
                                      </p:tavLst>
                                    </p:anim>
                                  </p:childTnLst>
                                  <p:subTnLst>
                                    <p:audio>
                                      <p:cMediaNode>
                                        <p:cTn display="0" masterRel="sameClick">
                                          <p:stCondLst>
                                            <p:cond evt="begin" delay="0">
                                              <p:tn val="12"/>
                                            </p:cond>
                                          </p:stCondLst>
                                          <p:endCondLst>
                                            <p:cond evt="onStopAudio" delay="0">
                                              <p:tgtEl>
                                                <p:sldTgt/>
                                              </p:tgtEl>
                                            </p:cond>
                                          </p:endCondLst>
                                        </p:cTn>
                                        <p:tgtEl>
                                          <p:sndTgt r:embed="rId2" name="Trò-chơi-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CDBF0681-5204-02C3-D1A6-304ACBA1E33C}"/>
              </a:ext>
            </a:extLst>
          </p:cNvPr>
          <p:cNvSpPr/>
          <p:nvPr/>
        </p:nvSpPr>
        <p:spPr>
          <a:xfrm>
            <a:off x="219075" y="361950"/>
            <a:ext cx="11744325" cy="62388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pic>
        <p:nvPicPr>
          <p:cNvPr id="21" name="Picture 20">
            <a:extLst>
              <a:ext uri="{FF2B5EF4-FFF2-40B4-BE49-F238E27FC236}">
                <a16:creationId xmlns:a16="http://schemas.microsoft.com/office/drawing/2014/main" id="{77C08430-9340-EDDD-BE98-0268980597BA}"/>
              </a:ext>
            </a:extLst>
          </p:cNvPr>
          <p:cNvPicPr>
            <a:picLocks noChangeAspect="1"/>
          </p:cNvPicPr>
          <p:nvPr/>
        </p:nvPicPr>
        <p:blipFill>
          <a:blip r:embed="rId3"/>
          <a:stretch>
            <a:fillRect/>
          </a:stretch>
        </p:blipFill>
        <p:spPr>
          <a:xfrm>
            <a:off x="981074" y="966787"/>
            <a:ext cx="10169533" cy="4786313"/>
          </a:xfrm>
          <a:prstGeom prst="rect">
            <a:avLst/>
          </a:prstGeom>
        </p:spPr>
      </p:pic>
    </p:spTree>
    <p:extLst>
      <p:ext uri="{BB962C8B-B14F-4D97-AF65-F5344CB8AC3E}">
        <p14:creationId xmlns:p14="http://schemas.microsoft.com/office/powerpoint/2010/main" val="537325481"/>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CDBF0681-5204-02C3-D1A6-304ACBA1E33C}"/>
              </a:ext>
            </a:extLst>
          </p:cNvPr>
          <p:cNvSpPr/>
          <p:nvPr/>
        </p:nvSpPr>
        <p:spPr>
          <a:xfrm>
            <a:off x="219075" y="361950"/>
            <a:ext cx="11744325" cy="62388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pic>
        <p:nvPicPr>
          <p:cNvPr id="2" name="Picture 1">
            <a:extLst>
              <a:ext uri="{FF2B5EF4-FFF2-40B4-BE49-F238E27FC236}">
                <a16:creationId xmlns:a16="http://schemas.microsoft.com/office/drawing/2014/main" id="{70C35460-5F79-0028-E14B-8406FB3B5296}"/>
              </a:ext>
            </a:extLst>
          </p:cNvPr>
          <p:cNvPicPr>
            <a:picLocks noChangeAspect="1"/>
          </p:cNvPicPr>
          <p:nvPr/>
        </p:nvPicPr>
        <p:blipFill>
          <a:blip r:embed="rId3"/>
          <a:stretch>
            <a:fillRect/>
          </a:stretch>
        </p:blipFill>
        <p:spPr>
          <a:xfrm>
            <a:off x="1323339" y="1462722"/>
            <a:ext cx="9856211" cy="3461703"/>
          </a:xfrm>
          <a:prstGeom prst="rect">
            <a:avLst/>
          </a:prstGeom>
        </p:spPr>
      </p:pic>
    </p:spTree>
    <p:extLst>
      <p:ext uri="{BB962C8B-B14F-4D97-AF65-F5344CB8AC3E}">
        <p14:creationId xmlns:p14="http://schemas.microsoft.com/office/powerpoint/2010/main" val="2015292731"/>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1AE0D"/>
        </a:solidFill>
        <a:effectLst/>
      </p:bgPr>
    </p:bg>
    <p:spTree>
      <p:nvGrpSpPr>
        <p:cNvPr id="1" name=""/>
        <p:cNvGrpSpPr/>
        <p:nvPr/>
      </p:nvGrpSpPr>
      <p:grpSpPr>
        <a:xfrm>
          <a:off x="0" y="0"/>
          <a:ext cx="0" cy="0"/>
          <a:chOff x="0" y="0"/>
          <a:chExt cx="0" cy="0"/>
        </a:xfrm>
      </p:grpSpPr>
      <p:sp>
        <p:nvSpPr>
          <p:cNvPr id="2" name="Freeform 2"/>
          <p:cNvSpPr/>
          <p:nvPr/>
        </p:nvSpPr>
        <p:spPr>
          <a:xfrm>
            <a:off x="9323230" y="-167541"/>
            <a:ext cx="2552049" cy="1706683"/>
          </a:xfrm>
          <a:custGeom>
            <a:avLst/>
            <a:gdLst/>
            <a:ahLst/>
            <a:cxnLst/>
            <a:rect l="l" t="t" r="r" b="b"/>
            <a:pathLst>
              <a:path w="3828074" h="2560025">
                <a:moveTo>
                  <a:pt x="0" y="0"/>
                </a:moveTo>
                <a:lnTo>
                  <a:pt x="3828074" y="0"/>
                </a:lnTo>
                <a:lnTo>
                  <a:pt x="3828074" y="2560024"/>
                </a:lnTo>
                <a:lnTo>
                  <a:pt x="0" y="256002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609630">
              <a:defRPr/>
            </a:pPr>
            <a:endParaRPr lang="en-US" sz="1200">
              <a:solidFill>
                <a:prstClr val="black"/>
              </a:solidFill>
              <a:latin typeface="Calibri"/>
            </a:endParaRPr>
          </a:p>
        </p:txBody>
      </p:sp>
      <p:sp>
        <p:nvSpPr>
          <p:cNvPr id="3" name="Freeform 3"/>
          <p:cNvSpPr/>
          <p:nvPr/>
        </p:nvSpPr>
        <p:spPr>
          <a:xfrm>
            <a:off x="9659428" y="310032"/>
            <a:ext cx="2532572" cy="2532572"/>
          </a:xfrm>
          <a:custGeom>
            <a:avLst/>
            <a:gdLst/>
            <a:ahLst/>
            <a:cxnLst/>
            <a:rect l="l" t="t" r="r" b="b"/>
            <a:pathLst>
              <a:path w="3798858" h="3798858">
                <a:moveTo>
                  <a:pt x="0" y="0"/>
                </a:moveTo>
                <a:lnTo>
                  <a:pt x="3798858" y="0"/>
                </a:lnTo>
                <a:lnTo>
                  <a:pt x="3798858" y="3798857"/>
                </a:lnTo>
                <a:lnTo>
                  <a:pt x="0" y="379885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30">
              <a:defRPr/>
            </a:pPr>
            <a:endParaRPr lang="en-US" sz="1200">
              <a:solidFill>
                <a:prstClr val="black"/>
              </a:solidFill>
              <a:latin typeface="Calibri"/>
            </a:endParaRPr>
          </a:p>
        </p:txBody>
      </p:sp>
      <p:sp>
        <p:nvSpPr>
          <p:cNvPr id="4" name="Freeform 4"/>
          <p:cNvSpPr/>
          <p:nvPr/>
        </p:nvSpPr>
        <p:spPr>
          <a:xfrm>
            <a:off x="6353045" y="0"/>
            <a:ext cx="2626787" cy="1576072"/>
          </a:xfrm>
          <a:custGeom>
            <a:avLst/>
            <a:gdLst/>
            <a:ahLst/>
            <a:cxnLst/>
            <a:rect l="l" t="t" r="r" b="b"/>
            <a:pathLst>
              <a:path w="3940181" h="2364108">
                <a:moveTo>
                  <a:pt x="0" y="0"/>
                </a:moveTo>
                <a:lnTo>
                  <a:pt x="3940180" y="0"/>
                </a:lnTo>
                <a:lnTo>
                  <a:pt x="3940180" y="2364108"/>
                </a:lnTo>
                <a:lnTo>
                  <a:pt x="0" y="236410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09630">
              <a:defRPr/>
            </a:pPr>
            <a:endParaRPr lang="en-US" sz="1200">
              <a:solidFill>
                <a:prstClr val="black"/>
              </a:solidFill>
              <a:latin typeface="Calibri"/>
            </a:endParaRPr>
          </a:p>
        </p:txBody>
      </p:sp>
      <p:sp>
        <p:nvSpPr>
          <p:cNvPr id="5" name="Freeform 5"/>
          <p:cNvSpPr/>
          <p:nvPr/>
        </p:nvSpPr>
        <p:spPr>
          <a:xfrm flipH="1">
            <a:off x="3620475" y="908306"/>
            <a:ext cx="8847749" cy="5735970"/>
          </a:xfrm>
          <a:custGeom>
            <a:avLst/>
            <a:gdLst/>
            <a:ahLst/>
            <a:cxnLst/>
            <a:rect l="l" t="t" r="r" b="b"/>
            <a:pathLst>
              <a:path w="11510308" h="8603955">
                <a:moveTo>
                  <a:pt x="11510307" y="0"/>
                </a:moveTo>
                <a:lnTo>
                  <a:pt x="0" y="0"/>
                </a:lnTo>
                <a:lnTo>
                  <a:pt x="0" y="8603955"/>
                </a:lnTo>
                <a:lnTo>
                  <a:pt x="11510307" y="8603955"/>
                </a:lnTo>
                <a:lnTo>
                  <a:pt x="11510307"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defTabSz="609630">
              <a:defRPr/>
            </a:pPr>
            <a:endParaRPr lang="en-US" sz="1200">
              <a:solidFill>
                <a:prstClr val="black"/>
              </a:solidFill>
              <a:latin typeface="Calibri"/>
            </a:endParaRPr>
          </a:p>
        </p:txBody>
      </p:sp>
      <p:sp>
        <p:nvSpPr>
          <p:cNvPr id="6" name="Freeform 6"/>
          <p:cNvSpPr/>
          <p:nvPr/>
        </p:nvSpPr>
        <p:spPr>
          <a:xfrm>
            <a:off x="1" y="209169"/>
            <a:ext cx="2626787" cy="1576072"/>
          </a:xfrm>
          <a:custGeom>
            <a:avLst/>
            <a:gdLst/>
            <a:ahLst/>
            <a:cxnLst/>
            <a:rect l="l" t="t" r="r" b="b"/>
            <a:pathLst>
              <a:path w="3940181" h="2364108">
                <a:moveTo>
                  <a:pt x="0" y="0"/>
                </a:moveTo>
                <a:lnTo>
                  <a:pt x="3940181" y="0"/>
                </a:lnTo>
                <a:lnTo>
                  <a:pt x="3940181" y="2364109"/>
                </a:lnTo>
                <a:lnTo>
                  <a:pt x="0" y="236410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09630">
              <a:defRPr/>
            </a:pPr>
            <a:endParaRPr lang="en-US" sz="1200">
              <a:solidFill>
                <a:prstClr val="black"/>
              </a:solidFill>
              <a:latin typeface="Calibri"/>
            </a:endParaRPr>
          </a:p>
        </p:txBody>
      </p:sp>
      <p:sp>
        <p:nvSpPr>
          <p:cNvPr id="7" name="Freeform 7"/>
          <p:cNvSpPr/>
          <p:nvPr/>
        </p:nvSpPr>
        <p:spPr>
          <a:xfrm rot="1464213">
            <a:off x="2713858" y="1329311"/>
            <a:ext cx="938275" cy="624379"/>
          </a:xfrm>
          <a:custGeom>
            <a:avLst/>
            <a:gdLst/>
            <a:ahLst/>
            <a:cxnLst/>
            <a:rect l="l" t="t" r="r" b="b"/>
            <a:pathLst>
              <a:path w="1407412" h="936568">
                <a:moveTo>
                  <a:pt x="0" y="0"/>
                </a:moveTo>
                <a:lnTo>
                  <a:pt x="1407412" y="0"/>
                </a:lnTo>
                <a:lnTo>
                  <a:pt x="1407412" y="936569"/>
                </a:lnTo>
                <a:lnTo>
                  <a:pt x="0" y="936569"/>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defTabSz="609630">
              <a:defRPr/>
            </a:pPr>
            <a:endParaRPr lang="en-US" sz="1200">
              <a:solidFill>
                <a:prstClr val="black"/>
              </a:solidFill>
              <a:latin typeface="Calibri"/>
            </a:endParaRPr>
          </a:p>
        </p:txBody>
      </p:sp>
      <p:sp>
        <p:nvSpPr>
          <p:cNvPr id="8" name="Freeform 8"/>
          <p:cNvSpPr/>
          <p:nvPr/>
        </p:nvSpPr>
        <p:spPr>
          <a:xfrm>
            <a:off x="10761848" y="4938698"/>
            <a:ext cx="1539505" cy="2057857"/>
          </a:xfrm>
          <a:custGeom>
            <a:avLst/>
            <a:gdLst/>
            <a:ahLst/>
            <a:cxnLst/>
            <a:rect l="l" t="t" r="r" b="b"/>
            <a:pathLst>
              <a:path w="2309258" h="3086786">
                <a:moveTo>
                  <a:pt x="0" y="0"/>
                </a:moveTo>
                <a:lnTo>
                  <a:pt x="2309258" y="0"/>
                </a:lnTo>
                <a:lnTo>
                  <a:pt x="2309258" y="3086786"/>
                </a:lnTo>
                <a:lnTo>
                  <a:pt x="0" y="3086786"/>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defTabSz="609630">
              <a:defRPr/>
            </a:pPr>
            <a:endParaRPr lang="en-US" sz="1200">
              <a:solidFill>
                <a:prstClr val="black"/>
              </a:solidFill>
              <a:latin typeface="Calibri"/>
            </a:endParaRPr>
          </a:p>
        </p:txBody>
      </p:sp>
      <p:sp>
        <p:nvSpPr>
          <p:cNvPr id="9" name="Freeform 9"/>
          <p:cNvSpPr/>
          <p:nvPr/>
        </p:nvSpPr>
        <p:spPr>
          <a:xfrm>
            <a:off x="11036774" y="4437608"/>
            <a:ext cx="989653" cy="1002181"/>
          </a:xfrm>
          <a:custGeom>
            <a:avLst/>
            <a:gdLst/>
            <a:ahLst/>
            <a:cxnLst/>
            <a:rect l="l" t="t" r="r" b="b"/>
            <a:pathLst>
              <a:path w="1484480" h="1503271">
                <a:moveTo>
                  <a:pt x="0" y="0"/>
                </a:moveTo>
                <a:lnTo>
                  <a:pt x="1484480" y="0"/>
                </a:lnTo>
                <a:lnTo>
                  <a:pt x="1484480" y="1503272"/>
                </a:lnTo>
                <a:lnTo>
                  <a:pt x="0" y="1503272"/>
                </a:lnTo>
                <a:lnTo>
                  <a:pt x="0" y="0"/>
                </a:lnTo>
                <a:close/>
              </a:path>
            </a:pathLst>
          </a:custGeom>
          <a:blipFill>
            <a:blip r:embed="rId14"/>
            <a:stretch>
              <a:fillRect/>
            </a:stretch>
          </a:blipFill>
        </p:spPr>
        <p:txBody>
          <a:bodyPr/>
          <a:lstStyle/>
          <a:p>
            <a:pPr defTabSz="609630">
              <a:defRPr/>
            </a:pPr>
            <a:endParaRPr lang="en-US" sz="1200">
              <a:solidFill>
                <a:prstClr val="black"/>
              </a:solidFill>
              <a:latin typeface="Calibri"/>
            </a:endParaRPr>
          </a:p>
        </p:txBody>
      </p:sp>
      <p:sp>
        <p:nvSpPr>
          <p:cNvPr id="10" name="Freeform 10"/>
          <p:cNvSpPr/>
          <p:nvPr/>
        </p:nvSpPr>
        <p:spPr>
          <a:xfrm>
            <a:off x="3070554" y="-543310"/>
            <a:ext cx="2552049" cy="1706683"/>
          </a:xfrm>
          <a:custGeom>
            <a:avLst/>
            <a:gdLst/>
            <a:ahLst/>
            <a:cxnLst/>
            <a:rect l="l" t="t" r="r" b="b"/>
            <a:pathLst>
              <a:path w="3828074" h="2560025">
                <a:moveTo>
                  <a:pt x="0" y="0"/>
                </a:moveTo>
                <a:lnTo>
                  <a:pt x="3828074" y="0"/>
                </a:lnTo>
                <a:lnTo>
                  <a:pt x="3828074" y="2560025"/>
                </a:lnTo>
                <a:lnTo>
                  <a:pt x="0" y="256002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609630">
              <a:defRPr/>
            </a:pPr>
            <a:endParaRPr lang="en-US" sz="1200">
              <a:solidFill>
                <a:prstClr val="black"/>
              </a:solidFill>
              <a:latin typeface="Calibri"/>
            </a:endParaRPr>
          </a:p>
        </p:txBody>
      </p:sp>
      <p:sp>
        <p:nvSpPr>
          <p:cNvPr id="14" name="Freeform 14"/>
          <p:cNvSpPr/>
          <p:nvPr/>
        </p:nvSpPr>
        <p:spPr>
          <a:xfrm>
            <a:off x="105559" y="997207"/>
            <a:ext cx="4241019" cy="9520655"/>
          </a:xfrm>
          <a:custGeom>
            <a:avLst/>
            <a:gdLst/>
            <a:ahLst/>
            <a:cxnLst/>
            <a:rect l="l" t="t" r="r" b="b"/>
            <a:pathLst>
              <a:path w="6361529" h="14280983">
                <a:moveTo>
                  <a:pt x="0" y="0"/>
                </a:moveTo>
                <a:lnTo>
                  <a:pt x="6361529" y="0"/>
                </a:lnTo>
                <a:lnTo>
                  <a:pt x="6361529" y="14280982"/>
                </a:lnTo>
                <a:lnTo>
                  <a:pt x="0" y="14280982"/>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pPr defTabSz="609630">
              <a:defRPr/>
            </a:pPr>
            <a:endParaRPr lang="en-US" sz="1200">
              <a:solidFill>
                <a:prstClr val="black"/>
              </a:solidFill>
              <a:latin typeface="Calibri"/>
            </a:endParaRPr>
          </a:p>
        </p:txBody>
      </p:sp>
      <p:sp>
        <p:nvSpPr>
          <p:cNvPr id="15" name="Freeform 15"/>
          <p:cNvSpPr/>
          <p:nvPr/>
        </p:nvSpPr>
        <p:spPr>
          <a:xfrm>
            <a:off x="-1575022" y="5439789"/>
            <a:ext cx="6308331" cy="3429439"/>
          </a:xfrm>
          <a:custGeom>
            <a:avLst/>
            <a:gdLst/>
            <a:ahLst/>
            <a:cxnLst/>
            <a:rect l="l" t="t" r="r" b="b"/>
            <a:pathLst>
              <a:path w="9462497" h="5144158">
                <a:moveTo>
                  <a:pt x="0" y="0"/>
                </a:moveTo>
                <a:lnTo>
                  <a:pt x="9462497" y="0"/>
                </a:lnTo>
                <a:lnTo>
                  <a:pt x="9462497" y="5144157"/>
                </a:lnTo>
                <a:lnTo>
                  <a:pt x="0" y="5144157"/>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pPr defTabSz="609630">
              <a:defRPr/>
            </a:pPr>
            <a:endParaRPr lang="en-US" sz="1200">
              <a:solidFill>
                <a:prstClr val="black"/>
              </a:solidFill>
              <a:latin typeface="Calibri"/>
            </a:endParaRPr>
          </a:p>
        </p:txBody>
      </p:sp>
      <p:pic>
        <p:nvPicPr>
          <p:cNvPr id="19" name="Picture 18">
            <a:extLst>
              <a:ext uri="{FF2B5EF4-FFF2-40B4-BE49-F238E27FC236}">
                <a16:creationId xmlns:a16="http://schemas.microsoft.com/office/drawing/2014/main" id="{9D1EA129-60D3-DD84-CCF1-01E1CE741700}"/>
              </a:ext>
            </a:extLst>
          </p:cNvPr>
          <p:cNvPicPr>
            <a:picLocks noChangeAspect="1"/>
          </p:cNvPicPr>
          <p:nvPr/>
        </p:nvPicPr>
        <p:blipFill>
          <a:blip r:embed="rId19"/>
          <a:stretch>
            <a:fillRect/>
          </a:stretch>
        </p:blipFill>
        <p:spPr>
          <a:xfrm>
            <a:off x="3117991" y="0"/>
            <a:ext cx="2603218" cy="1719221"/>
          </a:xfrm>
          <a:prstGeom prst="rect">
            <a:avLst/>
          </a:prstGeom>
        </p:spPr>
      </p:pic>
      <p:pic>
        <p:nvPicPr>
          <p:cNvPr id="20" name="Picture 19">
            <a:extLst>
              <a:ext uri="{FF2B5EF4-FFF2-40B4-BE49-F238E27FC236}">
                <a16:creationId xmlns:a16="http://schemas.microsoft.com/office/drawing/2014/main" id="{B3DA506F-6DDC-8257-5DB1-067BEBB1F6CD}"/>
              </a:ext>
            </a:extLst>
          </p:cNvPr>
          <p:cNvPicPr>
            <a:picLocks noChangeAspect="1"/>
          </p:cNvPicPr>
          <p:nvPr/>
        </p:nvPicPr>
        <p:blipFill>
          <a:blip r:embed="rId20"/>
          <a:stretch>
            <a:fillRect/>
          </a:stretch>
        </p:blipFill>
        <p:spPr>
          <a:xfrm>
            <a:off x="5169536" y="2490855"/>
            <a:ext cx="5834378" cy="2828789"/>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grpId="0"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par>
                                <p:cTn id="11" presetID="42" presetClass="path" presetSubtype="0" repeatCount="indefinite" autoRev="1" fill="hold" grpId="0" nodeType="withEffect">
                                  <p:stCondLst>
                                    <p:cond delay="0"/>
                                  </p:stCondLst>
                                  <p:childTnLst>
                                    <p:animMotion origin="layout" path="M 4.30556E-6 -3.7037E-7 L 0.00303 0.11497 " pathEditMode="relative" rAng="0" ptsTypes="AA">
                                      <p:cBhvr>
                                        <p:cTn id="12" dur="2000" fill="hold"/>
                                        <p:tgtEl>
                                          <p:spTgt spid="6"/>
                                        </p:tgtEl>
                                        <p:attrNameLst>
                                          <p:attrName>ppt_x</p:attrName>
                                          <p:attrName>ppt_y</p:attrName>
                                        </p:attrNameLst>
                                      </p:cBhvr>
                                      <p:rCtr x="148" y="5741"/>
                                    </p:animMotion>
                                  </p:childTnLst>
                                </p:cTn>
                              </p:par>
                              <p:par>
                                <p:cTn id="13" presetID="42" presetClass="path" presetSubtype="0" repeatCount="indefinite" autoRev="1" fill="hold" grpId="0" nodeType="withEffect">
                                  <p:stCondLst>
                                    <p:cond delay="0"/>
                                  </p:stCondLst>
                                  <p:childTnLst>
                                    <p:animMotion origin="layout" path="M 5.55556E-7 -4.81481E-6 L -0.00304 0.03056 " pathEditMode="relative" rAng="0" ptsTypes="AA">
                                      <p:cBhvr>
                                        <p:cTn id="14" dur="2000" fill="hold"/>
                                        <p:tgtEl>
                                          <p:spTgt spid="4"/>
                                        </p:tgtEl>
                                        <p:attrNameLst>
                                          <p:attrName>ppt_x</p:attrName>
                                          <p:attrName>ppt_y</p:attrName>
                                        </p:attrNameLst>
                                      </p:cBhvr>
                                      <p:rCtr x="-156" y="1528"/>
                                    </p:animMotion>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barn(inVertical)">
                                      <p:cBhvr>
                                        <p:cTn id="1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6"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CDBF0681-5204-02C3-D1A6-304ACBA1E33C}"/>
              </a:ext>
            </a:extLst>
          </p:cNvPr>
          <p:cNvSpPr/>
          <p:nvPr/>
        </p:nvSpPr>
        <p:spPr>
          <a:xfrm>
            <a:off x="219075" y="361950"/>
            <a:ext cx="11744325" cy="62388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pic>
        <p:nvPicPr>
          <p:cNvPr id="4" name="Picture 3">
            <a:extLst>
              <a:ext uri="{FF2B5EF4-FFF2-40B4-BE49-F238E27FC236}">
                <a16:creationId xmlns:a16="http://schemas.microsoft.com/office/drawing/2014/main" id="{0460B6DB-2AEB-E12F-9911-DDC8AD358C1C}"/>
              </a:ext>
            </a:extLst>
          </p:cNvPr>
          <p:cNvPicPr>
            <a:picLocks noChangeAspect="1"/>
          </p:cNvPicPr>
          <p:nvPr/>
        </p:nvPicPr>
        <p:blipFill>
          <a:blip r:embed="rId3"/>
          <a:stretch>
            <a:fillRect/>
          </a:stretch>
        </p:blipFill>
        <p:spPr>
          <a:xfrm>
            <a:off x="3733800" y="481475"/>
            <a:ext cx="4333969" cy="5989305"/>
          </a:xfrm>
          <a:prstGeom prst="rect">
            <a:avLst/>
          </a:prstGeom>
        </p:spPr>
      </p:pic>
    </p:spTree>
    <p:extLst>
      <p:ext uri="{BB962C8B-B14F-4D97-AF65-F5344CB8AC3E}">
        <p14:creationId xmlns:p14="http://schemas.microsoft.com/office/powerpoint/2010/main" val="401697894"/>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 name="TextBox 1"/>
          <p:cNvSpPr txBox="1"/>
          <p:nvPr/>
        </p:nvSpPr>
        <p:spPr>
          <a:xfrm rot="20768966">
            <a:off x="314161" y="1964163"/>
            <a:ext cx="4660134" cy="132343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a:solidFill>
                    <a:srgbClr val="FFFF99"/>
                  </a:solidFill>
                </a:ln>
                <a:solidFill>
                  <a:prstClr val="white"/>
                </a:solidFill>
                <a:effectLst/>
                <a:uLnTx/>
                <a:uFillTx/>
                <a:latin typeface="Calibri" panose="020F0502020204030204"/>
                <a:ea typeface="LNTH-LuoLuoNotangYuanTi 1" pitchFamily="2" charset="-128"/>
                <a:cs typeface="LNTH-LuoLuoNotangYuanTi 1" pitchFamily="2" charset="-128"/>
              </a:rPr>
              <a:t>Vận</a:t>
            </a:r>
            <a:r>
              <a:rPr kumimoji="0" lang="en-US" sz="8000" b="1" i="0" u="none" strike="noStrike" kern="1200" cap="none" spc="0" normalizeH="0" baseline="0" noProof="0" dirty="0">
                <a:ln>
                  <a:solidFill>
                    <a:srgbClr val="FFFF99"/>
                  </a:solidFill>
                </a:ln>
                <a:solidFill>
                  <a:prstClr val="white"/>
                </a:solidFill>
                <a:effectLst/>
                <a:uLnTx/>
                <a:uFillTx/>
                <a:latin typeface="Calibri" panose="020F0502020204030204"/>
                <a:ea typeface="LNTH-LuoLuoNotangYuanTi 1" pitchFamily="2" charset="-128"/>
                <a:cs typeface="LNTH-LuoLuoNotangYuanTi 1" pitchFamily="2" charset="-128"/>
              </a:rPr>
              <a:t> </a:t>
            </a:r>
            <a:r>
              <a:rPr kumimoji="0" lang="en-US" sz="8000" b="1" i="0" u="none" strike="noStrike" kern="1200" cap="none" spc="0" normalizeH="0" baseline="0" noProof="0" dirty="0" err="1">
                <a:ln>
                  <a:solidFill>
                    <a:srgbClr val="FFFF99"/>
                  </a:solidFill>
                </a:ln>
                <a:solidFill>
                  <a:prstClr val="white"/>
                </a:solidFill>
                <a:effectLst/>
                <a:uLnTx/>
                <a:uFillTx/>
                <a:latin typeface="Calibri" panose="020F0502020204030204"/>
                <a:ea typeface="LNTH-LuoLuoNotangYuanTi 1" pitchFamily="2" charset="-128"/>
                <a:cs typeface="LNTH-LuoLuoNotangYuanTi 1" pitchFamily="2" charset="-128"/>
              </a:rPr>
              <a:t>dụng</a:t>
            </a:r>
            <a:endParaRPr kumimoji="0" lang="en-US" sz="8000" b="1" i="0" u="none" strike="noStrike" kern="1200" cap="none" spc="0" normalizeH="0" baseline="0" noProof="0" dirty="0">
              <a:ln>
                <a:solidFill>
                  <a:srgbClr val="FFFF99"/>
                </a:solidFill>
              </a:ln>
              <a:solidFill>
                <a:prstClr val="white"/>
              </a:solidFill>
              <a:effectLst/>
              <a:uLnTx/>
              <a:uFillTx/>
              <a:latin typeface="Calibri" panose="020F0502020204030204"/>
              <a:ea typeface="LNTH-LuoLuoNotangYuanTi 1" pitchFamily="2" charset="-128"/>
              <a:cs typeface="LNTH-LuoLuoNotangYuanTi 1" pitchFamily="2" charset="-128"/>
            </a:endParaRPr>
          </a:p>
        </p:txBody>
      </p:sp>
      <p:sp>
        <p:nvSpPr>
          <p:cNvPr id="6" name="TextBox 5"/>
          <p:cNvSpPr txBox="1"/>
          <p:nvPr/>
        </p:nvSpPr>
        <p:spPr>
          <a:xfrm rot="20768966">
            <a:off x="358113" y="1943015"/>
            <a:ext cx="4660134" cy="132343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a:solidFill>
                    <a:srgbClr val="FFFF99"/>
                  </a:solidFill>
                </a:ln>
                <a:solidFill>
                  <a:srgbClr val="FF0000"/>
                </a:solidFill>
                <a:effectLst/>
                <a:uLnTx/>
                <a:uFillTx/>
                <a:latin typeface="Calibri" panose="020F0502020204030204"/>
                <a:ea typeface="LNTH-LuoLuoNotangYuanTi 1" pitchFamily="2" charset="-128"/>
                <a:cs typeface="LNTH-LuoLuoNotangYuanTi 1" pitchFamily="2" charset="-128"/>
              </a:rPr>
              <a:t>Vận</a:t>
            </a:r>
            <a:r>
              <a:rPr kumimoji="0" lang="en-US" sz="8000" b="1" i="0" u="none" strike="noStrike" kern="1200" cap="none" spc="0" normalizeH="0" baseline="0" noProof="0" dirty="0">
                <a:ln>
                  <a:solidFill>
                    <a:srgbClr val="FFFF99"/>
                  </a:solidFill>
                </a:ln>
                <a:solidFill>
                  <a:srgbClr val="FF0000"/>
                </a:solidFill>
                <a:effectLst/>
                <a:uLnTx/>
                <a:uFillTx/>
                <a:latin typeface="Calibri" panose="020F0502020204030204"/>
                <a:ea typeface="LNTH-LuoLuoNotangYuanTi 1" pitchFamily="2" charset="-128"/>
                <a:cs typeface="LNTH-LuoLuoNotangYuanTi 1" pitchFamily="2" charset="-128"/>
              </a:rPr>
              <a:t> </a:t>
            </a:r>
            <a:r>
              <a:rPr kumimoji="0" lang="en-US" sz="8000" b="1" i="0" u="none" strike="noStrike" kern="1200" cap="none" spc="0" normalizeH="0" baseline="0" noProof="0" dirty="0" err="1">
                <a:ln>
                  <a:solidFill>
                    <a:srgbClr val="FFFF99"/>
                  </a:solidFill>
                </a:ln>
                <a:solidFill>
                  <a:srgbClr val="FF0000"/>
                </a:solidFill>
                <a:effectLst/>
                <a:uLnTx/>
                <a:uFillTx/>
                <a:latin typeface="Calibri" panose="020F0502020204030204"/>
                <a:ea typeface="LNTH-LuoLuoNotangYuanTi 1" pitchFamily="2" charset="-128"/>
                <a:cs typeface="LNTH-LuoLuoNotangYuanTi 1" pitchFamily="2" charset="-128"/>
              </a:rPr>
              <a:t>dụng</a:t>
            </a:r>
            <a:endParaRPr kumimoji="0" lang="en-US" sz="8000" b="1" i="0" u="none" strike="noStrike" kern="1200" cap="none" spc="0" normalizeH="0" baseline="0" noProof="0" dirty="0">
              <a:ln>
                <a:solidFill>
                  <a:srgbClr val="FFFF99"/>
                </a:solidFill>
              </a:ln>
              <a:solidFill>
                <a:srgbClr val="FF0000"/>
              </a:solidFill>
              <a:effectLst/>
              <a:uLnTx/>
              <a:uFillTx/>
              <a:latin typeface="Calibri" panose="020F0502020204030204"/>
              <a:ea typeface="LNTH-LuoLuoNotangYuanTi 1" pitchFamily="2" charset="-128"/>
              <a:cs typeface="LNTH-LuoLuoNotangYuanTi 1" pitchFamily="2" charset="-128"/>
            </a:endParaRPr>
          </a:p>
        </p:txBody>
      </p:sp>
      <p:pic>
        <p:nvPicPr>
          <p:cNvPr id="12" name="Picture 24">
            <a:extLst>
              <a:ext uri="{FF2B5EF4-FFF2-40B4-BE49-F238E27FC236}">
                <a16:creationId xmlns:a16="http://schemas.microsoft.com/office/drawing/2014/main" id="{C50C2D4D-DF77-15C4-A19E-0480BD43872F}"/>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l="46231" r="26522"/>
          <a:stretch/>
        </p:blipFill>
        <p:spPr>
          <a:xfrm rot="160934">
            <a:off x="17109" y="4232861"/>
            <a:ext cx="1314005" cy="761975"/>
          </a:xfrm>
          <a:prstGeom prst="rect">
            <a:avLst/>
          </a:prstGeom>
        </p:spPr>
      </p:pic>
      <p:pic>
        <p:nvPicPr>
          <p:cNvPr id="13" name="Picture 24">
            <a:extLst>
              <a:ext uri="{FF2B5EF4-FFF2-40B4-BE49-F238E27FC236}">
                <a16:creationId xmlns:a16="http://schemas.microsoft.com/office/drawing/2014/main" id="{C50C2D4D-DF77-15C4-A19E-0480BD43872F}"/>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l="46231" r="26522"/>
          <a:stretch/>
        </p:blipFill>
        <p:spPr>
          <a:xfrm rot="1043609">
            <a:off x="1132324" y="4442327"/>
            <a:ext cx="1314005" cy="761975"/>
          </a:xfrm>
          <a:prstGeom prst="rect">
            <a:avLst/>
          </a:prstGeom>
        </p:spPr>
      </p:pic>
      <p:pic>
        <p:nvPicPr>
          <p:cNvPr id="14" name="Picture 24">
            <a:extLst>
              <a:ext uri="{FF2B5EF4-FFF2-40B4-BE49-F238E27FC236}">
                <a16:creationId xmlns:a16="http://schemas.microsoft.com/office/drawing/2014/main" id="{C50C2D4D-DF77-15C4-A19E-0480BD43872F}"/>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l="46231" r="26522"/>
          <a:stretch/>
        </p:blipFill>
        <p:spPr>
          <a:xfrm rot="492908">
            <a:off x="2310227" y="4677052"/>
            <a:ext cx="836637" cy="761975"/>
          </a:xfrm>
          <a:prstGeom prst="rect">
            <a:avLst/>
          </a:prstGeom>
        </p:spPr>
      </p:pic>
      <p:pic>
        <p:nvPicPr>
          <p:cNvPr id="15" name="Picture 24">
            <a:extLst>
              <a:ext uri="{FF2B5EF4-FFF2-40B4-BE49-F238E27FC236}">
                <a16:creationId xmlns:a16="http://schemas.microsoft.com/office/drawing/2014/main" id="{C50C2D4D-DF77-15C4-A19E-0480BD43872F}"/>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l="46231" r="31827"/>
          <a:stretch/>
        </p:blipFill>
        <p:spPr>
          <a:xfrm rot="21174200">
            <a:off x="3409666" y="4669329"/>
            <a:ext cx="1058173" cy="761975"/>
          </a:xfrm>
          <a:prstGeom prst="rect">
            <a:avLst/>
          </a:prstGeom>
        </p:spPr>
      </p:pic>
      <p:pic>
        <p:nvPicPr>
          <p:cNvPr id="16" name="Picture 24">
            <a:extLst>
              <a:ext uri="{FF2B5EF4-FFF2-40B4-BE49-F238E27FC236}">
                <a16:creationId xmlns:a16="http://schemas.microsoft.com/office/drawing/2014/main" id="{C50C2D4D-DF77-15C4-A19E-0480BD43872F}"/>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l="46231" r="26522"/>
          <a:stretch/>
        </p:blipFill>
        <p:spPr>
          <a:xfrm rot="21167406">
            <a:off x="4350694" y="4541861"/>
            <a:ext cx="1314005" cy="761975"/>
          </a:xfrm>
          <a:prstGeom prst="rect">
            <a:avLst/>
          </a:prstGeom>
        </p:spPr>
      </p:pic>
      <p:pic>
        <p:nvPicPr>
          <p:cNvPr id="17" name="Picture 24">
            <a:extLst>
              <a:ext uri="{FF2B5EF4-FFF2-40B4-BE49-F238E27FC236}">
                <a16:creationId xmlns:a16="http://schemas.microsoft.com/office/drawing/2014/main" id="{C50C2D4D-DF77-15C4-A19E-0480BD43872F}"/>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l="46231" r="26522"/>
          <a:stretch/>
        </p:blipFill>
        <p:spPr>
          <a:xfrm rot="21358396">
            <a:off x="5651978" y="4397141"/>
            <a:ext cx="1314005" cy="761975"/>
          </a:xfrm>
          <a:prstGeom prst="rect">
            <a:avLst/>
          </a:prstGeom>
        </p:spPr>
      </p:pic>
      <p:pic>
        <p:nvPicPr>
          <p:cNvPr id="18" name="Picture 24">
            <a:extLst>
              <a:ext uri="{FF2B5EF4-FFF2-40B4-BE49-F238E27FC236}">
                <a16:creationId xmlns:a16="http://schemas.microsoft.com/office/drawing/2014/main" id="{C50C2D4D-DF77-15C4-A19E-0480BD43872F}"/>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l="46231" r="26522"/>
          <a:stretch/>
        </p:blipFill>
        <p:spPr>
          <a:xfrm rot="693601">
            <a:off x="6808041" y="4497375"/>
            <a:ext cx="1314005" cy="761975"/>
          </a:xfrm>
          <a:prstGeom prst="rect">
            <a:avLst/>
          </a:prstGeom>
        </p:spPr>
      </p:pic>
      <p:pic>
        <p:nvPicPr>
          <p:cNvPr id="19" name="Picture 24">
            <a:extLst>
              <a:ext uri="{FF2B5EF4-FFF2-40B4-BE49-F238E27FC236}">
                <a16:creationId xmlns:a16="http://schemas.microsoft.com/office/drawing/2014/main" id="{C50C2D4D-DF77-15C4-A19E-0480BD43872F}"/>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l="46231" r="26522"/>
          <a:stretch/>
        </p:blipFill>
        <p:spPr>
          <a:xfrm rot="160934">
            <a:off x="7983237" y="4682028"/>
            <a:ext cx="1314005" cy="761975"/>
          </a:xfrm>
          <a:prstGeom prst="rect">
            <a:avLst/>
          </a:prstGeom>
        </p:spPr>
      </p:pic>
      <p:pic>
        <p:nvPicPr>
          <p:cNvPr id="20" name="Picture 24">
            <a:extLst>
              <a:ext uri="{FF2B5EF4-FFF2-40B4-BE49-F238E27FC236}">
                <a16:creationId xmlns:a16="http://schemas.microsoft.com/office/drawing/2014/main" id="{C50C2D4D-DF77-15C4-A19E-0480BD43872F}"/>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l="46231" r="26522"/>
          <a:stretch/>
        </p:blipFill>
        <p:spPr>
          <a:xfrm rot="20959450">
            <a:off x="9162247" y="4627753"/>
            <a:ext cx="1314005" cy="761975"/>
          </a:xfrm>
          <a:prstGeom prst="rect">
            <a:avLst/>
          </a:prstGeom>
        </p:spPr>
      </p:pic>
      <p:pic>
        <p:nvPicPr>
          <p:cNvPr id="21" name="Picture 24">
            <a:extLst>
              <a:ext uri="{FF2B5EF4-FFF2-40B4-BE49-F238E27FC236}">
                <a16:creationId xmlns:a16="http://schemas.microsoft.com/office/drawing/2014/main" id="{C50C2D4D-DF77-15C4-A19E-0480BD43872F}"/>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l="46231" r="26522"/>
          <a:stretch/>
        </p:blipFill>
        <p:spPr>
          <a:xfrm rot="21076278">
            <a:off x="10339573" y="4442327"/>
            <a:ext cx="1314005" cy="761975"/>
          </a:xfrm>
          <a:prstGeom prst="rect">
            <a:avLst/>
          </a:prstGeom>
        </p:spPr>
      </p:pic>
      <p:pic>
        <p:nvPicPr>
          <p:cNvPr id="22" name="Picture 24">
            <a:extLst>
              <a:ext uri="{FF2B5EF4-FFF2-40B4-BE49-F238E27FC236}">
                <a16:creationId xmlns:a16="http://schemas.microsoft.com/office/drawing/2014/main" id="{C50C2D4D-DF77-15C4-A19E-0480BD43872F}"/>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l="46231" r="26522"/>
          <a:stretch/>
        </p:blipFill>
        <p:spPr>
          <a:xfrm rot="160934">
            <a:off x="11600798" y="4361706"/>
            <a:ext cx="603573" cy="761975"/>
          </a:xfrm>
          <a:prstGeom prst="rect">
            <a:avLst/>
          </a:prstGeom>
        </p:spPr>
      </p:pic>
      <p:pic>
        <p:nvPicPr>
          <p:cNvPr id="23" name="Picture 2" descr="Large set of colorful flowers on rocks and wood"/>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63553" b="50028"/>
          <a:stretch/>
        </p:blipFill>
        <p:spPr bwMode="auto">
          <a:xfrm>
            <a:off x="2220801" y="4752768"/>
            <a:ext cx="2219905" cy="1400287"/>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Spring elements collection"/>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r="70138" b="75994"/>
          <a:stretch/>
        </p:blipFill>
        <p:spPr bwMode="auto">
          <a:xfrm rot="19828604">
            <a:off x="3072471" y="4319206"/>
            <a:ext cx="994537" cy="799518"/>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6" descr="A picture containing vector graphics&#10;&#10;Description automatically generated">
            <a:extLst>
              <a:ext uri="{FF2B5EF4-FFF2-40B4-BE49-F238E27FC236}">
                <a16:creationId xmlns:a16="http://schemas.microsoft.com/office/drawing/2014/main" id="{9C4A010B-01D0-A1E1-1804-F4830845EF9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4631" y="1437094"/>
            <a:ext cx="714606" cy="714607"/>
          </a:xfrm>
          <a:prstGeom prst="rect">
            <a:avLst/>
          </a:prstGeom>
        </p:spPr>
      </p:pic>
      <p:pic>
        <p:nvPicPr>
          <p:cNvPr id="25" name="Picture 24" descr="A picture containing background pattern&#10;&#10;Description automatically generated">
            <a:extLst>
              <a:ext uri="{FF2B5EF4-FFF2-40B4-BE49-F238E27FC236}">
                <a16:creationId xmlns:a16="http://schemas.microsoft.com/office/drawing/2014/main" id="{293BFBB6-A8AD-CCC9-B031-D6BA9932449F}"/>
              </a:ext>
            </a:extLst>
          </p:cNvPr>
          <p:cNvPicPr>
            <a:picLocks noChangeAspect="1"/>
          </p:cNvPicPr>
          <p:nvPr/>
        </p:nvPicPr>
        <p:blipFill rotWithShape="1">
          <a:blip r:embed="rId8">
            <a:extLst>
              <a:ext uri="{28A0092B-C50C-407E-A947-70E740481C1C}">
                <a14:useLocalDpi xmlns:a14="http://schemas.microsoft.com/office/drawing/2010/main" val="0"/>
              </a:ext>
            </a:extLst>
          </a:blip>
          <a:srcRect l="10303" r="10303" b="48596"/>
          <a:stretch/>
        </p:blipFill>
        <p:spPr>
          <a:xfrm>
            <a:off x="5859170" y="5904323"/>
            <a:ext cx="6362700" cy="999978"/>
          </a:xfrm>
          <a:prstGeom prst="rect">
            <a:avLst/>
          </a:prstGeom>
        </p:spPr>
      </p:pic>
      <p:pic>
        <p:nvPicPr>
          <p:cNvPr id="28" name="Picture 27"/>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10000" b="90000" l="10000" r="90000">
                        <a14:foregroundMark x1="48796" y1="32041" x2="48796" y2="32041"/>
                        <a14:foregroundMark x1="41072" y1="78680" x2="41072" y2="78680"/>
                        <a14:foregroundMark x1="80418" y1="58692" x2="80418" y2="58692"/>
                        <a14:foregroundMark x1="80918" y1="75712" x2="80918" y2="75712"/>
                        <a14:foregroundMark x1="78964" y1="66687" x2="78964" y2="66687"/>
                        <a14:foregroundMark x1="80418" y1="44761" x2="80418" y2="44761"/>
                        <a14:foregroundMark x1="67060" y1="79346" x2="67060" y2="79346"/>
                        <a14:foregroundMark x1="82054" y1="67535" x2="82054" y2="67535"/>
                        <a14:backgroundMark x1="18401" y1="62568" x2="18401" y2="62568"/>
                        <a14:backgroundMark x1="18174" y1="64809" x2="18174" y2="64809"/>
                        <a14:backgroundMark x1="32712" y1="60569" x2="32712" y2="60569"/>
                      </a14:backgroundRemoval>
                    </a14:imgEffect>
                  </a14:imgLayer>
                </a14:imgProps>
              </a:ext>
              <a:ext uri="{28A0092B-C50C-407E-A947-70E740481C1C}">
                <a14:useLocalDpi xmlns:a14="http://schemas.microsoft.com/office/drawing/2010/main" val="0"/>
              </a:ext>
            </a:extLst>
          </a:blip>
          <a:srcRect t="14452" b="19325"/>
          <a:stretch/>
        </p:blipFill>
        <p:spPr>
          <a:xfrm>
            <a:off x="5759479" y="3039413"/>
            <a:ext cx="6898101" cy="3425781"/>
          </a:xfrm>
          <a:prstGeom prst="rect">
            <a:avLst/>
          </a:prstGeom>
        </p:spPr>
      </p:pic>
    </p:spTree>
    <p:extLst>
      <p:ext uri="{BB962C8B-B14F-4D97-AF65-F5344CB8AC3E}">
        <p14:creationId xmlns:p14="http://schemas.microsoft.com/office/powerpoint/2010/main" val="398993547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ppt_y</p:attrName>
                                        </p:attrNameLst>
                                      </p:cBhvr>
                                      <p:tavLst>
                                        <p:tav tm="0">
                                          <p:val>
                                            <p:strVal val="#ppt_y+#ppt_h*1.125000"/>
                                          </p:val>
                                        </p:tav>
                                        <p:tav tm="100000">
                                          <p:val>
                                            <p:strVal val="#ppt_y"/>
                                          </p:val>
                                        </p:tav>
                                      </p:tavLst>
                                    </p:anim>
                                    <p:animEffect transition="in" filter="wipe(up)">
                                      <p:cBhvr>
                                        <p:cTn id="8" dur="500"/>
                                        <p:tgtEl>
                                          <p:spTgt spid="2"/>
                                        </p:tgtEl>
                                      </p:cBhvr>
                                    </p:animEffect>
                                  </p:childTnLst>
                                </p:cTn>
                              </p:par>
                              <p:par>
                                <p:cTn id="9" presetID="1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p:tgtEl>
                                          <p:spTgt spid="6"/>
                                        </p:tgtEl>
                                        <p:attrNameLst>
                                          <p:attrName>ppt_y</p:attrName>
                                        </p:attrNameLst>
                                      </p:cBhvr>
                                      <p:tavLst>
                                        <p:tav tm="0">
                                          <p:val>
                                            <p:strVal val="#ppt_y+#ppt_h*1.125000"/>
                                          </p:val>
                                        </p:tav>
                                        <p:tav tm="100000">
                                          <p:val>
                                            <p:strVal val="#ppt_y"/>
                                          </p:val>
                                        </p:tav>
                                      </p:tavLst>
                                    </p:anim>
                                    <p:animEffect transition="in" filter="wipe(up)">
                                      <p:cBhvr>
                                        <p:cTn id="12" dur="500"/>
                                        <p:tgtEl>
                                          <p:spTgt spid="6"/>
                                        </p:tgtEl>
                                      </p:cBhvr>
                                    </p:animEffect>
                                  </p:childTnLst>
                                </p:cTn>
                              </p:par>
                              <p:par>
                                <p:cTn id="13" presetID="32" presetClass="emph" presetSubtype="0" fill="hold" grpId="1" nodeType="withEffect">
                                  <p:stCondLst>
                                    <p:cond delay="0"/>
                                  </p:stCondLst>
                                  <p:childTnLst>
                                    <p:animRot by="120000">
                                      <p:cBhvr>
                                        <p:cTn id="14" dur="100" fill="hold">
                                          <p:stCondLst>
                                            <p:cond delay="0"/>
                                          </p:stCondLst>
                                        </p:cTn>
                                        <p:tgtEl>
                                          <p:spTgt spid="2"/>
                                        </p:tgtEl>
                                        <p:attrNameLst>
                                          <p:attrName>r</p:attrName>
                                        </p:attrNameLst>
                                      </p:cBhvr>
                                    </p:animRot>
                                    <p:animRot by="-240000">
                                      <p:cBhvr>
                                        <p:cTn id="15" dur="200" fill="hold">
                                          <p:stCondLst>
                                            <p:cond delay="200"/>
                                          </p:stCondLst>
                                        </p:cTn>
                                        <p:tgtEl>
                                          <p:spTgt spid="2"/>
                                        </p:tgtEl>
                                        <p:attrNameLst>
                                          <p:attrName>r</p:attrName>
                                        </p:attrNameLst>
                                      </p:cBhvr>
                                    </p:animRot>
                                    <p:animRot by="240000">
                                      <p:cBhvr>
                                        <p:cTn id="16" dur="200" fill="hold">
                                          <p:stCondLst>
                                            <p:cond delay="400"/>
                                          </p:stCondLst>
                                        </p:cTn>
                                        <p:tgtEl>
                                          <p:spTgt spid="2"/>
                                        </p:tgtEl>
                                        <p:attrNameLst>
                                          <p:attrName>r</p:attrName>
                                        </p:attrNameLst>
                                      </p:cBhvr>
                                    </p:animRot>
                                    <p:animRot by="-240000">
                                      <p:cBhvr>
                                        <p:cTn id="17" dur="200" fill="hold">
                                          <p:stCondLst>
                                            <p:cond delay="600"/>
                                          </p:stCondLst>
                                        </p:cTn>
                                        <p:tgtEl>
                                          <p:spTgt spid="2"/>
                                        </p:tgtEl>
                                        <p:attrNameLst>
                                          <p:attrName>r</p:attrName>
                                        </p:attrNameLst>
                                      </p:cBhvr>
                                    </p:animRot>
                                    <p:animRot by="120000">
                                      <p:cBhvr>
                                        <p:cTn id="18" dur="200" fill="hold">
                                          <p:stCondLst>
                                            <p:cond delay="800"/>
                                          </p:stCondLst>
                                        </p:cTn>
                                        <p:tgtEl>
                                          <p:spTgt spid="2"/>
                                        </p:tgtEl>
                                        <p:attrNameLst>
                                          <p:attrName>r</p:attrName>
                                        </p:attrNameLst>
                                      </p:cBhvr>
                                    </p:animRot>
                                  </p:childTnLst>
                                </p:cTn>
                              </p:par>
                              <p:par>
                                <p:cTn id="19" presetID="32" presetClass="emph" presetSubtype="0" fill="hold" grpId="1" nodeType="withEffect">
                                  <p:stCondLst>
                                    <p:cond delay="0"/>
                                  </p:stCondLst>
                                  <p:childTnLst>
                                    <p:animRot by="120000">
                                      <p:cBhvr>
                                        <p:cTn id="20" dur="100" fill="hold">
                                          <p:stCondLst>
                                            <p:cond delay="0"/>
                                          </p:stCondLst>
                                        </p:cTn>
                                        <p:tgtEl>
                                          <p:spTgt spid="6"/>
                                        </p:tgtEl>
                                        <p:attrNameLst>
                                          <p:attrName>r</p:attrName>
                                        </p:attrNameLst>
                                      </p:cBhvr>
                                    </p:animRot>
                                    <p:animRot by="-240000">
                                      <p:cBhvr>
                                        <p:cTn id="21" dur="200" fill="hold">
                                          <p:stCondLst>
                                            <p:cond delay="200"/>
                                          </p:stCondLst>
                                        </p:cTn>
                                        <p:tgtEl>
                                          <p:spTgt spid="6"/>
                                        </p:tgtEl>
                                        <p:attrNameLst>
                                          <p:attrName>r</p:attrName>
                                        </p:attrNameLst>
                                      </p:cBhvr>
                                    </p:animRot>
                                    <p:animRot by="240000">
                                      <p:cBhvr>
                                        <p:cTn id="22" dur="200" fill="hold">
                                          <p:stCondLst>
                                            <p:cond delay="400"/>
                                          </p:stCondLst>
                                        </p:cTn>
                                        <p:tgtEl>
                                          <p:spTgt spid="6"/>
                                        </p:tgtEl>
                                        <p:attrNameLst>
                                          <p:attrName>r</p:attrName>
                                        </p:attrNameLst>
                                      </p:cBhvr>
                                    </p:animRot>
                                    <p:animRot by="-240000">
                                      <p:cBhvr>
                                        <p:cTn id="23" dur="200" fill="hold">
                                          <p:stCondLst>
                                            <p:cond delay="600"/>
                                          </p:stCondLst>
                                        </p:cTn>
                                        <p:tgtEl>
                                          <p:spTgt spid="6"/>
                                        </p:tgtEl>
                                        <p:attrNameLst>
                                          <p:attrName>r</p:attrName>
                                        </p:attrNameLst>
                                      </p:cBhvr>
                                    </p:animRot>
                                    <p:animRot by="120000">
                                      <p:cBhvr>
                                        <p:cTn id="24"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6" grpId="0"/>
      <p:bldP spid="6" grpId="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ckground pattern&#10;&#10;Description automatically generated">
            <a:extLst>
              <a:ext uri="{FF2B5EF4-FFF2-40B4-BE49-F238E27FC236}">
                <a16:creationId xmlns:a16="http://schemas.microsoft.com/office/drawing/2014/main" id="{2DD7A096-01FB-7E02-DA72-24175CE1B7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157" y="0"/>
            <a:ext cx="12192000" cy="6858000"/>
          </a:xfrm>
          <a:prstGeom prst="rect">
            <a:avLst/>
          </a:prstGeom>
        </p:spPr>
      </p:pic>
      <p:grpSp>
        <p:nvGrpSpPr>
          <p:cNvPr id="33" name="Group 32">
            <a:extLst>
              <a:ext uri="{FF2B5EF4-FFF2-40B4-BE49-F238E27FC236}">
                <a16:creationId xmlns:a16="http://schemas.microsoft.com/office/drawing/2014/main" id="{F5379CF6-5ECF-D4BA-4468-4559B3227923}"/>
              </a:ext>
            </a:extLst>
          </p:cNvPr>
          <p:cNvGrpSpPr/>
          <p:nvPr/>
        </p:nvGrpSpPr>
        <p:grpSpPr>
          <a:xfrm>
            <a:off x="732150" y="1453895"/>
            <a:ext cx="10727700" cy="1956055"/>
            <a:chOff x="1383341" y="1290771"/>
            <a:chExt cx="9720000" cy="1958303"/>
          </a:xfrm>
        </p:grpSpPr>
        <p:sp>
          <p:nvSpPr>
            <p:cNvPr id="34" name="Rectangle: Rounded Corners 33">
              <a:extLst>
                <a:ext uri="{FF2B5EF4-FFF2-40B4-BE49-F238E27FC236}">
                  <a16:creationId xmlns:a16="http://schemas.microsoft.com/office/drawing/2014/main" id="{64478953-984B-1B7D-E366-F0A939A871C2}"/>
                </a:ext>
              </a:extLst>
            </p:cNvPr>
            <p:cNvSpPr/>
            <p:nvPr/>
          </p:nvSpPr>
          <p:spPr>
            <a:xfrm>
              <a:off x="1383341" y="1290771"/>
              <a:ext cx="9720000" cy="1958303"/>
            </a:xfrm>
            <a:custGeom>
              <a:avLst/>
              <a:gdLst>
                <a:gd name="connsiteX0" fmla="*/ 0 w 10727700"/>
                <a:gd name="connsiteY0" fmla="*/ 365332 h 1956055"/>
                <a:gd name="connsiteX1" fmla="*/ 365332 w 10727700"/>
                <a:gd name="connsiteY1" fmla="*/ 0 h 1956055"/>
                <a:gd name="connsiteX2" fmla="*/ 10362368 w 10727700"/>
                <a:gd name="connsiteY2" fmla="*/ 0 h 1956055"/>
                <a:gd name="connsiteX3" fmla="*/ 10727700 w 10727700"/>
                <a:gd name="connsiteY3" fmla="*/ 365332 h 1956055"/>
                <a:gd name="connsiteX4" fmla="*/ 10727700 w 10727700"/>
                <a:gd name="connsiteY4" fmla="*/ 1590723 h 1956055"/>
                <a:gd name="connsiteX5" fmla="*/ 10362368 w 10727700"/>
                <a:gd name="connsiteY5" fmla="*/ 1956055 h 1956055"/>
                <a:gd name="connsiteX6" fmla="*/ 365332 w 10727700"/>
                <a:gd name="connsiteY6" fmla="*/ 1956055 h 1956055"/>
                <a:gd name="connsiteX7" fmla="*/ 0 w 10727700"/>
                <a:gd name="connsiteY7" fmla="*/ 1590723 h 1956055"/>
                <a:gd name="connsiteX8" fmla="*/ 0 w 10727700"/>
                <a:gd name="connsiteY8" fmla="*/ 365332 h 1956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27700" h="1956055" fill="none" extrusionOk="0">
                  <a:moveTo>
                    <a:pt x="0" y="365332"/>
                  </a:moveTo>
                  <a:cubicBezTo>
                    <a:pt x="-30623" y="148655"/>
                    <a:pt x="173393" y="-34239"/>
                    <a:pt x="365332" y="0"/>
                  </a:cubicBezTo>
                  <a:cubicBezTo>
                    <a:pt x="3633918" y="69703"/>
                    <a:pt x="5657985" y="-75058"/>
                    <a:pt x="10362368" y="0"/>
                  </a:cubicBezTo>
                  <a:cubicBezTo>
                    <a:pt x="10583806" y="7081"/>
                    <a:pt x="10719504" y="146706"/>
                    <a:pt x="10727700" y="365332"/>
                  </a:cubicBezTo>
                  <a:cubicBezTo>
                    <a:pt x="10730385" y="575249"/>
                    <a:pt x="10663877" y="1430943"/>
                    <a:pt x="10727700" y="1590723"/>
                  </a:cubicBezTo>
                  <a:cubicBezTo>
                    <a:pt x="10707008" y="1794433"/>
                    <a:pt x="10556961" y="1961724"/>
                    <a:pt x="10362368" y="1956055"/>
                  </a:cubicBezTo>
                  <a:cubicBezTo>
                    <a:pt x="6788947" y="1983122"/>
                    <a:pt x="3409616" y="2103603"/>
                    <a:pt x="365332" y="1956055"/>
                  </a:cubicBezTo>
                  <a:cubicBezTo>
                    <a:pt x="182913" y="1982045"/>
                    <a:pt x="-11006" y="1796832"/>
                    <a:pt x="0" y="1590723"/>
                  </a:cubicBezTo>
                  <a:cubicBezTo>
                    <a:pt x="-107137" y="1123440"/>
                    <a:pt x="-472" y="942168"/>
                    <a:pt x="0" y="365332"/>
                  </a:cubicBezTo>
                  <a:close/>
                </a:path>
                <a:path w="10727700" h="1956055" stroke="0" extrusionOk="0">
                  <a:moveTo>
                    <a:pt x="0" y="365332"/>
                  </a:moveTo>
                  <a:cubicBezTo>
                    <a:pt x="14662" y="134305"/>
                    <a:pt x="171170" y="20609"/>
                    <a:pt x="365332" y="0"/>
                  </a:cubicBezTo>
                  <a:cubicBezTo>
                    <a:pt x="4814392" y="-11997"/>
                    <a:pt x="7047310" y="-107784"/>
                    <a:pt x="10362368" y="0"/>
                  </a:cubicBezTo>
                  <a:cubicBezTo>
                    <a:pt x="10553249" y="4891"/>
                    <a:pt x="10708391" y="157415"/>
                    <a:pt x="10727700" y="365332"/>
                  </a:cubicBezTo>
                  <a:cubicBezTo>
                    <a:pt x="10765334" y="799235"/>
                    <a:pt x="10619843" y="1438956"/>
                    <a:pt x="10727700" y="1590723"/>
                  </a:cubicBezTo>
                  <a:cubicBezTo>
                    <a:pt x="10718592" y="1815384"/>
                    <a:pt x="10579289" y="1952825"/>
                    <a:pt x="10362368" y="1956055"/>
                  </a:cubicBezTo>
                  <a:cubicBezTo>
                    <a:pt x="7554362" y="1813470"/>
                    <a:pt x="1389506" y="1812820"/>
                    <a:pt x="365332" y="1956055"/>
                  </a:cubicBezTo>
                  <a:cubicBezTo>
                    <a:pt x="168295" y="1930816"/>
                    <a:pt x="-34789" y="1809289"/>
                    <a:pt x="0" y="1590723"/>
                  </a:cubicBezTo>
                  <a:cubicBezTo>
                    <a:pt x="-3088" y="1411929"/>
                    <a:pt x="78190" y="794495"/>
                    <a:pt x="0" y="365332"/>
                  </a:cubicBezTo>
                  <a:close/>
                </a:path>
              </a:pathLst>
            </a:custGeom>
            <a:solidFill>
              <a:schemeClr val="lt1">
                <a:alpha val="93000"/>
              </a:schemeClr>
            </a:solidFill>
            <a:ln w="25400" cap="rnd" cmpd="thinThick">
              <a:solidFill>
                <a:srgbClr val="FF3F6E"/>
              </a:solidFill>
              <a:prstDash val="sysDash"/>
              <a:round/>
              <a:extLst>
                <a:ext uri="{C807C97D-BFC1-408E-A445-0C87EB9F89A2}">
                  <ask:lineSketchStyleProps xmlns:ask="http://schemas.microsoft.com/office/drawing/2018/sketchyshapes" sd="3816812094">
                    <a:prstGeom prst="roundRect">
                      <a:avLst>
                        <a:gd name="adj" fmla="val 18677"/>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endParaRPr>
            </a:p>
          </p:txBody>
        </p:sp>
        <p:sp>
          <p:nvSpPr>
            <p:cNvPr id="35" name="TextBox 34">
              <a:extLst>
                <a:ext uri="{FF2B5EF4-FFF2-40B4-BE49-F238E27FC236}">
                  <a16:creationId xmlns:a16="http://schemas.microsoft.com/office/drawing/2014/main" id="{6A7C69DC-5D25-C1C2-22D6-50515F4E90B4}"/>
                </a:ext>
              </a:extLst>
            </p:cNvPr>
            <p:cNvSpPr txBox="1"/>
            <p:nvPr/>
          </p:nvSpPr>
          <p:spPr>
            <a:xfrm>
              <a:off x="1593054" y="1557945"/>
              <a:ext cx="9300574" cy="132496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srgbClr val="222222"/>
                  </a:solidFill>
                  <a:effectLst/>
                  <a:uLnTx/>
                  <a:uFillTx/>
                  <a:latin typeface="Lora" pitchFamily="2" charset="0"/>
                  <a:ea typeface="+mn-ea"/>
                  <a:cs typeface="+mn-cs"/>
                </a:rPr>
                <a:t>Chuẩn bị một cuốn sách em yêu thích để mang tới trong tiết Sinh hoạt lớp”.</a:t>
              </a:r>
              <a:endParaRPr kumimoji="0" lang="en-US" sz="3600" b="0" i="0" u="none" strike="noStrike" kern="1200" cap="none" spc="0" normalizeH="0" baseline="0" noProof="0" dirty="0">
                <a:ln>
                  <a:noFill/>
                </a:ln>
                <a:solidFill>
                  <a:srgbClr val="CC0099"/>
                </a:solidFill>
                <a:effectLst/>
                <a:uLnTx/>
                <a:uFillTx/>
                <a:latin typeface="Calibri" panose="020F0502020204030204"/>
                <a:ea typeface="+mn-ea"/>
                <a:cs typeface="+mn-cs"/>
              </a:endParaRPr>
            </a:p>
          </p:txBody>
        </p:sp>
      </p:grpSp>
      <p:pic>
        <p:nvPicPr>
          <p:cNvPr id="36" name="Picture 35" descr="A group of people in clothing&#10;&#10;Description automatically generated with low confidence">
            <a:extLst>
              <a:ext uri="{FF2B5EF4-FFF2-40B4-BE49-F238E27FC236}">
                <a16:creationId xmlns:a16="http://schemas.microsoft.com/office/drawing/2014/main" id="{5F467817-D8A5-470C-B89C-73AF3DCE5544}"/>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016909" y="5472641"/>
            <a:ext cx="3158934" cy="1987898"/>
          </a:xfrm>
          <a:prstGeom prst="rect">
            <a:avLst/>
          </a:prstGeom>
        </p:spPr>
      </p:pic>
      <p:grpSp>
        <p:nvGrpSpPr>
          <p:cNvPr id="37" name="Group 36">
            <a:extLst>
              <a:ext uri="{FF2B5EF4-FFF2-40B4-BE49-F238E27FC236}">
                <a16:creationId xmlns:a16="http://schemas.microsoft.com/office/drawing/2014/main" id="{2299E521-2207-D156-E847-5092ECADD64D}"/>
              </a:ext>
            </a:extLst>
          </p:cNvPr>
          <p:cNvGrpSpPr/>
          <p:nvPr/>
        </p:nvGrpSpPr>
        <p:grpSpPr>
          <a:xfrm>
            <a:off x="-355813" y="4758363"/>
            <a:ext cx="1659075" cy="2287426"/>
            <a:chOff x="8744924" y="2143452"/>
            <a:chExt cx="3359990" cy="4632539"/>
          </a:xfrm>
        </p:grpSpPr>
        <p:pic>
          <p:nvPicPr>
            <p:cNvPr id="38" name="Picture 37" descr="A close-up of a logo&#10;&#10;Description automatically generated with low confidence">
              <a:extLst>
                <a:ext uri="{FF2B5EF4-FFF2-40B4-BE49-F238E27FC236}">
                  <a16:creationId xmlns:a16="http://schemas.microsoft.com/office/drawing/2014/main" id="{0D1FDBDD-6A2A-3789-00D7-35CBBA6EFC16}"/>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8803817" y="5052451"/>
              <a:ext cx="3301097" cy="1723540"/>
            </a:xfrm>
            <a:prstGeom prst="rect">
              <a:avLst/>
            </a:prstGeom>
          </p:spPr>
        </p:pic>
        <p:pic>
          <p:nvPicPr>
            <p:cNvPr id="39" name="Picture 38" descr="Icon&#10;&#10;Description automatically generated">
              <a:extLst>
                <a:ext uri="{FF2B5EF4-FFF2-40B4-BE49-F238E27FC236}">
                  <a16:creationId xmlns:a16="http://schemas.microsoft.com/office/drawing/2014/main" id="{4174D7CB-B7DC-A709-802A-298C808EC04F}"/>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8744924" y="2143452"/>
              <a:ext cx="2764981" cy="3101731"/>
            </a:xfrm>
            <a:prstGeom prst="rect">
              <a:avLst/>
            </a:prstGeom>
          </p:spPr>
        </p:pic>
      </p:grpSp>
      <p:pic>
        <p:nvPicPr>
          <p:cNvPr id="2" name="Picture 1">
            <a:extLst>
              <a:ext uri="{FF2B5EF4-FFF2-40B4-BE49-F238E27FC236}">
                <a16:creationId xmlns:a16="http://schemas.microsoft.com/office/drawing/2014/main" id="{606B89CA-3A7D-BEF0-C903-581CA69BA092}"/>
              </a:ext>
            </a:extLst>
          </p:cNvPr>
          <p:cNvPicPr>
            <a:picLocks noChangeAspect="1"/>
          </p:cNvPicPr>
          <p:nvPr/>
        </p:nvPicPr>
        <p:blipFill>
          <a:blip r:embed="rId7"/>
          <a:stretch>
            <a:fillRect/>
          </a:stretch>
        </p:blipFill>
        <p:spPr>
          <a:xfrm>
            <a:off x="2897637" y="142061"/>
            <a:ext cx="5749026" cy="1182727"/>
          </a:xfrm>
          <a:prstGeom prst="rect">
            <a:avLst/>
          </a:prstGeom>
        </p:spPr>
      </p:pic>
    </p:spTree>
    <p:extLst>
      <p:ext uri="{BB962C8B-B14F-4D97-AF65-F5344CB8AC3E}">
        <p14:creationId xmlns:p14="http://schemas.microsoft.com/office/powerpoint/2010/main" val="1401632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p:cTn id="7" dur="1000" fill="hold"/>
                                        <p:tgtEl>
                                          <p:spTgt spid="33"/>
                                        </p:tgtEl>
                                        <p:attrNameLst>
                                          <p:attrName>ppt_w</p:attrName>
                                        </p:attrNameLst>
                                      </p:cBhvr>
                                      <p:tavLst>
                                        <p:tav tm="0">
                                          <p:val>
                                            <p:fltVal val="0"/>
                                          </p:val>
                                        </p:tav>
                                        <p:tav tm="100000">
                                          <p:val>
                                            <p:strVal val="#ppt_w"/>
                                          </p:val>
                                        </p:tav>
                                      </p:tavLst>
                                    </p:anim>
                                    <p:anim calcmode="lin" valueType="num">
                                      <p:cBhvr>
                                        <p:cTn id="8" dur="1000" fill="hold"/>
                                        <p:tgtEl>
                                          <p:spTgt spid="33"/>
                                        </p:tgtEl>
                                        <p:attrNameLst>
                                          <p:attrName>ppt_h</p:attrName>
                                        </p:attrNameLst>
                                      </p:cBhvr>
                                      <p:tavLst>
                                        <p:tav tm="0">
                                          <p:val>
                                            <p:fltVal val="0"/>
                                          </p:val>
                                        </p:tav>
                                        <p:tav tm="100000">
                                          <p:val>
                                            <p:strVal val="#ppt_h"/>
                                          </p:val>
                                        </p:tav>
                                      </p:tavLst>
                                    </p:anim>
                                    <p:anim calcmode="lin" valueType="num">
                                      <p:cBhvr>
                                        <p:cTn id="9" dur="1000" fill="hold"/>
                                        <p:tgtEl>
                                          <p:spTgt spid="33"/>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33"/>
                                        </p:tgtEl>
                                        <p:attrNameLst>
                                          <p:attrName>ppt_y</p:attrName>
                                        </p:attrNameLst>
                                      </p:cBhvr>
                                      <p:tavLst>
                                        <p:tav tm="0" fmla="#ppt_y+(sin(-2*pi*(1-$))*-#ppt_x+cos(-2*pi*(1-$))*(1-#ppt_y))*(1-$)">
                                          <p:val>
                                            <p:fltVal val="0"/>
                                          </p:val>
                                        </p:tav>
                                        <p:tav tm="100000">
                                          <p:val>
                                            <p:fltVal val="1"/>
                                          </p:val>
                                        </p:tav>
                                      </p:tavLst>
                                    </p:anim>
                                  </p:childTnLst>
                                  <p:subTnLst>
                                    <p:audio>
                                      <p:cMediaNode>
                                        <p:cTn display="0" masterRel="sameClick">
                                          <p:stCondLst>
                                            <p:cond evt="begin" delay="0">
                                              <p:tn val="5"/>
                                            </p:cond>
                                          </p:stCondLst>
                                          <p:endCondLst>
                                            <p:cond evt="onStopAudio" delay="0">
                                              <p:tgtEl>
                                                <p:sldTgt/>
                                              </p:tgtEl>
                                            </p:cond>
                                          </p:endCondLst>
                                        </p:cTn>
                                        <p:tgtEl>
                                          <p:sndTgt r:embed="rId2" name="Trò-chơi-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890BB02D-9218-4C39-AB7C-0A72D295745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023" b="3809"/>
          <a:stretch/>
        </p:blipFill>
        <p:spPr>
          <a:xfrm>
            <a:off x="0" y="172859"/>
            <a:ext cx="12192000" cy="6685141"/>
          </a:xfrm>
          <a:prstGeom prst="rect">
            <a:avLst/>
          </a:prstGeom>
        </p:spPr>
      </p:pic>
      <p:sp>
        <p:nvSpPr>
          <p:cNvPr id="3" name="TextBox 12">
            <a:extLst>
              <a:ext uri="{FF2B5EF4-FFF2-40B4-BE49-F238E27FC236}">
                <a16:creationId xmlns:a16="http://schemas.microsoft.com/office/drawing/2014/main" id="{7DD4869D-EAB2-48C4-88A3-878D7463E952}"/>
              </a:ext>
            </a:extLst>
          </p:cNvPr>
          <p:cNvSpPr txBox="1"/>
          <p:nvPr/>
        </p:nvSpPr>
        <p:spPr>
          <a:xfrm>
            <a:off x="2732314" y="-12198"/>
            <a:ext cx="6727372" cy="186204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500" b="0" i="0" u="none" strike="noStrike" kern="1200" cap="none" spc="0" normalizeH="0" baseline="0" noProof="0" dirty="0" err="1">
                <a:ln w="12700">
                  <a:solidFill>
                    <a:sysClr val="windowText" lastClr="000000"/>
                  </a:solidFill>
                </a:ln>
                <a:solidFill>
                  <a:srgbClr val="FFC000">
                    <a:lumMod val="60000"/>
                    <a:lumOff val="40000"/>
                  </a:srgbClr>
                </a:solidFill>
                <a:effectLst>
                  <a:outerShdw blurRad="38100" dist="38100" dir="2700000" algn="tl">
                    <a:srgbClr val="000000">
                      <a:alpha val="43137"/>
                    </a:srgbClr>
                  </a:outerShdw>
                </a:effectLst>
                <a:uLnTx/>
                <a:uFillTx/>
                <a:latin typeface="UTM Edwardian" panose="02040603050506020204" pitchFamily="18" charset="0"/>
                <a:ea typeface="字魂36号-正文宋楷" panose="02000000000000000000" pitchFamily="2" charset="-122"/>
                <a:cs typeface="钻石甜心手机字体" panose="02000500000000000000" pitchFamily="2" charset="-122"/>
              </a:rPr>
              <a:t>Sinh</a:t>
            </a:r>
            <a:r>
              <a:rPr kumimoji="0" lang="en-US" sz="11500" b="0" i="0" u="none" strike="noStrike" kern="1200" cap="none" spc="0" normalizeH="0" baseline="0" noProof="0" dirty="0">
                <a:ln w="12700">
                  <a:solidFill>
                    <a:sysClr val="windowText" lastClr="000000"/>
                  </a:solidFill>
                </a:ln>
                <a:solidFill>
                  <a:srgbClr val="FFC000">
                    <a:lumMod val="60000"/>
                    <a:lumOff val="40000"/>
                  </a:srgbClr>
                </a:solidFill>
                <a:effectLst>
                  <a:outerShdw blurRad="38100" dist="38100" dir="2700000" algn="tl">
                    <a:srgbClr val="000000">
                      <a:alpha val="43137"/>
                    </a:srgbClr>
                  </a:outerShdw>
                </a:effectLst>
                <a:uLnTx/>
                <a:uFillTx/>
                <a:latin typeface="UTM Edwardian" panose="02040603050506020204" pitchFamily="18" charset="0"/>
                <a:ea typeface="字魂36号-正文宋楷" panose="02000000000000000000" pitchFamily="2" charset="-122"/>
                <a:cs typeface="钻石甜心手机字体" panose="02000500000000000000" pitchFamily="2" charset="-122"/>
              </a:rPr>
              <a:t> </a:t>
            </a:r>
            <a:r>
              <a:rPr kumimoji="0" lang="en-US" sz="11500" b="0" i="0" u="none" strike="noStrike" kern="1200" cap="none" spc="0" normalizeH="0" baseline="0" noProof="0" dirty="0" err="1">
                <a:ln w="12700">
                  <a:solidFill>
                    <a:sysClr val="windowText" lastClr="000000"/>
                  </a:solidFill>
                </a:ln>
                <a:solidFill>
                  <a:srgbClr val="FFC000">
                    <a:lumMod val="60000"/>
                    <a:lumOff val="40000"/>
                  </a:srgbClr>
                </a:solidFill>
                <a:effectLst>
                  <a:outerShdw blurRad="38100" dist="38100" dir="2700000" algn="tl">
                    <a:srgbClr val="000000">
                      <a:alpha val="43137"/>
                    </a:srgbClr>
                  </a:outerShdw>
                </a:effectLst>
                <a:uLnTx/>
                <a:uFillTx/>
                <a:latin typeface="UTM Edwardian" panose="02040603050506020204" pitchFamily="18" charset="0"/>
                <a:ea typeface="字魂36号-正文宋楷" panose="02000000000000000000" pitchFamily="2" charset="-122"/>
                <a:cs typeface="钻石甜心手机字体" panose="02000500000000000000" pitchFamily="2" charset="-122"/>
              </a:rPr>
              <a:t>hoạt</a:t>
            </a:r>
            <a:r>
              <a:rPr kumimoji="0" lang="en-US" sz="11500" b="0" i="0" u="none" strike="noStrike" kern="1200" cap="none" spc="0" normalizeH="0" baseline="0" noProof="0" dirty="0">
                <a:ln w="12700">
                  <a:solidFill>
                    <a:sysClr val="windowText" lastClr="000000"/>
                  </a:solidFill>
                </a:ln>
                <a:solidFill>
                  <a:srgbClr val="FFC000">
                    <a:lumMod val="60000"/>
                    <a:lumOff val="40000"/>
                  </a:srgbClr>
                </a:solidFill>
                <a:effectLst>
                  <a:outerShdw blurRad="38100" dist="38100" dir="2700000" algn="tl">
                    <a:srgbClr val="000000">
                      <a:alpha val="43137"/>
                    </a:srgbClr>
                  </a:outerShdw>
                </a:effectLst>
                <a:uLnTx/>
                <a:uFillTx/>
                <a:latin typeface="UTM Edwardian" panose="02040603050506020204" pitchFamily="18" charset="0"/>
                <a:ea typeface="字魂36号-正文宋楷" panose="02000000000000000000" pitchFamily="2" charset="-122"/>
                <a:cs typeface="钻石甜心手机字体" panose="02000500000000000000" pitchFamily="2" charset="-122"/>
              </a:rPr>
              <a:t> </a:t>
            </a:r>
            <a:r>
              <a:rPr kumimoji="0" lang="en-US" sz="11500" b="0" i="0" u="none" strike="noStrike" kern="1200" cap="none" spc="0" normalizeH="0" baseline="0" noProof="0" dirty="0" err="1">
                <a:ln w="12700">
                  <a:solidFill>
                    <a:sysClr val="windowText" lastClr="000000"/>
                  </a:solidFill>
                </a:ln>
                <a:solidFill>
                  <a:srgbClr val="FFC000">
                    <a:lumMod val="60000"/>
                    <a:lumOff val="40000"/>
                  </a:srgbClr>
                </a:solidFill>
                <a:effectLst>
                  <a:outerShdw blurRad="38100" dist="38100" dir="2700000" algn="tl">
                    <a:srgbClr val="000000">
                      <a:alpha val="43137"/>
                    </a:srgbClr>
                  </a:outerShdw>
                </a:effectLst>
                <a:uLnTx/>
                <a:uFillTx/>
                <a:latin typeface="UTM Edwardian" panose="02040603050506020204" pitchFamily="18" charset="0"/>
                <a:ea typeface="字魂36号-正文宋楷" panose="02000000000000000000" pitchFamily="2" charset="-122"/>
                <a:cs typeface="钻石甜心手机字体" panose="02000500000000000000" pitchFamily="2" charset="-122"/>
              </a:rPr>
              <a:t>lớp</a:t>
            </a:r>
            <a:endParaRPr kumimoji="0" lang="en-US" sz="11500" b="0" i="0" u="none" strike="noStrike" kern="1200" cap="none" spc="0" normalizeH="0" baseline="0" noProof="0" dirty="0">
              <a:ln w="12700">
                <a:solidFill>
                  <a:sysClr val="windowText" lastClr="000000"/>
                </a:solidFill>
              </a:ln>
              <a:solidFill>
                <a:srgbClr val="FFC000">
                  <a:lumMod val="60000"/>
                  <a:lumOff val="40000"/>
                </a:srgbClr>
              </a:solidFill>
              <a:effectLst>
                <a:outerShdw blurRad="38100" dist="38100" dir="2700000" algn="tl">
                  <a:srgbClr val="000000">
                    <a:alpha val="43137"/>
                  </a:srgbClr>
                </a:outerShdw>
              </a:effectLst>
              <a:uLnTx/>
              <a:uFillTx/>
              <a:latin typeface="UTM Edwardian" panose="02040603050506020204" pitchFamily="18" charset="0"/>
              <a:ea typeface="字魂36号-正文宋楷" panose="02000000000000000000" pitchFamily="2" charset="-122"/>
              <a:cs typeface="钻石甜心手机字体" panose="02000500000000000000" pitchFamily="2" charset="-122"/>
            </a:endParaRPr>
          </a:p>
        </p:txBody>
      </p:sp>
    </p:spTree>
    <p:extLst>
      <p:ext uri="{BB962C8B-B14F-4D97-AF65-F5344CB8AC3E}">
        <p14:creationId xmlns:p14="http://schemas.microsoft.com/office/powerpoint/2010/main" val="391303439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14:presetBounceEnd="80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80000">
                                          <p:cBhvr additive="base">
                                            <p:cTn id="7" dur="500" fill="hold"/>
                                            <p:tgtEl>
                                              <p:spTgt spid="3"/>
                                            </p:tgtEl>
                                            <p:attrNameLst>
                                              <p:attrName>ppt_x</p:attrName>
                                            </p:attrNameLst>
                                          </p:cBhvr>
                                          <p:tavLst>
                                            <p:tav tm="0">
                                              <p:val>
                                                <p:strVal val="#ppt_x"/>
                                              </p:val>
                                            </p:tav>
                                            <p:tav tm="100000">
                                              <p:val>
                                                <p:strVal val="#ppt_x"/>
                                              </p:val>
                                            </p:tav>
                                          </p:tavLst>
                                        </p:anim>
                                        <p:anim calcmode="lin" valueType="num" p14:bounceEnd="80000">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DF5A0"/>
        </a:solidFill>
        <a:effectLst/>
      </p:bgPr>
    </p:bg>
    <p:spTree>
      <p:nvGrpSpPr>
        <p:cNvPr id="1" name=""/>
        <p:cNvGrpSpPr/>
        <p:nvPr/>
      </p:nvGrpSpPr>
      <p:grpSpPr>
        <a:xfrm>
          <a:off x="0" y="0"/>
          <a:ext cx="0" cy="0"/>
          <a:chOff x="0" y="0"/>
          <a:chExt cx="0" cy="0"/>
        </a:xfrm>
      </p:grpSpPr>
      <p:pic>
        <p:nvPicPr>
          <p:cNvPr id="157" name="图片 3" descr="248288a694d7a183367fb0367a596b10">
            <a:extLst>
              <a:ext uri="{FF2B5EF4-FFF2-40B4-BE49-F238E27FC236}">
                <a16:creationId xmlns:a16="http://schemas.microsoft.com/office/drawing/2014/main" id="{9D9BA1F0-0350-7CE1-2995-1D4E9199D2BD}"/>
              </a:ext>
            </a:extLst>
          </p:cNvPr>
          <p:cNvPicPr>
            <a:picLocks noChangeAspect="1"/>
          </p:cNvPicPr>
          <p:nvPr/>
        </p:nvPicPr>
        <p:blipFill rotWithShape="1">
          <a:blip r:embed="rId3"/>
          <a:srcRect t="2930" r="47641"/>
          <a:stretch/>
        </p:blipFill>
        <p:spPr>
          <a:xfrm>
            <a:off x="-27940" y="5297213"/>
            <a:ext cx="12219941" cy="1579201"/>
          </a:xfrm>
          <a:prstGeom prst="rect">
            <a:avLst/>
          </a:prstGeom>
        </p:spPr>
      </p:pic>
      <p:pic>
        <p:nvPicPr>
          <p:cNvPr id="2" name="图片 1"/>
          <p:cNvPicPr>
            <a:picLocks noChangeAspect="1"/>
          </p:cNvPicPr>
          <p:nvPr/>
        </p:nvPicPr>
        <p:blipFill>
          <a:blip r:embed="rId4"/>
          <a:stretch>
            <a:fillRect/>
          </a:stretch>
        </p:blipFill>
        <p:spPr>
          <a:xfrm>
            <a:off x="1" y="1"/>
            <a:ext cx="12192000" cy="500912"/>
          </a:xfrm>
          <a:prstGeom prst="rect">
            <a:avLst/>
          </a:prstGeom>
        </p:spPr>
      </p:pic>
      <p:pic>
        <p:nvPicPr>
          <p:cNvPr id="9218" name="Picture 2" descr="60+ ảnh nền Powerpoint dễ thương, cute để làm slide">
            <a:extLst>
              <a:ext uri="{FF2B5EF4-FFF2-40B4-BE49-F238E27FC236}">
                <a16:creationId xmlns:a16="http://schemas.microsoft.com/office/drawing/2014/main" id="{9F498B69-6723-4D3A-7028-E93DB6DDDF6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11665" y="0"/>
            <a:ext cx="6968669" cy="4693878"/>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Cute For Teachers Clipart Transparent PNG Hd, Cute Teacher Clipart, Lovely,  Teacher, Clipart PNG Image For Free Download">
            <a:extLst>
              <a:ext uri="{FF2B5EF4-FFF2-40B4-BE49-F238E27FC236}">
                <a16:creationId xmlns:a16="http://schemas.microsoft.com/office/drawing/2014/main" id="{5378FB32-04AC-63B0-8748-DB08377A9024}"/>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1563" l="10000" r="90000">
                        <a14:foregroundMark x1="57188" y1="91563" x2="57188" y2="91563"/>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240971" y="1132115"/>
            <a:ext cx="6096000" cy="6096000"/>
          </a:xfrm>
          <a:prstGeom prst="rect">
            <a:avLst/>
          </a:prstGeom>
          <a:noFill/>
          <a:extLst>
            <a:ext uri="{909E8E84-426E-40DD-AFC4-6F175D3DCCD1}">
              <a14:hiddenFill xmlns:a14="http://schemas.microsoft.com/office/drawing/2010/main">
                <a:solidFill>
                  <a:srgbClr val="FFFFFF"/>
                </a:solidFill>
              </a14:hiddenFill>
            </a:ext>
          </a:extLst>
        </p:spPr>
      </p:pic>
      <p:pic>
        <p:nvPicPr>
          <p:cNvPr id="9224" name="Picture 8" descr="Cartoon sunflower Vector Art Stock Images | Depositphotos">
            <a:extLst>
              <a:ext uri="{FF2B5EF4-FFF2-40B4-BE49-F238E27FC236}">
                <a16:creationId xmlns:a16="http://schemas.microsoft.com/office/drawing/2014/main" id="{B255C1C7-8BD3-59E3-85DA-715A31AC33B5}"/>
              </a:ext>
            </a:extLst>
          </p:cNvPr>
          <p:cNvPicPr>
            <a:picLocks noChangeAspect="1" noChangeArrowheads="1"/>
          </p:cNvPicPr>
          <p:nvPr/>
        </p:nvPicPr>
        <p:blipFill rotWithShape="1">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b="18889"/>
          <a:stretch/>
        </p:blipFill>
        <p:spPr bwMode="auto">
          <a:xfrm>
            <a:off x="8792785" y="2764971"/>
            <a:ext cx="3399215" cy="411144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7409C694-D409-FFC3-2C1B-75BD7291E600}"/>
              </a:ext>
            </a:extLst>
          </p:cNvPr>
          <p:cNvPicPr>
            <a:picLocks noChangeAspect="1"/>
          </p:cNvPicPr>
          <p:nvPr/>
        </p:nvPicPr>
        <p:blipFill>
          <a:blip r:embed="rId9"/>
          <a:stretch>
            <a:fillRect/>
          </a:stretch>
        </p:blipFill>
        <p:spPr>
          <a:xfrm>
            <a:off x="3723296" y="590851"/>
            <a:ext cx="4993057" cy="1847248"/>
          </a:xfrm>
          <a:prstGeom prst="rect">
            <a:avLst/>
          </a:prstGeom>
        </p:spPr>
      </p:pic>
    </p:spTree>
    <p:extLst>
      <p:ext uri="{BB962C8B-B14F-4D97-AF65-F5344CB8AC3E}">
        <p14:creationId xmlns:p14="http://schemas.microsoft.com/office/powerpoint/2010/main" val="88272637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DF5A0"/>
        </a:solidFill>
        <a:effectLst/>
      </p:bgPr>
    </p:bg>
    <p:spTree>
      <p:nvGrpSpPr>
        <p:cNvPr id="1" name=""/>
        <p:cNvGrpSpPr/>
        <p:nvPr/>
      </p:nvGrpSpPr>
      <p:grpSpPr>
        <a:xfrm>
          <a:off x="0" y="0"/>
          <a:ext cx="0" cy="0"/>
          <a:chOff x="0" y="0"/>
          <a:chExt cx="0" cy="0"/>
        </a:xfrm>
      </p:grpSpPr>
      <p:pic>
        <p:nvPicPr>
          <p:cNvPr id="2" name="图片 1"/>
          <p:cNvPicPr>
            <a:picLocks noChangeAspect="1"/>
          </p:cNvPicPr>
          <p:nvPr/>
        </p:nvPicPr>
        <p:blipFill>
          <a:blip r:embed="rId3"/>
          <a:stretch>
            <a:fillRect/>
          </a:stretch>
        </p:blipFill>
        <p:spPr>
          <a:xfrm>
            <a:off x="1" y="1"/>
            <a:ext cx="12192000" cy="500912"/>
          </a:xfrm>
          <a:prstGeom prst="rect">
            <a:avLst/>
          </a:prstGeom>
        </p:spPr>
      </p:pic>
      <p:pic>
        <p:nvPicPr>
          <p:cNvPr id="11" name="Picture 4">
            <a:extLst>
              <a:ext uri="{FF2B5EF4-FFF2-40B4-BE49-F238E27FC236}">
                <a16:creationId xmlns:a16="http://schemas.microsoft.com/office/drawing/2014/main" id="{0EE52081-E29E-8D11-0069-55A1E35A1644}"/>
              </a:ext>
            </a:extLst>
          </p:cNvPr>
          <p:cNvPicPr>
            <a:picLocks noChangeAspect="1"/>
          </p:cNvPicPr>
          <p:nvPr/>
        </p:nvPicPr>
        <p:blipFill>
          <a:blip r:embed="rId4"/>
          <a:srcRect/>
          <a:stretch>
            <a:fillRect/>
          </a:stretch>
        </p:blipFill>
        <p:spPr>
          <a:xfrm>
            <a:off x="0" y="4541520"/>
            <a:ext cx="12192000" cy="2316480"/>
          </a:xfrm>
          <a:prstGeom prst="rect">
            <a:avLst/>
          </a:prstGeom>
        </p:spPr>
      </p:pic>
      <p:pic>
        <p:nvPicPr>
          <p:cNvPr id="10242" name="Picture 2" descr="Chalkboard Green Cartoon Images – Browse 7,217 Stock Photos, Vectors, and  Video | Adobe Stock">
            <a:extLst>
              <a:ext uri="{FF2B5EF4-FFF2-40B4-BE49-F238E27FC236}">
                <a16:creationId xmlns:a16="http://schemas.microsoft.com/office/drawing/2014/main" id="{AE8389E7-F6D2-3ADE-E3BE-44EB95D52462}"/>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9167" b="96667" l="9000" r="91667">
                        <a14:foregroundMark x1="12333" y1="15833" x2="11000" y2="35000"/>
                        <a14:foregroundMark x1="14167" y1="9444" x2="24167" y2="10556"/>
                        <a14:foregroundMark x1="24167" y1="10556" x2="55833" y2="6389"/>
                        <a14:foregroundMark x1="55833" y1="6389" x2="69667" y2="7500"/>
                        <a14:foregroundMark x1="69667" y1="7500" x2="78167" y2="12500"/>
                        <a14:foregroundMark x1="78167" y1="12500" x2="86667" y2="11111"/>
                        <a14:foregroundMark x1="86667" y1="11111" x2="88667" y2="88611"/>
                        <a14:foregroundMark x1="88667" y1="88611" x2="77500" y2="95833"/>
                        <a14:foregroundMark x1="77500" y1="95833" x2="43333" y2="93333"/>
                        <a14:foregroundMark x1="43333" y1="93333" x2="19000" y2="86944"/>
                        <a14:foregroundMark x1="19000" y1="86944" x2="15833" y2="81111"/>
                        <a14:foregroundMark x1="8500" y1="90833" x2="20833" y2="86667"/>
                        <a14:foregroundMark x1="20833" y1="86667" x2="33500" y2="93611"/>
                        <a14:foregroundMark x1="33500" y1="93611" x2="33500" y2="93611"/>
                        <a14:foregroundMark x1="34833" y1="93889" x2="26500" y2="91944"/>
                        <a14:foregroundMark x1="15167" y1="92778" x2="23333" y2="94167"/>
                        <a14:foregroundMark x1="11833" y1="44722" x2="15333" y2="79722"/>
                        <a14:foregroundMark x1="9500" y1="92778" x2="13500" y2="93056"/>
                        <a14:foregroundMark x1="10333" y1="44722" x2="12500" y2="76389"/>
                        <a14:foregroundMark x1="10500" y1="71667" x2="15000" y2="86111"/>
                        <a14:foregroundMark x1="28333" y1="91944" x2="39000" y2="96944"/>
                        <a14:foregroundMark x1="43000" y1="90556" x2="52167" y2="90000"/>
                        <a14:foregroundMark x1="52167" y1="90000" x2="63167" y2="90000"/>
                        <a14:foregroundMark x1="63167" y1="90000" x2="84833" y2="87500"/>
                        <a14:foregroundMark x1="84833" y1="87500" x2="84500" y2="87500"/>
                        <a14:foregroundMark x1="89500" y1="65000" x2="90333" y2="78611"/>
                        <a14:foregroundMark x1="91833" y1="88611" x2="90333" y2="95000"/>
                        <a14:foregroundMark x1="91833" y1="84167" x2="91833" y2="84167"/>
                        <a14:foregroundMark x1="91167" y1="83889" x2="91167" y2="90278"/>
                        <a14:foregroundMark x1="10500" y1="12500" x2="21500" y2="9444"/>
                        <a14:foregroundMark x1="11667" y1="13611" x2="9833" y2="29444"/>
                        <a14:foregroundMark x1="9833" y1="29444" x2="10833" y2="85833"/>
                        <a14:foregroundMark x1="9833" y1="54722" x2="10500" y2="81111"/>
                        <a14:foregroundMark x1="10000" y1="20278" x2="10000" y2="20278"/>
                        <a14:foregroundMark x1="9500" y1="17222" x2="10500" y2="25833"/>
                        <a14:foregroundMark x1="77000" y1="10278" x2="82833" y2="10556"/>
                        <a14:foregroundMark x1="45667" y1="88611" x2="75167" y2="76944"/>
                        <a14:foregroundMark x1="84167" y1="79444" x2="87167" y2="85278"/>
                        <a14:foregroundMark x1="86167" y1="96111" x2="86167" y2="96111"/>
                        <a14:foregroundMark x1="33833" y1="80833" x2="42333" y2="87500"/>
                        <a14:foregroundMark x1="42333" y1="87500" x2="46000" y2="86111"/>
                        <a14:foregroundMark x1="27167" y1="80833" x2="30833" y2="89722"/>
                        <a14:foregroundMark x1="9500" y1="59722" x2="11000" y2="83056"/>
                        <a14:foregroundMark x1="10167" y1="83056" x2="10167" y2="66111"/>
                        <a14:foregroundMark x1="9000" y1="65000" x2="10500" y2="76944"/>
                        <a14:foregroundMark x1="75000" y1="85000" x2="70833" y2="92222"/>
                      </a14:backgroundRemoval>
                    </a14:imgEffect>
                  </a14:imgLayer>
                </a14:imgProps>
              </a:ext>
              <a:ext uri="{28A0092B-C50C-407E-A947-70E740481C1C}">
                <a14:useLocalDpi xmlns:a14="http://schemas.microsoft.com/office/drawing/2010/main" val="0"/>
              </a:ext>
            </a:extLst>
          </a:blip>
          <a:srcRect/>
          <a:stretch>
            <a:fillRect/>
          </a:stretch>
        </p:blipFill>
        <p:spPr bwMode="auto">
          <a:xfrm>
            <a:off x="6645727" y="601980"/>
            <a:ext cx="5715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Window Cartoon Images – Browse 150,682 Stock Photos, Vectors, and Video |  Adobe Stock">
            <a:extLst>
              <a:ext uri="{FF2B5EF4-FFF2-40B4-BE49-F238E27FC236}">
                <a16:creationId xmlns:a16="http://schemas.microsoft.com/office/drawing/2014/main" id="{15227046-1D47-7C53-1AD5-830E11927144}"/>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5556" b="95556" l="7257" r="92743">
                        <a14:foregroundMark x1="12743" y1="16944" x2="24779" y2="76667"/>
                        <a14:foregroundMark x1="24779" y1="76667" x2="24779" y2="76667"/>
                        <a14:foregroundMark x1="10088" y1="23056" x2="19823" y2="29444"/>
                        <a14:foregroundMark x1="19823" y1="29444" x2="78584" y2="37500"/>
                        <a14:foregroundMark x1="78584" y1="37500" x2="90265" y2="29167"/>
                        <a14:foregroundMark x1="90265" y1="29167" x2="90442" y2="28333"/>
                        <a14:foregroundMark x1="88850" y1="16111" x2="90619" y2="63333"/>
                        <a14:foregroundMark x1="90619" y1="63333" x2="87965" y2="78056"/>
                        <a14:foregroundMark x1="87965" y1="78056" x2="78230" y2="88611"/>
                        <a14:foregroundMark x1="78230" y1="88611" x2="38407" y2="96111"/>
                        <a14:foregroundMark x1="38407" y1="96111" x2="26372" y2="82222"/>
                        <a14:foregroundMark x1="26372" y1="82222" x2="44425" y2="76667"/>
                        <a14:foregroundMark x1="44425" y1="76667" x2="47080" y2="38056"/>
                        <a14:foregroundMark x1="47080" y1="38056" x2="53628" y2="27500"/>
                        <a14:foregroundMark x1="53628" y1="27500" x2="71858" y2="28056"/>
                        <a14:foregroundMark x1="71858" y1="28056" x2="80708" y2="20278"/>
                        <a14:foregroundMark x1="80708" y1="20278" x2="80885" y2="20833"/>
                        <a14:foregroundMark x1="26372" y1="11667" x2="31504" y2="46111"/>
                        <a14:foregroundMark x1="31504" y1="46111" x2="31504" y2="46389"/>
                        <a14:foregroundMark x1="11504" y1="10278" x2="8319" y2="53611"/>
                        <a14:foregroundMark x1="7257" y1="18889" x2="12389" y2="67222"/>
                        <a14:foregroundMark x1="12389" y1="67222" x2="10973" y2="80833"/>
                        <a14:foregroundMark x1="10796" y1="76667" x2="34159" y2="85833"/>
                        <a14:foregroundMark x1="34159" y1="85833" x2="61062" y2="83889"/>
                        <a14:foregroundMark x1="61062" y1="83889" x2="70619" y2="85000"/>
                        <a14:foregroundMark x1="70619" y1="85000" x2="76637" y2="82778"/>
                        <a14:foregroundMark x1="90973" y1="11667" x2="93274" y2="69167"/>
                        <a14:foregroundMark x1="92035" y1="76111" x2="91681" y2="87222"/>
                        <a14:foregroundMark x1="84425" y1="90556" x2="76460" y2="92500"/>
                        <a14:foregroundMark x1="65133" y1="56111" x2="83894" y2="71389"/>
                        <a14:foregroundMark x1="83894" y1="71389" x2="83894" y2="71389"/>
                        <a14:foregroundMark x1="75221" y1="27222" x2="83894" y2="30278"/>
                        <a14:foregroundMark x1="83894" y1="30278" x2="83894" y2="30556"/>
                        <a14:foregroundMark x1="70796" y1="65000" x2="77699" y2="79444"/>
                        <a14:foregroundMark x1="77699" y1="79444" x2="77699" y2="79444"/>
                        <a14:foregroundMark x1="31504" y1="76111" x2="42301" y2="72778"/>
                        <a14:foregroundMark x1="42301" y1="72778" x2="55575" y2="72778"/>
                        <a14:foregroundMark x1="55575" y1="72778" x2="63894" y2="69722"/>
                        <a14:foregroundMark x1="29735" y1="54167" x2="35752" y2="66111"/>
                        <a14:foregroundMark x1="36637" y1="20556" x2="36637" y2="20556"/>
                        <a14:foregroundMark x1="36637" y1="20556" x2="31858" y2="22778"/>
                        <a14:foregroundMark x1="86549" y1="8611" x2="78761" y2="12500"/>
                        <a14:foregroundMark x1="72389" y1="33889" x2="82124" y2="53056"/>
                        <a14:foregroundMark x1="8319" y1="83333" x2="8319" y2="83333"/>
                        <a14:foregroundMark x1="9912" y1="93611" x2="9912" y2="93611"/>
                        <a14:foregroundMark x1="18761" y1="92778" x2="18761" y2="92778"/>
                        <a14:foregroundMark x1="61062" y1="6111" x2="61062" y2="6111"/>
                        <a14:foregroundMark x1="61062" y1="6944" x2="61062" y2="6944"/>
                        <a14:foregroundMark x1="60177" y1="7500" x2="60177" y2="7500"/>
                        <a14:foregroundMark x1="58938" y1="7500" x2="45664" y2="9722"/>
                        <a14:foregroundMark x1="68850" y1="9722" x2="78938" y2="5556"/>
                        <a14:foregroundMark x1="15929" y1="7500" x2="25664" y2="8611"/>
                        <a14:foregroundMark x1="25664" y1="8611" x2="38584" y2="7500"/>
                        <a14:foregroundMark x1="38584" y1="7500" x2="46903" y2="7778"/>
                        <a14:foregroundMark x1="71504" y1="12500" x2="70796" y2="29444"/>
                        <a14:foregroundMark x1="9735" y1="83056" x2="9735" y2="83056"/>
                        <a14:foregroundMark x1="8142" y1="83056" x2="16991" y2="91944"/>
                        <a14:foregroundMark x1="16991" y1="91944" x2="17699" y2="91667"/>
                        <a14:foregroundMark x1="26726" y1="93889" x2="26726" y2="93889"/>
                      </a14:backgroundRemoval>
                    </a14:imgEffect>
                  </a14:imgLayer>
                </a14:imgProps>
              </a:ext>
              <a:ext uri="{28A0092B-C50C-407E-A947-70E740481C1C}">
                <a14:useLocalDpi xmlns:a14="http://schemas.microsoft.com/office/drawing/2010/main" val="0"/>
              </a:ext>
            </a:extLst>
          </a:blip>
          <a:srcRect/>
          <a:stretch>
            <a:fillRect/>
          </a:stretch>
        </p:blipFill>
        <p:spPr bwMode="auto">
          <a:xfrm>
            <a:off x="455160" y="601980"/>
            <a:ext cx="5381625" cy="3429000"/>
          </a:xfrm>
          <a:prstGeom prst="rect">
            <a:avLst/>
          </a:prstGeom>
          <a:noFill/>
          <a:extLst>
            <a:ext uri="{909E8E84-426E-40DD-AFC4-6F175D3DCCD1}">
              <a14:hiddenFill xmlns:a14="http://schemas.microsoft.com/office/drawing/2010/main">
                <a:solidFill>
                  <a:srgbClr val="FFFFFF"/>
                </a:solidFill>
              </a14:hiddenFill>
            </a:ext>
          </a:extLst>
        </p:spPr>
      </p:pic>
      <p:sp>
        <p:nvSpPr>
          <p:cNvPr id="12" name="Speech Bubble: Oval 11">
            <a:extLst>
              <a:ext uri="{FF2B5EF4-FFF2-40B4-BE49-F238E27FC236}">
                <a16:creationId xmlns:a16="http://schemas.microsoft.com/office/drawing/2014/main" id="{C4C24615-E616-864B-EFD4-E28DCFCDC23F}"/>
              </a:ext>
            </a:extLst>
          </p:cNvPr>
          <p:cNvSpPr/>
          <p:nvPr/>
        </p:nvSpPr>
        <p:spPr>
          <a:xfrm>
            <a:off x="138921" y="1102317"/>
            <a:ext cx="3532668" cy="2209908"/>
          </a:xfrm>
          <a:prstGeom prst="wedgeEllipseCallout">
            <a:avLst>
              <a:gd name="adj1" fmla="val 9585"/>
              <a:gd name="adj2" fmla="val 62337"/>
            </a:avLst>
          </a:prstGeom>
          <a:solidFill>
            <a:schemeClr val="bg1"/>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等线" panose="020F0502020204030204"/>
              <a:ea typeface="+mn-ea"/>
              <a:cs typeface="+mn-cs"/>
            </a:endParaRPr>
          </a:p>
        </p:txBody>
      </p:sp>
      <p:sp>
        <p:nvSpPr>
          <p:cNvPr id="13" name="Speech Bubble: Oval 12">
            <a:extLst>
              <a:ext uri="{FF2B5EF4-FFF2-40B4-BE49-F238E27FC236}">
                <a16:creationId xmlns:a16="http://schemas.microsoft.com/office/drawing/2014/main" id="{CD2F45FE-F5EC-B0FC-81F9-3C37F87E4570}"/>
              </a:ext>
            </a:extLst>
          </p:cNvPr>
          <p:cNvSpPr/>
          <p:nvPr/>
        </p:nvSpPr>
        <p:spPr>
          <a:xfrm>
            <a:off x="4189489" y="1102317"/>
            <a:ext cx="3532668" cy="2066346"/>
          </a:xfrm>
          <a:prstGeom prst="wedgeEllipseCallout">
            <a:avLst>
              <a:gd name="adj1" fmla="val 4922"/>
              <a:gd name="adj2" fmla="val 67318"/>
            </a:avLst>
          </a:prstGeom>
          <a:solidFill>
            <a:schemeClr val="bg1"/>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4" name="Picture 13">
            <a:extLst>
              <a:ext uri="{FF2B5EF4-FFF2-40B4-BE49-F238E27FC236}">
                <a16:creationId xmlns:a16="http://schemas.microsoft.com/office/drawing/2014/main" id="{20D2F095-E9A5-DB27-5BE8-946E6A1EC95B}"/>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9434" b="95126" l="3302" r="30566">
                        <a14:foregroundMark x1="16132" y1="92453" x2="16132" y2="92453"/>
                        <a14:foregroundMark x1="17075" y1="95283" x2="17075" y2="95283"/>
                        <a14:foregroundMark x1="30566" y1="40094" x2="30566" y2="40094"/>
                        <a14:backgroundMark x1="23396" y1="77987" x2="23396" y2="77987"/>
                      </a14:backgroundRemoval>
                    </a14:imgEffect>
                  </a14:imgLayer>
                </a14:imgProps>
              </a:ext>
              <a:ext uri="{28A0092B-C50C-407E-A947-70E740481C1C}">
                <a14:useLocalDpi xmlns:a14="http://schemas.microsoft.com/office/drawing/2010/main" val="0"/>
              </a:ext>
            </a:extLst>
          </a:blip>
          <a:srcRect r="66680" b="1155"/>
          <a:stretch/>
        </p:blipFill>
        <p:spPr>
          <a:xfrm>
            <a:off x="795104" y="2680085"/>
            <a:ext cx="2252903" cy="4009993"/>
          </a:xfrm>
          <a:prstGeom prst="rect">
            <a:avLst/>
          </a:prstGeom>
        </p:spPr>
      </p:pic>
      <p:pic>
        <p:nvPicPr>
          <p:cNvPr id="15" name="Picture 14">
            <a:extLst>
              <a:ext uri="{FF2B5EF4-FFF2-40B4-BE49-F238E27FC236}">
                <a16:creationId xmlns:a16="http://schemas.microsoft.com/office/drawing/2014/main" id="{61E69B77-674D-94E0-6C83-1C6F7A062AF9}"/>
              </a:ext>
            </a:extLst>
          </p:cNvPr>
          <p:cNvPicPr>
            <a:picLocks noChangeAspect="1"/>
          </p:cNvPicPr>
          <p:nvPr/>
        </p:nvPicPr>
        <p:blipFill rotWithShape="1">
          <a:blip r:embed="rId11">
            <a:extLst>
              <a:ext uri="{BEBA8EAE-BF5A-486C-A8C5-ECC9F3942E4B}">
                <a14:imgProps xmlns:a14="http://schemas.microsoft.com/office/drawing/2010/main">
                  <a14:imgLayer r:embed="rId10">
                    <a14:imgEffect>
                      <a14:backgroundRemoval t="9906" b="94182" l="69906" r="96604">
                        <a14:foregroundMark x1="69906" y1="42138" x2="69906" y2="42138"/>
                        <a14:foregroundMark x1="82264" y1="94182" x2="82264" y2="94182"/>
                      </a14:backgroundRemoval>
                    </a14:imgEffect>
                  </a14:imgLayer>
                </a14:imgProps>
              </a:ext>
              <a:ext uri="{28A0092B-C50C-407E-A947-70E740481C1C}">
                <a14:useLocalDpi xmlns:a14="http://schemas.microsoft.com/office/drawing/2010/main" val="0"/>
              </a:ext>
            </a:extLst>
          </a:blip>
          <a:srcRect l="67732" t="-1" b="-5412"/>
          <a:stretch/>
        </p:blipFill>
        <p:spPr>
          <a:xfrm>
            <a:off x="5512683" y="2750062"/>
            <a:ext cx="2095803" cy="4107938"/>
          </a:xfrm>
          <a:prstGeom prst="rect">
            <a:avLst/>
          </a:prstGeom>
        </p:spPr>
      </p:pic>
      <p:sp>
        <p:nvSpPr>
          <p:cNvPr id="17" name="TextBox 16">
            <a:extLst>
              <a:ext uri="{FF2B5EF4-FFF2-40B4-BE49-F238E27FC236}">
                <a16:creationId xmlns:a16="http://schemas.microsoft.com/office/drawing/2014/main" id="{BB12DE3F-43FC-A966-50BA-194DEFDB4956}"/>
              </a:ext>
            </a:extLst>
          </p:cNvPr>
          <p:cNvSpPr txBox="1"/>
          <p:nvPr/>
        </p:nvSpPr>
        <p:spPr>
          <a:xfrm>
            <a:off x="4159427" y="1514773"/>
            <a:ext cx="3619754" cy="138499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Lớp trưởng báo cáo kết quả học tập của lớp trong tuần</a:t>
            </a:r>
            <a:endParaRPr kumimoji="0" lang="vi-VN"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8" name="TextBox 17">
            <a:extLst>
              <a:ext uri="{FF2B5EF4-FFF2-40B4-BE49-F238E27FC236}">
                <a16:creationId xmlns:a16="http://schemas.microsoft.com/office/drawing/2014/main" id="{C0EE8C72-C312-DC46-0952-308315BAE5F4}"/>
              </a:ext>
            </a:extLst>
          </p:cNvPr>
          <p:cNvSpPr txBox="1"/>
          <p:nvPr/>
        </p:nvSpPr>
        <p:spPr>
          <a:xfrm>
            <a:off x="327973" y="1408539"/>
            <a:ext cx="3055909" cy="181588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Các</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tổ</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trưởng</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báo</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cáo</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kết</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quả</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hoạt</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động</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trong</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tuần</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của</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tổ</a:t>
            </a:r>
            <a:endPar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21" name="Picture 18">
            <a:extLst>
              <a:ext uri="{FF2B5EF4-FFF2-40B4-BE49-F238E27FC236}">
                <a16:creationId xmlns:a16="http://schemas.microsoft.com/office/drawing/2014/main" id="{426C3D0D-79CD-6D9E-477F-CF34D777344F}"/>
              </a:ext>
            </a:extLst>
          </p:cNvPr>
          <p:cNvPicPr>
            <a:picLocks noChangeAspect="1"/>
          </p:cNvPicPr>
          <p:nvPr/>
        </p:nvPicPr>
        <p:blipFill>
          <a:blip r:embed="rId12" cstate="hq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9826814" y="3660682"/>
            <a:ext cx="1639873" cy="3161202"/>
          </a:xfrm>
          <a:prstGeom prst="rect">
            <a:avLst/>
          </a:prstGeom>
        </p:spPr>
      </p:pic>
      <p:pic>
        <p:nvPicPr>
          <p:cNvPr id="3" name="Picture 2">
            <a:extLst>
              <a:ext uri="{FF2B5EF4-FFF2-40B4-BE49-F238E27FC236}">
                <a16:creationId xmlns:a16="http://schemas.microsoft.com/office/drawing/2014/main" id="{DCB77053-80F4-622E-2051-26EAFF104AAE}"/>
              </a:ext>
            </a:extLst>
          </p:cNvPr>
          <p:cNvPicPr>
            <a:picLocks noChangeAspect="1"/>
          </p:cNvPicPr>
          <p:nvPr/>
        </p:nvPicPr>
        <p:blipFill>
          <a:blip r:embed="rId14"/>
          <a:stretch>
            <a:fillRect/>
          </a:stretch>
        </p:blipFill>
        <p:spPr>
          <a:xfrm>
            <a:off x="7379402" y="1027067"/>
            <a:ext cx="4310246" cy="2517866"/>
          </a:xfrm>
          <a:prstGeom prst="rect">
            <a:avLst/>
          </a:prstGeom>
        </p:spPr>
      </p:pic>
    </p:spTree>
    <p:extLst>
      <p:ext uri="{BB962C8B-B14F-4D97-AF65-F5344CB8AC3E}">
        <p14:creationId xmlns:p14="http://schemas.microsoft.com/office/powerpoint/2010/main" val="974291440"/>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2" presetClass="entr" presetSubtype="4"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 calcmode="lin" valueType="num">
                                      <p:cBhvr additive="base">
                                        <p:cTn id="10" dur="500" fill="hold"/>
                                        <p:tgtEl>
                                          <p:spTgt spid="12"/>
                                        </p:tgtEl>
                                        <p:attrNameLst>
                                          <p:attrName>ppt_x</p:attrName>
                                        </p:attrNameLst>
                                      </p:cBhvr>
                                      <p:tavLst>
                                        <p:tav tm="0">
                                          <p:val>
                                            <p:strVal val="#ppt_x"/>
                                          </p:val>
                                        </p:tav>
                                        <p:tav tm="100000">
                                          <p:val>
                                            <p:strVal val="#ppt_x"/>
                                          </p:val>
                                        </p:tav>
                                      </p:tavLst>
                                    </p:anim>
                                    <p:anim calcmode="lin" valueType="num">
                                      <p:cBhvr additive="base">
                                        <p:cTn id="11" dur="500" fill="hold"/>
                                        <p:tgtEl>
                                          <p:spTgt spid="12"/>
                                        </p:tgtEl>
                                        <p:attrNameLst>
                                          <p:attrName>ppt_y</p:attrName>
                                        </p:attrNameLst>
                                      </p:cBhvr>
                                      <p:tavLst>
                                        <p:tav tm="0">
                                          <p:val>
                                            <p:strVal val="1+#ppt_h/2"/>
                                          </p:val>
                                        </p:tav>
                                        <p:tav tm="100000">
                                          <p:val>
                                            <p:strVal val="#ppt_y"/>
                                          </p:val>
                                        </p:tav>
                                      </p:tavLst>
                                    </p:anim>
                                  </p:childTnLst>
                                </p:cTn>
                              </p:par>
                              <p:par>
                                <p:cTn id="12" presetID="2" presetClass="entr" presetSubtype="4" fill="hold" grpId="0" nodeType="withEffect">
                                  <p:stCondLst>
                                    <p:cond delay="0"/>
                                  </p:stCondLst>
                                  <p:childTnLst>
                                    <p:set>
                                      <p:cBhvr>
                                        <p:cTn id="13" dur="1" fill="hold">
                                          <p:stCondLst>
                                            <p:cond delay="0"/>
                                          </p:stCondLst>
                                        </p:cTn>
                                        <p:tgtEl>
                                          <p:spTgt spid="18"/>
                                        </p:tgtEl>
                                        <p:attrNameLst>
                                          <p:attrName>style.visibility</p:attrName>
                                        </p:attrNameLst>
                                      </p:cBhvr>
                                      <p:to>
                                        <p:strVal val="visible"/>
                                      </p:to>
                                    </p:set>
                                    <p:anim calcmode="lin" valueType="num">
                                      <p:cBhvr additive="base">
                                        <p:cTn id="14" dur="500" fill="hold"/>
                                        <p:tgtEl>
                                          <p:spTgt spid="18"/>
                                        </p:tgtEl>
                                        <p:attrNameLst>
                                          <p:attrName>ppt_x</p:attrName>
                                        </p:attrNameLst>
                                      </p:cBhvr>
                                      <p:tavLst>
                                        <p:tav tm="0">
                                          <p:val>
                                            <p:strVal val="#ppt_x"/>
                                          </p:val>
                                        </p:tav>
                                        <p:tav tm="100000">
                                          <p:val>
                                            <p:strVal val="#ppt_x"/>
                                          </p:val>
                                        </p:tav>
                                      </p:tavLst>
                                    </p:anim>
                                    <p:anim calcmode="lin" valueType="num">
                                      <p:cBhvr additive="base">
                                        <p:cTn id="15" dur="500" fill="hold"/>
                                        <p:tgtEl>
                                          <p:spTgt spid="18"/>
                                        </p:tgtEl>
                                        <p:attrNameLst>
                                          <p:attrName>ppt_y</p:attrName>
                                        </p:attrNameLst>
                                      </p:cBhvr>
                                      <p:tavLst>
                                        <p:tav tm="0">
                                          <p:val>
                                            <p:strVal val="1+#ppt_h/2"/>
                                          </p:val>
                                        </p:tav>
                                        <p:tav tm="100000">
                                          <p:val>
                                            <p:strVal val="#ppt_y"/>
                                          </p:val>
                                        </p:tav>
                                      </p:tavLst>
                                    </p:anim>
                                  </p:childTnLst>
                                </p:cTn>
                              </p:par>
                              <p:par>
                                <p:cTn id="16" presetID="16" presetClass="entr" presetSubtype="21" fill="hold" grpId="0"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barn(inVertical)">
                                      <p:cBhvr>
                                        <p:cTn id="1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7" grpId="0"/>
      <p:bldP spid="18"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DF5A0"/>
        </a:solidFill>
        <a:effectLst/>
      </p:bgPr>
    </p:bg>
    <p:spTree>
      <p:nvGrpSpPr>
        <p:cNvPr id="1" name=""/>
        <p:cNvGrpSpPr/>
        <p:nvPr/>
      </p:nvGrpSpPr>
      <p:grpSpPr>
        <a:xfrm>
          <a:off x="0" y="0"/>
          <a:ext cx="0" cy="0"/>
          <a:chOff x="0" y="0"/>
          <a:chExt cx="0" cy="0"/>
        </a:xfrm>
      </p:grpSpPr>
      <p:pic>
        <p:nvPicPr>
          <p:cNvPr id="3" name="图片 2"/>
          <p:cNvPicPr>
            <a:picLocks noChangeAspect="1"/>
          </p:cNvPicPr>
          <p:nvPr/>
        </p:nvPicPr>
        <p:blipFill>
          <a:blip r:embed="rId3"/>
          <a:stretch>
            <a:fillRect/>
          </a:stretch>
        </p:blipFill>
        <p:spPr>
          <a:xfrm>
            <a:off x="1" y="1"/>
            <a:ext cx="12192000" cy="500912"/>
          </a:xfrm>
          <a:prstGeom prst="rect">
            <a:avLst/>
          </a:prstGeom>
        </p:spPr>
      </p:pic>
      <p:pic>
        <p:nvPicPr>
          <p:cNvPr id="10" name="Picture 2" descr="60+ ảnh nền Powerpoint dễ thương, cute để làm slide">
            <a:extLst>
              <a:ext uri="{FF2B5EF4-FFF2-40B4-BE49-F238E27FC236}">
                <a16:creationId xmlns:a16="http://schemas.microsoft.com/office/drawing/2014/main" id="{26766689-86AF-D84D-E29E-DB66586DEAE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11665" y="0"/>
            <a:ext cx="6968669" cy="4693878"/>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8" descr="Cartoon sunflower Vector Art Stock Images | Depositphotos">
            <a:extLst>
              <a:ext uri="{FF2B5EF4-FFF2-40B4-BE49-F238E27FC236}">
                <a16:creationId xmlns:a16="http://schemas.microsoft.com/office/drawing/2014/main" id="{B42A0250-D70A-DB72-EADB-609494830426}"/>
              </a:ext>
            </a:extLst>
          </p:cNvPr>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b="18889"/>
          <a:stretch/>
        </p:blipFill>
        <p:spPr bwMode="auto">
          <a:xfrm>
            <a:off x="8792785" y="2764971"/>
            <a:ext cx="3399215" cy="4111443"/>
          </a:xfrm>
          <a:prstGeom prst="rect">
            <a:avLst/>
          </a:prstGeom>
          <a:noFill/>
          <a:extLst>
            <a:ext uri="{909E8E84-426E-40DD-AFC4-6F175D3DCCD1}">
              <a14:hiddenFill xmlns:a14="http://schemas.microsoft.com/office/drawing/2010/main">
                <a:solidFill>
                  <a:srgbClr val="FFFFFF"/>
                </a:solidFill>
              </a14:hiddenFill>
            </a:ext>
          </a:extLst>
        </p:spPr>
      </p:pic>
      <p:pic>
        <p:nvPicPr>
          <p:cNvPr id="14" name="图片 3" descr="248288a694d7a183367fb0367a596b10">
            <a:extLst>
              <a:ext uri="{FF2B5EF4-FFF2-40B4-BE49-F238E27FC236}">
                <a16:creationId xmlns:a16="http://schemas.microsoft.com/office/drawing/2014/main" id="{9FF31813-2420-DE8A-5358-6CD12010866A}"/>
              </a:ext>
            </a:extLst>
          </p:cNvPr>
          <p:cNvPicPr>
            <a:picLocks noChangeAspect="1"/>
          </p:cNvPicPr>
          <p:nvPr/>
        </p:nvPicPr>
        <p:blipFill rotWithShape="1">
          <a:blip r:embed="rId6"/>
          <a:srcRect t="2930" r="47641"/>
          <a:stretch/>
        </p:blipFill>
        <p:spPr>
          <a:xfrm>
            <a:off x="-27940" y="5297213"/>
            <a:ext cx="12219941" cy="1579201"/>
          </a:xfrm>
          <a:prstGeom prst="rect">
            <a:avLst/>
          </a:prstGeom>
        </p:spPr>
      </p:pic>
      <p:pic>
        <p:nvPicPr>
          <p:cNvPr id="12" name="Picture 4" descr="Cute For Teachers Clipart Transparent PNG Hd, Cute Teacher Clipart, Lovely,  Teacher, Clipart PNG Image For Free Download">
            <a:extLst>
              <a:ext uri="{FF2B5EF4-FFF2-40B4-BE49-F238E27FC236}">
                <a16:creationId xmlns:a16="http://schemas.microsoft.com/office/drawing/2014/main" id="{33AA2517-CE52-314A-92E9-E2EFA2CCF654}"/>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00" b="91563" l="10000" r="90000">
                        <a14:foregroundMark x1="57188" y1="91563" x2="57188" y2="91563"/>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240971" y="1132115"/>
            <a:ext cx="6096000" cy="6096000"/>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991F4B9F-4D50-AC24-F730-16D02AA62F47}"/>
              </a:ext>
            </a:extLst>
          </p:cNvPr>
          <p:cNvSpPr txBox="1"/>
          <p:nvPr/>
        </p:nvSpPr>
        <p:spPr>
          <a:xfrm>
            <a:off x="3527448" y="2175788"/>
            <a:ext cx="4825746" cy="14465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Ưu</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điểm</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a:t>
            </a:r>
          </a:p>
          <a:p>
            <a:pPr marL="457200" marR="0" lvl="0" indent="-457200" algn="l" defTabSz="914400" rtl="0" eaLnBrk="1" fontAlgn="auto" latinLnBrk="0" hangingPunct="1">
              <a:lnSpc>
                <a:spcPct val="100000"/>
              </a:lnSpc>
              <a:spcBef>
                <a:spcPts val="0"/>
              </a:spcBef>
              <a:spcAft>
                <a:spcPts val="0"/>
              </a:spcAft>
              <a:buClrTx/>
              <a:buSzTx/>
              <a:buFontTx/>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Ở ĐÂY</a:t>
            </a:r>
          </a:p>
          <a:p>
            <a:pPr marL="457200" marR="0" lvl="0" indent="-457200" algn="l" defTabSz="914400" rtl="0" eaLnBrk="1" fontAlgn="auto" latinLnBrk="0" hangingPunct="1">
              <a:lnSpc>
                <a:spcPct val="100000"/>
              </a:lnSpc>
              <a:spcBef>
                <a:spcPts val="0"/>
              </a:spcBef>
              <a:spcAft>
                <a:spcPts val="0"/>
              </a:spcAft>
              <a:buClrTx/>
              <a:buSzTx/>
              <a:buFontTx/>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Ở ĐÂY </a:t>
            </a:r>
          </a:p>
        </p:txBody>
      </p:sp>
      <p:pic>
        <p:nvPicPr>
          <p:cNvPr id="2" name="Picture 1">
            <a:extLst>
              <a:ext uri="{FF2B5EF4-FFF2-40B4-BE49-F238E27FC236}">
                <a16:creationId xmlns:a16="http://schemas.microsoft.com/office/drawing/2014/main" id="{FC1C389B-FC3F-7BDB-D818-A843B7BE3B16}"/>
              </a:ext>
            </a:extLst>
          </p:cNvPr>
          <p:cNvPicPr>
            <a:picLocks noChangeAspect="1"/>
          </p:cNvPicPr>
          <p:nvPr/>
        </p:nvPicPr>
        <p:blipFill>
          <a:blip r:embed="rId9"/>
          <a:stretch>
            <a:fillRect/>
          </a:stretch>
        </p:blipFill>
        <p:spPr>
          <a:xfrm>
            <a:off x="3787317" y="514651"/>
            <a:ext cx="4712616" cy="1847248"/>
          </a:xfrm>
          <a:prstGeom prst="rect">
            <a:avLst/>
          </a:prstGeom>
        </p:spPr>
      </p:pic>
    </p:spTree>
    <p:extLst>
      <p:ext uri="{BB962C8B-B14F-4D97-AF65-F5344CB8AC3E}">
        <p14:creationId xmlns:p14="http://schemas.microsoft.com/office/powerpoint/2010/main" val="1444665606"/>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2" descr="60+ ảnh nền Powerpoint dễ thương, cute để làm slide">
            <a:extLst>
              <a:ext uri="{FF2B5EF4-FFF2-40B4-BE49-F238E27FC236}">
                <a16:creationId xmlns:a16="http://schemas.microsoft.com/office/drawing/2014/main" id="{A99D90CB-789B-5C3F-AD81-5EFC511392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11665" y="0"/>
            <a:ext cx="6968669" cy="469387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8" descr="Cartoon sunflower Vector Art Stock Images | Depositphotos">
            <a:extLst>
              <a:ext uri="{FF2B5EF4-FFF2-40B4-BE49-F238E27FC236}">
                <a16:creationId xmlns:a16="http://schemas.microsoft.com/office/drawing/2014/main" id="{D7A89081-6D21-2CFD-0746-6BBA4A0716C6}"/>
              </a:ext>
            </a:extLst>
          </p:cNvPr>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b="18889"/>
          <a:stretch/>
        </p:blipFill>
        <p:spPr bwMode="auto">
          <a:xfrm>
            <a:off x="8792785" y="2764971"/>
            <a:ext cx="3399215" cy="4111443"/>
          </a:xfrm>
          <a:prstGeom prst="rect">
            <a:avLst/>
          </a:prstGeom>
          <a:noFill/>
          <a:extLst>
            <a:ext uri="{909E8E84-426E-40DD-AFC4-6F175D3DCCD1}">
              <a14:hiddenFill xmlns:a14="http://schemas.microsoft.com/office/drawing/2010/main">
                <a:solidFill>
                  <a:srgbClr val="FFFFFF"/>
                </a:solidFill>
              </a14:hiddenFill>
            </a:ext>
          </a:extLst>
        </p:spPr>
      </p:pic>
      <p:pic>
        <p:nvPicPr>
          <p:cNvPr id="5" name="图片 3" descr="248288a694d7a183367fb0367a596b10">
            <a:extLst>
              <a:ext uri="{FF2B5EF4-FFF2-40B4-BE49-F238E27FC236}">
                <a16:creationId xmlns:a16="http://schemas.microsoft.com/office/drawing/2014/main" id="{EFD3BF71-1003-DA25-84B3-FD9C3EBAAEE0}"/>
              </a:ext>
            </a:extLst>
          </p:cNvPr>
          <p:cNvPicPr>
            <a:picLocks noChangeAspect="1"/>
          </p:cNvPicPr>
          <p:nvPr/>
        </p:nvPicPr>
        <p:blipFill rotWithShape="1">
          <a:blip r:embed="rId5"/>
          <a:srcRect t="2930" r="47641"/>
          <a:stretch/>
        </p:blipFill>
        <p:spPr>
          <a:xfrm>
            <a:off x="-27940" y="5297213"/>
            <a:ext cx="12219941" cy="1579201"/>
          </a:xfrm>
          <a:prstGeom prst="rect">
            <a:avLst/>
          </a:prstGeom>
        </p:spPr>
      </p:pic>
      <p:pic>
        <p:nvPicPr>
          <p:cNvPr id="6" name="Picture 4" descr="Cute For Teachers Clipart Transparent PNG Hd, Cute Teacher Clipart, Lovely,  Teacher, Clipart PNG Image For Free Download">
            <a:extLst>
              <a:ext uri="{FF2B5EF4-FFF2-40B4-BE49-F238E27FC236}">
                <a16:creationId xmlns:a16="http://schemas.microsoft.com/office/drawing/2014/main" id="{64CF37A8-0BAC-E290-6BFA-A804E8A755C2}"/>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1563" l="10000" r="90000">
                        <a14:foregroundMark x1="57188" y1="91563" x2="57188" y2="91563"/>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240971" y="1132115"/>
            <a:ext cx="6096000" cy="60960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14175DB5-89F2-EA94-D6EF-9B0E71B352A7}"/>
              </a:ext>
            </a:extLst>
          </p:cNvPr>
          <p:cNvSpPr txBox="1"/>
          <p:nvPr/>
        </p:nvSpPr>
        <p:spPr>
          <a:xfrm>
            <a:off x="3527448" y="2175788"/>
            <a:ext cx="4825746" cy="14465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Calibri" panose="020F0502020204030204" pitchFamily="34" charset="0"/>
                <a:ea typeface="+mn-ea"/>
                <a:cs typeface="Calibri" panose="020F0502020204030204" pitchFamily="34" charset="0"/>
              </a:rPr>
              <a:t>Hạn chế:</a:t>
            </a:r>
            <a:endPar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a:p>
            <a:pPr marL="457200" marR="0" lvl="0" indent="-457200" algn="l" defTabSz="914400" rtl="0" eaLnBrk="1" fontAlgn="auto" latinLnBrk="0" hangingPunct="1">
              <a:lnSpc>
                <a:spcPct val="100000"/>
              </a:lnSpc>
              <a:spcBef>
                <a:spcPts val="0"/>
              </a:spcBef>
              <a:spcAft>
                <a:spcPts val="0"/>
              </a:spcAft>
              <a:buClrTx/>
              <a:buSzTx/>
              <a:buFontTx/>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Ở ĐÂY</a:t>
            </a:r>
          </a:p>
          <a:p>
            <a:pPr marL="457200" marR="0" lvl="0" indent="-457200" algn="l" defTabSz="914400" rtl="0" eaLnBrk="1" fontAlgn="auto" latinLnBrk="0" hangingPunct="1">
              <a:lnSpc>
                <a:spcPct val="100000"/>
              </a:lnSpc>
              <a:spcBef>
                <a:spcPts val="0"/>
              </a:spcBef>
              <a:spcAft>
                <a:spcPts val="0"/>
              </a:spcAft>
              <a:buClrTx/>
              <a:buSzTx/>
              <a:buFontTx/>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Ở ĐÂY </a:t>
            </a:r>
          </a:p>
        </p:txBody>
      </p:sp>
      <p:pic>
        <p:nvPicPr>
          <p:cNvPr id="8" name="Picture 7">
            <a:extLst>
              <a:ext uri="{FF2B5EF4-FFF2-40B4-BE49-F238E27FC236}">
                <a16:creationId xmlns:a16="http://schemas.microsoft.com/office/drawing/2014/main" id="{2C904738-0B5D-EDB8-193C-4D29822DCA07}"/>
              </a:ext>
            </a:extLst>
          </p:cNvPr>
          <p:cNvPicPr>
            <a:picLocks noChangeAspect="1"/>
          </p:cNvPicPr>
          <p:nvPr/>
        </p:nvPicPr>
        <p:blipFill>
          <a:blip r:embed="rId8"/>
          <a:stretch>
            <a:fillRect/>
          </a:stretch>
        </p:blipFill>
        <p:spPr>
          <a:xfrm>
            <a:off x="3625392" y="457501"/>
            <a:ext cx="4712616" cy="1847248"/>
          </a:xfrm>
          <a:prstGeom prst="rect">
            <a:avLst/>
          </a:prstGeom>
        </p:spPr>
      </p:pic>
    </p:spTree>
    <p:extLst>
      <p:ext uri="{BB962C8B-B14F-4D97-AF65-F5344CB8AC3E}">
        <p14:creationId xmlns:p14="http://schemas.microsoft.com/office/powerpoint/2010/main" val="1760177979"/>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id="{0F69F1E0-6477-332E-206F-B3F9FB1D4683}"/>
              </a:ext>
            </a:extLst>
          </p:cNvPr>
          <p:cNvPicPr>
            <a:picLocks noChangeAspect="1"/>
          </p:cNvPicPr>
          <p:nvPr/>
        </p:nvPicPr>
        <p:blipFill>
          <a:blip r:embed="rId3"/>
          <a:srcRect/>
          <a:stretch>
            <a:fillRect/>
          </a:stretch>
        </p:blipFill>
        <p:spPr>
          <a:xfrm>
            <a:off x="0" y="4541520"/>
            <a:ext cx="12192000" cy="2316480"/>
          </a:xfrm>
          <a:prstGeom prst="rect">
            <a:avLst/>
          </a:prstGeom>
        </p:spPr>
      </p:pic>
      <p:pic>
        <p:nvPicPr>
          <p:cNvPr id="3" name="Picture 2" descr="Chalkboard Green Cartoon Images – Browse 7,217 Stock Photos, Vectors, and  Video | Adobe Stock">
            <a:extLst>
              <a:ext uri="{FF2B5EF4-FFF2-40B4-BE49-F238E27FC236}">
                <a16:creationId xmlns:a16="http://schemas.microsoft.com/office/drawing/2014/main" id="{843D725B-DF8F-49F6-51E5-194B10F262C3}"/>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167" b="96667" l="9000" r="91667">
                        <a14:foregroundMark x1="12333" y1="15833" x2="11000" y2="35000"/>
                        <a14:foregroundMark x1="14167" y1="9444" x2="24167" y2="10556"/>
                        <a14:foregroundMark x1="24167" y1="10556" x2="55833" y2="6389"/>
                        <a14:foregroundMark x1="55833" y1="6389" x2="69667" y2="7500"/>
                        <a14:foregroundMark x1="69667" y1="7500" x2="78167" y2="12500"/>
                        <a14:foregroundMark x1="78167" y1="12500" x2="86667" y2="11111"/>
                        <a14:foregroundMark x1="86667" y1="11111" x2="88667" y2="88611"/>
                        <a14:foregroundMark x1="88667" y1="88611" x2="77500" y2="95833"/>
                        <a14:foregroundMark x1="77500" y1="95833" x2="43333" y2="93333"/>
                        <a14:foregroundMark x1="43333" y1="93333" x2="19000" y2="86944"/>
                        <a14:foregroundMark x1="19000" y1="86944" x2="15833" y2="81111"/>
                        <a14:foregroundMark x1="8500" y1="90833" x2="20833" y2="86667"/>
                        <a14:foregroundMark x1="20833" y1="86667" x2="33500" y2="93611"/>
                        <a14:foregroundMark x1="33500" y1="93611" x2="33500" y2="93611"/>
                        <a14:foregroundMark x1="34833" y1="93889" x2="26500" y2="91944"/>
                        <a14:foregroundMark x1="15167" y1="92778" x2="23333" y2="94167"/>
                        <a14:foregroundMark x1="11833" y1="44722" x2="15333" y2="79722"/>
                        <a14:foregroundMark x1="9500" y1="92778" x2="13500" y2="93056"/>
                        <a14:foregroundMark x1="10333" y1="44722" x2="12500" y2="76389"/>
                        <a14:foregroundMark x1="10500" y1="71667" x2="15000" y2="86111"/>
                        <a14:foregroundMark x1="28333" y1="91944" x2="39000" y2="96944"/>
                        <a14:foregroundMark x1="43000" y1="90556" x2="52167" y2="90000"/>
                        <a14:foregroundMark x1="52167" y1="90000" x2="63167" y2="90000"/>
                        <a14:foregroundMark x1="63167" y1="90000" x2="84833" y2="87500"/>
                        <a14:foregroundMark x1="84833" y1="87500" x2="84500" y2="87500"/>
                        <a14:foregroundMark x1="89500" y1="65000" x2="90333" y2="78611"/>
                        <a14:foregroundMark x1="91833" y1="88611" x2="90333" y2="95000"/>
                        <a14:foregroundMark x1="91833" y1="84167" x2="91833" y2="84167"/>
                        <a14:foregroundMark x1="91167" y1="83889" x2="91167" y2="90278"/>
                        <a14:foregroundMark x1="10500" y1="12500" x2="21500" y2="9444"/>
                        <a14:foregroundMark x1="11667" y1="13611" x2="9833" y2="29444"/>
                        <a14:foregroundMark x1="9833" y1="29444" x2="10833" y2="85833"/>
                        <a14:foregroundMark x1="9833" y1="54722" x2="10500" y2="81111"/>
                        <a14:foregroundMark x1="10000" y1="20278" x2="10000" y2="20278"/>
                        <a14:foregroundMark x1="9500" y1="17222" x2="10500" y2="25833"/>
                        <a14:foregroundMark x1="77000" y1="10278" x2="82833" y2="10556"/>
                        <a14:foregroundMark x1="45667" y1="88611" x2="75167" y2="76944"/>
                        <a14:foregroundMark x1="84167" y1="79444" x2="87167" y2="85278"/>
                        <a14:foregroundMark x1="86167" y1="96111" x2="86167" y2="96111"/>
                        <a14:foregroundMark x1="33833" y1="80833" x2="42333" y2="87500"/>
                        <a14:foregroundMark x1="42333" y1="87500" x2="46000" y2="86111"/>
                        <a14:foregroundMark x1="27167" y1="80833" x2="30833" y2="89722"/>
                        <a14:foregroundMark x1="9500" y1="59722" x2="11000" y2="83056"/>
                        <a14:foregroundMark x1="10167" y1="83056" x2="10167" y2="66111"/>
                        <a14:foregroundMark x1="9000" y1="65000" x2="10500" y2="76944"/>
                        <a14:foregroundMark x1="75000" y1="85000" x2="70833" y2="92222"/>
                      </a14:backgroundRemoval>
                    </a14:imgEffect>
                  </a14:imgLayer>
                </a14:imgProps>
              </a:ext>
              <a:ext uri="{28A0092B-C50C-407E-A947-70E740481C1C}">
                <a14:useLocalDpi xmlns:a14="http://schemas.microsoft.com/office/drawing/2010/main" val="0"/>
              </a:ext>
            </a:extLst>
          </a:blip>
          <a:srcRect/>
          <a:stretch>
            <a:fillRect/>
          </a:stretch>
        </p:blipFill>
        <p:spPr bwMode="auto">
          <a:xfrm>
            <a:off x="6645727" y="601980"/>
            <a:ext cx="5715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Window Cartoon Images – Browse 150,682 Stock Photos, Vectors, and Video |  Adobe Stock">
            <a:extLst>
              <a:ext uri="{FF2B5EF4-FFF2-40B4-BE49-F238E27FC236}">
                <a16:creationId xmlns:a16="http://schemas.microsoft.com/office/drawing/2014/main" id="{9D6ECE7F-4AA3-D66A-54E7-F46E7FF50803}"/>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5556" b="95556" l="7257" r="92743">
                        <a14:foregroundMark x1="12743" y1="16944" x2="24779" y2="76667"/>
                        <a14:foregroundMark x1="24779" y1="76667" x2="24779" y2="76667"/>
                        <a14:foregroundMark x1="10088" y1="23056" x2="19823" y2="29444"/>
                        <a14:foregroundMark x1="19823" y1="29444" x2="78584" y2="37500"/>
                        <a14:foregroundMark x1="78584" y1="37500" x2="90265" y2="29167"/>
                        <a14:foregroundMark x1="90265" y1="29167" x2="90442" y2="28333"/>
                        <a14:foregroundMark x1="88850" y1="16111" x2="90619" y2="63333"/>
                        <a14:foregroundMark x1="90619" y1="63333" x2="87965" y2="78056"/>
                        <a14:foregroundMark x1="87965" y1="78056" x2="78230" y2="88611"/>
                        <a14:foregroundMark x1="78230" y1="88611" x2="38407" y2="96111"/>
                        <a14:foregroundMark x1="38407" y1="96111" x2="26372" y2="82222"/>
                        <a14:foregroundMark x1="26372" y1="82222" x2="44425" y2="76667"/>
                        <a14:foregroundMark x1="44425" y1="76667" x2="47080" y2="38056"/>
                        <a14:foregroundMark x1="47080" y1="38056" x2="53628" y2="27500"/>
                        <a14:foregroundMark x1="53628" y1="27500" x2="71858" y2="28056"/>
                        <a14:foregroundMark x1="71858" y1="28056" x2="80708" y2="20278"/>
                        <a14:foregroundMark x1="80708" y1="20278" x2="80885" y2="20833"/>
                        <a14:foregroundMark x1="26372" y1="11667" x2="31504" y2="46111"/>
                        <a14:foregroundMark x1="31504" y1="46111" x2="31504" y2="46389"/>
                        <a14:foregroundMark x1="11504" y1="10278" x2="8319" y2="53611"/>
                        <a14:foregroundMark x1="7257" y1="18889" x2="12389" y2="67222"/>
                        <a14:foregroundMark x1="12389" y1="67222" x2="10973" y2="80833"/>
                        <a14:foregroundMark x1="10796" y1="76667" x2="34159" y2="85833"/>
                        <a14:foregroundMark x1="34159" y1="85833" x2="61062" y2="83889"/>
                        <a14:foregroundMark x1="61062" y1="83889" x2="70619" y2="85000"/>
                        <a14:foregroundMark x1="70619" y1="85000" x2="76637" y2="82778"/>
                        <a14:foregroundMark x1="90973" y1="11667" x2="93274" y2="69167"/>
                        <a14:foregroundMark x1="92035" y1="76111" x2="91681" y2="87222"/>
                        <a14:foregroundMark x1="84425" y1="90556" x2="76460" y2="92500"/>
                        <a14:foregroundMark x1="65133" y1="56111" x2="83894" y2="71389"/>
                        <a14:foregroundMark x1="83894" y1="71389" x2="83894" y2="71389"/>
                        <a14:foregroundMark x1="75221" y1="27222" x2="83894" y2="30278"/>
                        <a14:foregroundMark x1="83894" y1="30278" x2="83894" y2="30556"/>
                        <a14:foregroundMark x1="70796" y1="65000" x2="77699" y2="79444"/>
                        <a14:foregroundMark x1="77699" y1="79444" x2="77699" y2="79444"/>
                        <a14:foregroundMark x1="31504" y1="76111" x2="42301" y2="72778"/>
                        <a14:foregroundMark x1="42301" y1="72778" x2="55575" y2="72778"/>
                        <a14:foregroundMark x1="55575" y1="72778" x2="63894" y2="69722"/>
                        <a14:foregroundMark x1="29735" y1="54167" x2="35752" y2="66111"/>
                        <a14:foregroundMark x1="36637" y1="20556" x2="36637" y2="20556"/>
                        <a14:foregroundMark x1="36637" y1="20556" x2="31858" y2="22778"/>
                        <a14:foregroundMark x1="86549" y1="8611" x2="78761" y2="12500"/>
                        <a14:foregroundMark x1="72389" y1="33889" x2="82124" y2="53056"/>
                        <a14:foregroundMark x1="8319" y1="83333" x2="8319" y2="83333"/>
                        <a14:foregroundMark x1="9912" y1="93611" x2="9912" y2="93611"/>
                        <a14:foregroundMark x1="18761" y1="92778" x2="18761" y2="92778"/>
                        <a14:foregroundMark x1="61062" y1="6111" x2="61062" y2="6111"/>
                        <a14:foregroundMark x1="61062" y1="6944" x2="61062" y2="6944"/>
                        <a14:foregroundMark x1="60177" y1="7500" x2="60177" y2="7500"/>
                        <a14:foregroundMark x1="58938" y1="7500" x2="45664" y2="9722"/>
                        <a14:foregroundMark x1="68850" y1="9722" x2="78938" y2="5556"/>
                        <a14:foregroundMark x1="15929" y1="7500" x2="25664" y2="8611"/>
                        <a14:foregroundMark x1="25664" y1="8611" x2="38584" y2="7500"/>
                        <a14:foregroundMark x1="38584" y1="7500" x2="46903" y2="7778"/>
                        <a14:foregroundMark x1="71504" y1="12500" x2="70796" y2="29444"/>
                        <a14:foregroundMark x1="9735" y1="83056" x2="9735" y2="83056"/>
                        <a14:foregroundMark x1="8142" y1="83056" x2="16991" y2="91944"/>
                        <a14:foregroundMark x1="16991" y1="91944" x2="17699" y2="91667"/>
                        <a14:foregroundMark x1="26726" y1="93889" x2="26726" y2="93889"/>
                      </a14:backgroundRemoval>
                    </a14:imgEffect>
                  </a14:imgLayer>
                </a14:imgProps>
              </a:ext>
              <a:ext uri="{28A0092B-C50C-407E-A947-70E740481C1C}">
                <a14:useLocalDpi xmlns:a14="http://schemas.microsoft.com/office/drawing/2010/main" val="0"/>
              </a:ext>
            </a:extLst>
          </a:blip>
          <a:srcRect/>
          <a:stretch>
            <a:fillRect/>
          </a:stretch>
        </p:blipFill>
        <p:spPr bwMode="auto">
          <a:xfrm>
            <a:off x="455160" y="601980"/>
            <a:ext cx="5381625" cy="3429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668FD6F6-0C7F-9720-D057-022416C438B8}"/>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9434" b="95126" l="3302" r="30566">
                        <a14:foregroundMark x1="16132" y1="92453" x2="16132" y2="92453"/>
                        <a14:foregroundMark x1="17075" y1="95283" x2="17075" y2="95283"/>
                        <a14:foregroundMark x1="30566" y1="40094" x2="30566" y2="40094"/>
                        <a14:backgroundMark x1="23396" y1="77987" x2="23396" y2="77987"/>
                      </a14:backgroundRemoval>
                    </a14:imgEffect>
                  </a14:imgLayer>
                </a14:imgProps>
              </a:ext>
              <a:ext uri="{28A0092B-C50C-407E-A947-70E740481C1C}">
                <a14:useLocalDpi xmlns:a14="http://schemas.microsoft.com/office/drawing/2010/main" val="0"/>
              </a:ext>
            </a:extLst>
          </a:blip>
          <a:srcRect r="66680" b="1155"/>
          <a:stretch/>
        </p:blipFill>
        <p:spPr>
          <a:xfrm>
            <a:off x="218160" y="2025983"/>
            <a:ext cx="2252903" cy="4009993"/>
          </a:xfrm>
          <a:prstGeom prst="rect">
            <a:avLst/>
          </a:prstGeom>
        </p:spPr>
      </p:pic>
      <p:pic>
        <p:nvPicPr>
          <p:cNvPr id="8" name="Picture 7">
            <a:extLst>
              <a:ext uri="{FF2B5EF4-FFF2-40B4-BE49-F238E27FC236}">
                <a16:creationId xmlns:a16="http://schemas.microsoft.com/office/drawing/2014/main" id="{093E8979-BB87-A653-498B-955DFECAF640}"/>
              </a:ext>
            </a:extLst>
          </p:cNvPr>
          <p:cNvPicPr>
            <a:picLocks noChangeAspect="1"/>
          </p:cNvPicPr>
          <p:nvPr/>
        </p:nvPicPr>
        <p:blipFill rotWithShape="1">
          <a:blip r:embed="rId10">
            <a:extLst>
              <a:ext uri="{BEBA8EAE-BF5A-486C-A8C5-ECC9F3942E4B}">
                <a14:imgProps xmlns:a14="http://schemas.microsoft.com/office/drawing/2010/main">
                  <a14:imgLayer r:embed="rId9">
                    <a14:imgEffect>
                      <a14:backgroundRemoval t="9906" b="94182" l="69906" r="96604">
                        <a14:foregroundMark x1="69906" y1="42138" x2="69906" y2="42138"/>
                        <a14:foregroundMark x1="82264" y1="94182" x2="82264" y2="94182"/>
                      </a14:backgroundRemoval>
                    </a14:imgEffect>
                  </a14:imgLayer>
                </a14:imgProps>
              </a:ext>
              <a:ext uri="{28A0092B-C50C-407E-A947-70E740481C1C}">
                <a14:useLocalDpi xmlns:a14="http://schemas.microsoft.com/office/drawing/2010/main" val="0"/>
              </a:ext>
            </a:extLst>
          </a:blip>
          <a:srcRect l="67732" t="-1" b="-5412"/>
          <a:stretch/>
        </p:blipFill>
        <p:spPr>
          <a:xfrm>
            <a:off x="6770589" y="2148082"/>
            <a:ext cx="2095803" cy="4107938"/>
          </a:xfrm>
          <a:prstGeom prst="rect">
            <a:avLst/>
          </a:prstGeom>
        </p:spPr>
      </p:pic>
      <p:pic>
        <p:nvPicPr>
          <p:cNvPr id="12" name="Picture 18">
            <a:extLst>
              <a:ext uri="{FF2B5EF4-FFF2-40B4-BE49-F238E27FC236}">
                <a16:creationId xmlns:a16="http://schemas.microsoft.com/office/drawing/2014/main" id="{B06708D7-9172-C31E-F77C-74C2924716F8}"/>
              </a:ext>
            </a:extLst>
          </p:cNvPr>
          <p:cNvPicPr>
            <a:picLocks noChangeAspect="1"/>
          </p:cNvPicPr>
          <p:nvPr/>
        </p:nvPicPr>
        <p:blipFill>
          <a:blip r:embed="rId11" cstate="hq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9826814" y="3660682"/>
            <a:ext cx="1639873" cy="3161202"/>
          </a:xfrm>
          <a:prstGeom prst="rect">
            <a:avLst/>
          </a:prstGeom>
        </p:spPr>
      </p:pic>
      <p:sp>
        <p:nvSpPr>
          <p:cNvPr id="13" name="TextBox 12">
            <a:extLst>
              <a:ext uri="{FF2B5EF4-FFF2-40B4-BE49-F238E27FC236}">
                <a16:creationId xmlns:a16="http://schemas.microsoft.com/office/drawing/2014/main" id="{26DBC1BD-2C08-B6AC-ADE5-C370F7C1589F}"/>
              </a:ext>
            </a:extLst>
          </p:cNvPr>
          <p:cNvSpPr txBox="1"/>
          <p:nvPr/>
        </p:nvSpPr>
        <p:spPr>
          <a:xfrm>
            <a:off x="2004907" y="4807997"/>
            <a:ext cx="2282129" cy="646986"/>
          </a:xfrm>
          <a:prstGeom prst="round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FF0000"/>
                </a:solidFill>
                <a:effectLst/>
                <a:uLnTx/>
                <a:uFillTx/>
                <a:latin typeface="SVN-Kitten" pitchFamily="50" charset="0"/>
                <a:ea typeface="+mn-ea"/>
                <a:cs typeface="+mn-cs"/>
              </a:rPr>
              <a:t>Nhà</a:t>
            </a:r>
            <a:r>
              <a:rPr kumimoji="0" lang="en-US" sz="3200" b="0" i="0" u="none" strike="noStrike" kern="1200" cap="none" spc="0" normalizeH="0" baseline="0" noProof="0" dirty="0">
                <a:ln>
                  <a:noFill/>
                </a:ln>
                <a:solidFill>
                  <a:srgbClr val="FF0000"/>
                </a:solidFill>
                <a:effectLst/>
                <a:uLnTx/>
                <a:uFillTx/>
                <a:latin typeface="SVN-Kitten" pitchFamily="50" charset="0"/>
                <a:ea typeface="+mn-ea"/>
                <a:cs typeface="+mn-cs"/>
              </a:rPr>
              <a:t> </a:t>
            </a:r>
            <a:r>
              <a:rPr kumimoji="0" lang="en-US" sz="3200" b="0" i="0" u="none" strike="noStrike" kern="1200" cap="none" spc="0" normalizeH="0" baseline="0" noProof="0" dirty="0" err="1">
                <a:ln>
                  <a:noFill/>
                </a:ln>
                <a:solidFill>
                  <a:srgbClr val="FF0000"/>
                </a:solidFill>
                <a:effectLst/>
                <a:uLnTx/>
                <a:uFillTx/>
                <a:latin typeface="SVN-Kitten" pitchFamily="50" charset="0"/>
                <a:ea typeface="+mn-ea"/>
                <a:cs typeface="+mn-cs"/>
              </a:rPr>
              <a:t>văn</a:t>
            </a:r>
            <a:r>
              <a:rPr kumimoji="0" lang="en-US" sz="3200" b="0" i="0" u="none" strike="noStrike" kern="1200" cap="none" spc="0" normalizeH="0" baseline="0" noProof="0" dirty="0">
                <a:ln>
                  <a:noFill/>
                </a:ln>
                <a:solidFill>
                  <a:srgbClr val="FF0000"/>
                </a:solidFill>
                <a:effectLst/>
                <a:uLnTx/>
                <a:uFillTx/>
                <a:latin typeface="SVN-Kitten" pitchFamily="50" charset="0"/>
                <a:ea typeface="+mn-ea"/>
                <a:cs typeface="+mn-cs"/>
              </a:rPr>
              <a:t> </a:t>
            </a:r>
            <a:r>
              <a:rPr kumimoji="0" lang="en-US" sz="3200" b="0" i="0" u="none" strike="noStrike" kern="1200" cap="none" spc="0" normalizeH="0" baseline="0" noProof="0" dirty="0" err="1">
                <a:ln>
                  <a:noFill/>
                </a:ln>
                <a:solidFill>
                  <a:srgbClr val="FF0000"/>
                </a:solidFill>
                <a:effectLst/>
                <a:uLnTx/>
                <a:uFillTx/>
                <a:latin typeface="SVN-Kitten" pitchFamily="50" charset="0"/>
                <a:ea typeface="+mn-ea"/>
                <a:cs typeface="+mn-cs"/>
              </a:rPr>
              <a:t>nhí</a:t>
            </a:r>
            <a:endParaRPr kumimoji="0" lang="en-US" sz="3200" b="0" i="0" u="none" strike="noStrike" kern="1200" cap="none" spc="0" normalizeH="0" baseline="0" noProof="0" dirty="0">
              <a:ln>
                <a:noFill/>
              </a:ln>
              <a:solidFill>
                <a:srgbClr val="FF0000"/>
              </a:solidFill>
              <a:effectLst/>
              <a:uLnTx/>
              <a:uFillTx/>
              <a:latin typeface="SVN-Kitten" pitchFamily="50" charset="0"/>
              <a:ea typeface="+mn-ea"/>
              <a:cs typeface="+mn-cs"/>
            </a:endParaRPr>
          </a:p>
        </p:txBody>
      </p:sp>
      <p:sp>
        <p:nvSpPr>
          <p:cNvPr id="14" name="TextBox 13">
            <a:extLst>
              <a:ext uri="{FF2B5EF4-FFF2-40B4-BE49-F238E27FC236}">
                <a16:creationId xmlns:a16="http://schemas.microsoft.com/office/drawing/2014/main" id="{AF9A14B0-ED7B-DBD5-465B-B888E61AED98}"/>
              </a:ext>
            </a:extLst>
          </p:cNvPr>
          <p:cNvSpPr txBox="1"/>
          <p:nvPr/>
        </p:nvSpPr>
        <p:spPr>
          <a:xfrm>
            <a:off x="4735484" y="4815464"/>
            <a:ext cx="2282129" cy="646986"/>
          </a:xfrm>
          <a:prstGeom prst="round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FF0000"/>
                </a:solidFill>
                <a:effectLst/>
                <a:uLnTx/>
                <a:uFillTx/>
                <a:latin typeface="SVN-Kitten" pitchFamily="50" charset="0"/>
                <a:ea typeface="+mn-ea"/>
                <a:cs typeface="+mn-cs"/>
              </a:rPr>
              <a:t>Nhà</a:t>
            </a:r>
            <a:r>
              <a:rPr kumimoji="0" lang="en-US" sz="3200" b="0" i="0" u="none" strike="noStrike" kern="1200" cap="none" spc="0" normalizeH="0" baseline="0" noProof="0" dirty="0">
                <a:ln>
                  <a:noFill/>
                </a:ln>
                <a:solidFill>
                  <a:srgbClr val="FF0000"/>
                </a:solidFill>
                <a:effectLst/>
                <a:uLnTx/>
                <a:uFillTx/>
                <a:latin typeface="SVN-Kitten" pitchFamily="50" charset="0"/>
                <a:ea typeface="+mn-ea"/>
                <a:cs typeface="+mn-cs"/>
              </a:rPr>
              <a:t> </a:t>
            </a:r>
            <a:r>
              <a:rPr kumimoji="0" lang="en-US" sz="3200" b="0" i="0" u="none" strike="noStrike" kern="1200" cap="none" spc="0" normalizeH="0" baseline="0" noProof="0" dirty="0" err="1">
                <a:ln>
                  <a:noFill/>
                </a:ln>
                <a:solidFill>
                  <a:srgbClr val="FF0000"/>
                </a:solidFill>
                <a:effectLst/>
                <a:uLnTx/>
                <a:uFillTx/>
                <a:latin typeface="SVN-Kitten" pitchFamily="50" charset="0"/>
                <a:ea typeface="+mn-ea"/>
                <a:cs typeface="+mn-cs"/>
              </a:rPr>
              <a:t>văn</a:t>
            </a:r>
            <a:r>
              <a:rPr kumimoji="0" lang="en-US" sz="3200" b="0" i="0" u="none" strike="noStrike" kern="1200" cap="none" spc="0" normalizeH="0" baseline="0" noProof="0" dirty="0">
                <a:ln>
                  <a:noFill/>
                </a:ln>
                <a:solidFill>
                  <a:srgbClr val="FF0000"/>
                </a:solidFill>
                <a:effectLst/>
                <a:uLnTx/>
                <a:uFillTx/>
                <a:latin typeface="SVN-Kitten" pitchFamily="50" charset="0"/>
                <a:ea typeface="+mn-ea"/>
                <a:cs typeface="+mn-cs"/>
              </a:rPr>
              <a:t> </a:t>
            </a:r>
            <a:r>
              <a:rPr kumimoji="0" lang="en-US" sz="3200" b="0" i="0" u="none" strike="noStrike" kern="1200" cap="none" spc="0" normalizeH="0" baseline="0" noProof="0" dirty="0" err="1">
                <a:ln>
                  <a:noFill/>
                </a:ln>
                <a:solidFill>
                  <a:srgbClr val="FF0000"/>
                </a:solidFill>
                <a:effectLst/>
                <a:uLnTx/>
                <a:uFillTx/>
                <a:latin typeface="SVN-Kitten" pitchFamily="50" charset="0"/>
                <a:ea typeface="+mn-ea"/>
                <a:cs typeface="+mn-cs"/>
              </a:rPr>
              <a:t>nhí</a:t>
            </a:r>
            <a:endParaRPr kumimoji="0" lang="en-US" sz="3200" b="0" i="0" u="none" strike="noStrike" kern="1200" cap="none" spc="0" normalizeH="0" baseline="0" noProof="0" dirty="0">
              <a:ln>
                <a:noFill/>
              </a:ln>
              <a:solidFill>
                <a:srgbClr val="FF0000"/>
              </a:solidFill>
              <a:effectLst/>
              <a:uLnTx/>
              <a:uFillTx/>
              <a:latin typeface="SVN-Kitten" pitchFamily="50" charset="0"/>
              <a:ea typeface="+mn-ea"/>
              <a:cs typeface="+mn-cs"/>
            </a:endParaRPr>
          </a:p>
        </p:txBody>
      </p:sp>
      <p:pic>
        <p:nvPicPr>
          <p:cNvPr id="5" name="Picture 4">
            <a:extLst>
              <a:ext uri="{FF2B5EF4-FFF2-40B4-BE49-F238E27FC236}">
                <a16:creationId xmlns:a16="http://schemas.microsoft.com/office/drawing/2014/main" id="{7E2E0838-DD2A-525E-3A92-6253BDFC0D77}"/>
              </a:ext>
            </a:extLst>
          </p:cNvPr>
          <p:cNvPicPr>
            <a:picLocks noChangeAspect="1"/>
          </p:cNvPicPr>
          <p:nvPr/>
        </p:nvPicPr>
        <p:blipFill>
          <a:blip r:embed="rId13"/>
          <a:stretch>
            <a:fillRect/>
          </a:stretch>
        </p:blipFill>
        <p:spPr>
          <a:xfrm>
            <a:off x="7229290" y="1355499"/>
            <a:ext cx="4267570" cy="2280102"/>
          </a:xfrm>
          <a:prstGeom prst="rect">
            <a:avLst/>
          </a:prstGeom>
        </p:spPr>
      </p:pic>
    </p:spTree>
    <p:extLst>
      <p:ext uri="{BB962C8B-B14F-4D97-AF65-F5344CB8AC3E}">
        <p14:creationId xmlns:p14="http://schemas.microsoft.com/office/powerpoint/2010/main" val="1201975087"/>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26" presetClass="emph" presetSubtype="0" fill="hold" grpId="1" nodeType="withEffect">
                                  <p:stCondLst>
                                    <p:cond delay="0"/>
                                  </p:stCondLst>
                                  <p:childTnLst>
                                    <p:animEffect transition="out" filter="fade">
                                      <p:cBhvr>
                                        <p:cTn id="9" dur="500" tmFilter="0, 0; .2, .5; .8, .5; 1, 0"/>
                                        <p:tgtEl>
                                          <p:spTgt spid="13"/>
                                        </p:tgtEl>
                                      </p:cBhvr>
                                    </p:animEffect>
                                    <p:animScale>
                                      <p:cBhvr>
                                        <p:cTn id="10" dur="250" autoRev="1" fill="hold"/>
                                        <p:tgtEl>
                                          <p:spTgt spid="13"/>
                                        </p:tgtEl>
                                      </p:cBhvr>
                                      <p:by x="105000" y="105000"/>
                                    </p:animScale>
                                  </p:childTnLst>
                                </p:cTn>
                              </p:par>
                              <p:par>
                                <p:cTn id="11" presetID="16" presetClass="entr" presetSubtype="21"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barn(inVertical)">
                                      <p:cBhvr>
                                        <p:cTn id="13" dur="500"/>
                                        <p:tgtEl>
                                          <p:spTgt spid="14"/>
                                        </p:tgtEl>
                                      </p:cBhvr>
                                    </p:animEffect>
                                  </p:childTnLst>
                                </p:cTn>
                              </p:par>
                              <p:par>
                                <p:cTn id="14" presetID="26" presetClass="emph" presetSubtype="0" fill="hold" grpId="1" nodeType="withEffect">
                                  <p:stCondLst>
                                    <p:cond delay="0"/>
                                  </p:stCondLst>
                                  <p:childTnLst>
                                    <p:animEffect transition="out" filter="fade">
                                      <p:cBhvr>
                                        <p:cTn id="15" dur="500" tmFilter="0, 0; .2, .5; .8, .5; 1, 0"/>
                                        <p:tgtEl>
                                          <p:spTgt spid="14"/>
                                        </p:tgtEl>
                                      </p:cBhvr>
                                    </p:animEffect>
                                    <p:animScale>
                                      <p:cBhvr>
                                        <p:cTn id="16" dur="250" autoRev="1" fill="hold"/>
                                        <p:tgtEl>
                                          <p:spTgt spid="1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P spid="14" grpId="0" animBg="1"/>
      <p:bldP spid="14" grpId="1"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DF5A0"/>
        </a:solidFill>
        <a:effectLst/>
      </p:bgPr>
    </p:bg>
    <p:spTree>
      <p:nvGrpSpPr>
        <p:cNvPr id="1" name=""/>
        <p:cNvGrpSpPr/>
        <p:nvPr/>
      </p:nvGrpSpPr>
      <p:grpSpPr>
        <a:xfrm>
          <a:off x="0" y="0"/>
          <a:ext cx="0" cy="0"/>
          <a:chOff x="0" y="0"/>
          <a:chExt cx="0" cy="0"/>
        </a:xfrm>
      </p:grpSpPr>
      <p:pic>
        <p:nvPicPr>
          <p:cNvPr id="2" name="图片 1"/>
          <p:cNvPicPr>
            <a:picLocks noChangeAspect="1"/>
          </p:cNvPicPr>
          <p:nvPr/>
        </p:nvPicPr>
        <p:blipFill>
          <a:blip r:embed="rId3"/>
          <a:stretch>
            <a:fillRect/>
          </a:stretch>
        </p:blipFill>
        <p:spPr>
          <a:xfrm>
            <a:off x="1" y="1"/>
            <a:ext cx="12192000" cy="500912"/>
          </a:xfrm>
          <a:prstGeom prst="rect">
            <a:avLst/>
          </a:prstGeom>
        </p:spPr>
      </p:pic>
      <p:sp>
        <p:nvSpPr>
          <p:cNvPr id="135" name="品 11"/>
          <p:cNvSpPr/>
          <p:nvPr/>
        </p:nvSpPr>
        <p:spPr>
          <a:xfrm>
            <a:off x="300090" y="638836"/>
            <a:ext cx="10816145" cy="175432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400" b="0" i="0" u="none" strike="noStrike" kern="1200" cap="none" spc="0" normalizeH="0" baseline="0" noProof="0" dirty="0">
                <a:ln>
                  <a:noFill/>
                </a:ln>
                <a:solidFill>
                  <a:srgbClr val="5B9BD5">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PHƯƠNG</a:t>
            </a:r>
            <a:r>
              <a:rPr kumimoji="0" lang="en-US" altLang="zh-CN" sz="5400" b="0" i="0" u="none" strike="noStrike" kern="1200" cap="none" spc="0" normalizeH="0" baseline="0" noProof="0" dirty="0">
                <a:ln>
                  <a:noFill/>
                </a:ln>
                <a:solidFill>
                  <a:srgbClr val="44546A"/>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altLang="zh-CN" sz="5400" b="0" i="0" u="none" strike="noStrike" kern="1200" cap="none" spc="0" normalizeH="0" baseline="0" noProof="0" dirty="0">
                <a:ln>
                  <a:noFill/>
                </a:ln>
                <a:solidFill>
                  <a:srgbClr val="FF9933"/>
                </a:solidFill>
                <a:effectLst/>
                <a:uLnTx/>
                <a:uFillTx/>
                <a:latin typeface="Tahoma" panose="020B0604030504040204" pitchFamily="34" charset="0"/>
                <a:ea typeface="Tahoma" panose="020B0604030504040204" pitchFamily="34" charset="0"/>
                <a:cs typeface="Tahoma" panose="020B0604030504040204" pitchFamily="34" charset="0"/>
              </a:rPr>
              <a:t>HƯỚNG</a:t>
            </a:r>
            <a:r>
              <a:rPr kumimoji="0" lang="en-US" altLang="zh-CN" sz="5400" b="0" i="0" u="none" strike="noStrike" kern="1200" cap="none" spc="0" normalizeH="0" baseline="0" noProof="0" dirty="0">
                <a:ln>
                  <a:noFill/>
                </a:ln>
                <a:solidFill>
                  <a:srgbClr val="44546A"/>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altLang="zh-CN" sz="5400" b="0"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HOẠT</a:t>
            </a:r>
            <a:r>
              <a:rPr kumimoji="0" lang="en-US" altLang="zh-CN" sz="5400" b="0" i="0" u="none" strike="noStrike" kern="1200" cap="none" spc="0" normalizeH="0" baseline="0" noProof="0" dirty="0">
                <a:ln>
                  <a:noFill/>
                </a:ln>
                <a:solidFill>
                  <a:srgbClr val="44546A"/>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altLang="zh-CN" sz="5400" b="0" i="0" u="none" strike="noStrike" kern="1200" cap="none" spc="0" normalizeH="0" baseline="0" noProof="0" dirty="0">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rPr>
              <a:t>ĐỘNG</a:t>
            </a:r>
            <a:r>
              <a:rPr kumimoji="0" lang="en-US" altLang="zh-CN" sz="5400" b="0" i="0" u="none" strike="noStrike" kern="1200" cap="none" spc="0" normalizeH="0" baseline="0" noProof="0" dirty="0">
                <a:ln>
                  <a:noFill/>
                </a:ln>
                <a:solidFill>
                  <a:srgbClr val="44546A"/>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altLang="zh-CN" sz="5400" b="0" i="0" u="none" strike="noStrike" kern="1200" cap="none" spc="0" normalizeH="0" baseline="0" noProof="0" dirty="0">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rPr>
              <a:t>TUẦN….</a:t>
            </a:r>
            <a:endParaRPr kumimoji="0" lang="en-US" altLang="zh-CN" sz="5400" b="0" i="0" u="none" strike="noStrike" kern="1200" cap="none" spc="0" normalizeH="0" baseline="0" noProof="0" dirty="0">
              <a:ln>
                <a:noFill/>
              </a:ln>
              <a:solidFill>
                <a:srgbClr val="FF867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45" name="Rectangle: Rounded Corners 144">
            <a:extLst>
              <a:ext uri="{FF2B5EF4-FFF2-40B4-BE49-F238E27FC236}">
                <a16:creationId xmlns:a16="http://schemas.microsoft.com/office/drawing/2014/main" id="{939E371F-21D4-F813-1310-E1599D12CAE4}"/>
              </a:ext>
            </a:extLst>
          </p:cNvPr>
          <p:cNvSpPr/>
          <p:nvPr/>
        </p:nvSpPr>
        <p:spPr>
          <a:xfrm>
            <a:off x="1775834" y="2531085"/>
            <a:ext cx="8640331" cy="2749098"/>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3" name="图片 65">
            <a:extLst>
              <a:ext uri="{FF2B5EF4-FFF2-40B4-BE49-F238E27FC236}">
                <a16:creationId xmlns:a16="http://schemas.microsoft.com/office/drawing/2014/main" id="{3E23A4E0-241D-7CF6-9061-DDB54DB4333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6580" t="9093" r="26432" b="16462"/>
          <a:stretch/>
        </p:blipFill>
        <p:spPr>
          <a:xfrm flipH="1">
            <a:off x="45646" y="3819824"/>
            <a:ext cx="3169820" cy="2920718"/>
          </a:xfrm>
          <a:prstGeom prst="rect">
            <a:avLst/>
          </a:prstGeom>
        </p:spPr>
      </p:pic>
      <p:pic>
        <p:nvPicPr>
          <p:cNvPr id="4" name="图片 1">
            <a:extLst>
              <a:ext uri="{FF2B5EF4-FFF2-40B4-BE49-F238E27FC236}">
                <a16:creationId xmlns:a16="http://schemas.microsoft.com/office/drawing/2014/main" id="{C9EB30F6-2989-FB24-D739-1578AC4722D3}"/>
              </a:ext>
            </a:extLst>
          </p:cNvPr>
          <p:cNvPicPr>
            <a:picLocks noChangeAspect="1"/>
          </p:cNvPicPr>
          <p:nvPr/>
        </p:nvPicPr>
        <p:blipFill>
          <a:blip r:embed="rId5"/>
          <a:stretch>
            <a:fillRect/>
          </a:stretch>
        </p:blipFill>
        <p:spPr>
          <a:xfrm rot="539299" flipH="1">
            <a:off x="9075700" y="61336"/>
            <a:ext cx="2852565" cy="4122359"/>
          </a:xfrm>
          <a:prstGeom prst="rect">
            <a:avLst/>
          </a:prstGeom>
        </p:spPr>
      </p:pic>
    </p:spTree>
    <p:extLst>
      <p:ext uri="{BB962C8B-B14F-4D97-AF65-F5344CB8AC3E}">
        <p14:creationId xmlns:p14="http://schemas.microsoft.com/office/powerpoint/2010/main" val="143480442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35"/>
                                        </p:tgtEl>
                                        <p:attrNameLst>
                                          <p:attrName>style.visibility</p:attrName>
                                        </p:attrNameLst>
                                      </p:cBhvr>
                                      <p:to>
                                        <p:strVal val="visible"/>
                                      </p:to>
                                    </p:set>
                                    <p:animEffect transition="in" filter="fade">
                                      <p:cBhvr>
                                        <p:cTn id="7" dur="1000"/>
                                        <p:tgtEl>
                                          <p:spTgt spid="135"/>
                                        </p:tgtEl>
                                      </p:cBhvr>
                                    </p:animEffect>
                                    <p:anim calcmode="lin" valueType="num">
                                      <p:cBhvr>
                                        <p:cTn id="8" dur="1000" fill="hold"/>
                                        <p:tgtEl>
                                          <p:spTgt spid="135"/>
                                        </p:tgtEl>
                                        <p:attrNameLst>
                                          <p:attrName>ppt_x</p:attrName>
                                        </p:attrNameLst>
                                      </p:cBhvr>
                                      <p:tavLst>
                                        <p:tav tm="0">
                                          <p:val>
                                            <p:strVal val="#ppt_x"/>
                                          </p:val>
                                        </p:tav>
                                        <p:tav tm="100000">
                                          <p:val>
                                            <p:strVal val="#ppt_x"/>
                                          </p:val>
                                        </p:tav>
                                      </p:tavLst>
                                    </p:anim>
                                    <p:anim calcmode="lin" valueType="num">
                                      <p:cBhvr>
                                        <p:cTn id="9" dur="1000" fill="hold"/>
                                        <p:tgtEl>
                                          <p:spTgt spid="13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45"/>
                                        </p:tgtEl>
                                        <p:attrNameLst>
                                          <p:attrName>style.visibility</p:attrName>
                                        </p:attrNameLst>
                                      </p:cBhvr>
                                      <p:to>
                                        <p:strVal val="visible"/>
                                      </p:to>
                                    </p:set>
                                    <p:animEffect transition="in" filter="fade">
                                      <p:cBhvr>
                                        <p:cTn id="12" dur="1000"/>
                                        <p:tgtEl>
                                          <p:spTgt spid="145"/>
                                        </p:tgtEl>
                                      </p:cBhvr>
                                    </p:animEffect>
                                    <p:anim calcmode="lin" valueType="num">
                                      <p:cBhvr>
                                        <p:cTn id="13" dur="1000" fill="hold"/>
                                        <p:tgtEl>
                                          <p:spTgt spid="145"/>
                                        </p:tgtEl>
                                        <p:attrNameLst>
                                          <p:attrName>ppt_x</p:attrName>
                                        </p:attrNameLst>
                                      </p:cBhvr>
                                      <p:tavLst>
                                        <p:tav tm="0">
                                          <p:val>
                                            <p:strVal val="#ppt_x"/>
                                          </p:val>
                                        </p:tav>
                                        <p:tav tm="100000">
                                          <p:val>
                                            <p:strVal val="#ppt_x"/>
                                          </p:val>
                                        </p:tav>
                                      </p:tavLst>
                                    </p:anim>
                                    <p:anim calcmode="lin" valueType="num">
                                      <p:cBhvr>
                                        <p:cTn id="14" dur="1000" fill="hold"/>
                                        <p:tgtEl>
                                          <p:spTgt spid="14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5" grpId="0"/>
      <p:bldP spid="14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83DFEE"/>
        </a:solidFill>
        <a:effectLst/>
      </p:bgPr>
    </p:bg>
    <p:spTree>
      <p:nvGrpSpPr>
        <p:cNvPr id="1" name=""/>
        <p:cNvGrpSpPr/>
        <p:nvPr/>
      </p:nvGrpSpPr>
      <p:grpSpPr>
        <a:xfrm>
          <a:off x="0" y="0"/>
          <a:ext cx="0" cy="0"/>
          <a:chOff x="0" y="0"/>
          <a:chExt cx="0" cy="0"/>
        </a:xfrm>
      </p:grpSpPr>
      <p:pic>
        <p:nvPicPr>
          <p:cNvPr id="12" name="图片 11"/>
          <p:cNvPicPr>
            <a:picLocks noChangeAspect="1"/>
          </p:cNvPicPr>
          <p:nvPr/>
        </p:nvPicPr>
        <p:blipFill>
          <a:blip r:embed="rId3"/>
          <a:stretch>
            <a:fillRect/>
          </a:stretch>
        </p:blipFill>
        <p:spPr>
          <a:xfrm>
            <a:off x="1" y="1"/>
            <a:ext cx="12192000" cy="500912"/>
          </a:xfrm>
          <a:prstGeom prst="rect">
            <a:avLst/>
          </a:prstGeom>
        </p:spPr>
      </p:pic>
      <p:pic>
        <p:nvPicPr>
          <p:cNvPr id="19" name="图片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62300" y="-152855"/>
            <a:ext cx="6200775" cy="2332437"/>
          </a:xfrm>
          <a:prstGeom prst="rect">
            <a:avLst/>
          </a:prstGeom>
        </p:spPr>
      </p:pic>
      <p:sp>
        <p:nvSpPr>
          <p:cNvPr id="2" name="TextBox 1">
            <a:extLst>
              <a:ext uri="{FF2B5EF4-FFF2-40B4-BE49-F238E27FC236}">
                <a16:creationId xmlns:a16="http://schemas.microsoft.com/office/drawing/2014/main" id="{5D72C219-E976-4756-6011-F156D8B055C5}"/>
              </a:ext>
            </a:extLst>
          </p:cNvPr>
          <p:cNvSpPr txBox="1"/>
          <p:nvPr/>
        </p:nvSpPr>
        <p:spPr>
          <a:xfrm rot="21415819">
            <a:off x="4212463" y="870861"/>
            <a:ext cx="3597646"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0000"/>
                </a:solidFill>
                <a:effectLst/>
                <a:uLnTx/>
                <a:uFillTx/>
                <a:latin typeface="iCiel Ciaobella" pitchFamily="50" charset="0"/>
                <a:ea typeface="+mn-ea"/>
                <a:cs typeface="+mn-cs"/>
              </a:rPr>
              <a:t>Yêu</a:t>
            </a:r>
            <a:r>
              <a:rPr kumimoji="0" lang="en-US" sz="4000" b="1" i="0" u="none" strike="noStrike" kern="1200" cap="none" spc="0" normalizeH="0" noProof="0" dirty="0">
                <a:ln>
                  <a:noFill/>
                </a:ln>
                <a:solidFill>
                  <a:srgbClr val="FF0000"/>
                </a:solidFill>
                <a:effectLst/>
                <a:uLnTx/>
                <a:uFillTx/>
                <a:latin typeface="iCiel Ciaobella" pitchFamily="50" charset="0"/>
                <a:ea typeface="+mn-ea"/>
                <a:cs typeface="+mn-cs"/>
              </a:rPr>
              <a:t> </a:t>
            </a:r>
            <a:r>
              <a:rPr kumimoji="0" lang="en-US" sz="4000" b="1" i="0" u="none" strike="noStrike" kern="1200" cap="none" spc="0" normalizeH="0" noProof="0" dirty="0" err="1">
                <a:ln>
                  <a:noFill/>
                </a:ln>
                <a:solidFill>
                  <a:srgbClr val="FF0000"/>
                </a:solidFill>
                <a:effectLst/>
                <a:uLnTx/>
                <a:uFillTx/>
                <a:latin typeface="iCiel Ciaobella" pitchFamily="50" charset="0"/>
                <a:ea typeface="+mn-ea"/>
                <a:cs typeface="+mn-cs"/>
              </a:rPr>
              <a:t>cầu</a:t>
            </a:r>
            <a:r>
              <a:rPr kumimoji="0" lang="en-US" sz="4000" b="1" i="0" u="none" strike="noStrike" kern="1200" cap="none" spc="0" normalizeH="0" noProof="0" dirty="0">
                <a:ln>
                  <a:noFill/>
                </a:ln>
                <a:solidFill>
                  <a:srgbClr val="FF0000"/>
                </a:solidFill>
                <a:effectLst/>
                <a:uLnTx/>
                <a:uFillTx/>
                <a:latin typeface="iCiel Ciaobella" pitchFamily="50" charset="0"/>
                <a:ea typeface="+mn-ea"/>
                <a:cs typeface="+mn-cs"/>
              </a:rPr>
              <a:t> </a:t>
            </a:r>
            <a:r>
              <a:rPr kumimoji="0" lang="en-US" sz="4000" b="1" i="0" u="none" strike="noStrike" kern="1200" cap="none" spc="0" normalizeH="0" noProof="0" dirty="0" err="1">
                <a:ln>
                  <a:noFill/>
                </a:ln>
                <a:solidFill>
                  <a:srgbClr val="FF0000"/>
                </a:solidFill>
                <a:effectLst/>
                <a:uLnTx/>
                <a:uFillTx/>
                <a:latin typeface="iCiel Ciaobella" pitchFamily="50" charset="0"/>
                <a:ea typeface="+mn-ea"/>
                <a:cs typeface="+mn-cs"/>
              </a:rPr>
              <a:t>cần</a:t>
            </a:r>
            <a:r>
              <a:rPr kumimoji="0" lang="en-US" sz="4000" b="1" i="0" u="none" strike="noStrike" kern="1200" cap="none" spc="0" normalizeH="0" noProof="0" dirty="0">
                <a:ln>
                  <a:noFill/>
                </a:ln>
                <a:solidFill>
                  <a:srgbClr val="FF0000"/>
                </a:solidFill>
                <a:effectLst/>
                <a:uLnTx/>
                <a:uFillTx/>
                <a:latin typeface="iCiel Ciaobella" pitchFamily="50" charset="0"/>
                <a:ea typeface="+mn-ea"/>
                <a:cs typeface="+mn-cs"/>
              </a:rPr>
              <a:t> </a:t>
            </a:r>
            <a:r>
              <a:rPr kumimoji="0" lang="en-US" sz="4000" b="1" i="0" u="none" strike="noStrike" kern="1200" cap="none" spc="0" normalizeH="0" noProof="0" dirty="0" err="1">
                <a:ln>
                  <a:noFill/>
                </a:ln>
                <a:solidFill>
                  <a:srgbClr val="FF0000"/>
                </a:solidFill>
                <a:effectLst/>
                <a:uLnTx/>
                <a:uFillTx/>
                <a:latin typeface="iCiel Ciaobella" pitchFamily="50" charset="0"/>
                <a:ea typeface="+mn-ea"/>
                <a:cs typeface="+mn-cs"/>
              </a:rPr>
              <a:t>đạt</a:t>
            </a:r>
            <a:endParaRPr kumimoji="0" lang="en-US" sz="4000" b="1" i="0" u="none" strike="noStrike" kern="1200" cap="none" spc="0" normalizeH="0" baseline="0" noProof="0" dirty="0">
              <a:ln>
                <a:noFill/>
              </a:ln>
              <a:solidFill>
                <a:srgbClr val="FF0000"/>
              </a:solidFill>
              <a:effectLst/>
              <a:uLnTx/>
              <a:uFillTx/>
              <a:latin typeface="iCiel Ciaobella" pitchFamily="50" charset="0"/>
              <a:ea typeface="+mn-ea"/>
              <a:cs typeface="+mn-cs"/>
            </a:endParaRPr>
          </a:p>
        </p:txBody>
      </p:sp>
      <p:sp>
        <p:nvSpPr>
          <p:cNvPr id="3" name="Rectangle: Rounded Corners 2">
            <a:extLst>
              <a:ext uri="{FF2B5EF4-FFF2-40B4-BE49-F238E27FC236}">
                <a16:creationId xmlns:a16="http://schemas.microsoft.com/office/drawing/2014/main" id="{B2A70AD0-DD27-D16F-F89E-A5FA3F84000F}"/>
              </a:ext>
            </a:extLst>
          </p:cNvPr>
          <p:cNvSpPr/>
          <p:nvPr/>
        </p:nvSpPr>
        <p:spPr>
          <a:xfrm>
            <a:off x="316754" y="2288731"/>
            <a:ext cx="7485334" cy="3725393"/>
          </a:xfrm>
          <a:prstGeom prst="roundRect">
            <a:avLst/>
          </a:prstGeom>
          <a:ln w="38100">
            <a:prstDash val="dash"/>
          </a:ln>
        </p:spPr>
        <p:style>
          <a:lnRef idx="2">
            <a:schemeClr val="accent2"/>
          </a:lnRef>
          <a:fillRef idx="1">
            <a:schemeClr val="lt1"/>
          </a:fillRef>
          <a:effectRef idx="0">
            <a:schemeClr val="accent2"/>
          </a:effectRef>
          <a:fontRef idx="minor">
            <a:schemeClr val="dk1"/>
          </a:fontRef>
        </p:style>
        <p:txBody>
          <a:bodyPr rtlCol="0" anchor="ctr"/>
          <a:lstStyle/>
          <a:p>
            <a:pPr marL="457200" lvl="0" indent="-457200" algn="just">
              <a:buFont typeface="Arial" panose="020B0604020202020204" pitchFamily="34" charset="0"/>
              <a:buChar char="•"/>
            </a:pPr>
            <a:r>
              <a:rPr lang="en-US" sz="3200" b="1" i="1" dirty="0">
                <a:solidFill>
                  <a:prstClr val="black"/>
                </a:solidFill>
                <a:latin typeface="Calibri" panose="020F0502020204030204" pitchFamily="34" charset="0"/>
                <a:cs typeface="Calibri" panose="020F0502020204030204" pitchFamily="34" charset="0"/>
              </a:rPr>
              <a:t>N</a:t>
            </a:r>
            <a:r>
              <a:rPr lang="vi-VN" sz="3200" b="1" i="1" dirty="0">
                <a:solidFill>
                  <a:prstClr val="black"/>
                </a:solidFill>
                <a:latin typeface="Calibri" panose="020F0502020204030204" pitchFamily="34" charset="0"/>
                <a:cs typeface="Calibri" panose="020F0502020204030204" pitchFamily="34" charset="0"/>
              </a:rPr>
              <a:t>ắm được các bước xây dựng kế hoạch thông qua việc lập kế hoạch giới thiệu cuốn sách yêu thích: xác định được mục tiêu, nội dung hoạt động;</a:t>
            </a:r>
            <a:endParaRPr lang="en-US" sz="3200" b="1" i="1" dirty="0">
              <a:solidFill>
                <a:prstClr val="black"/>
              </a:solidFill>
              <a:latin typeface="Calibri" panose="020F0502020204030204" pitchFamily="34" charset="0"/>
              <a:cs typeface="Calibri" panose="020F0502020204030204" pitchFamily="34" charset="0"/>
            </a:endParaRPr>
          </a:p>
          <a:p>
            <a:pPr marL="457200" lvl="0" indent="-457200" algn="just">
              <a:buFont typeface="Arial" panose="020B0604020202020204" pitchFamily="34" charset="0"/>
              <a:buChar char="•"/>
            </a:pPr>
            <a:r>
              <a:rPr lang="en-US" sz="3200" b="1" i="1" dirty="0">
                <a:solidFill>
                  <a:prstClr val="black"/>
                </a:solidFill>
                <a:latin typeface="Calibri" panose="020F0502020204030204" pitchFamily="34" charset="0"/>
                <a:cs typeface="Calibri" panose="020F0502020204030204" pitchFamily="34" charset="0"/>
              </a:rPr>
              <a:t>P</a:t>
            </a:r>
            <a:r>
              <a:rPr lang="vi-VN" sz="3200" b="1" i="1" dirty="0">
                <a:solidFill>
                  <a:prstClr val="black"/>
                </a:solidFill>
                <a:latin typeface="Calibri" panose="020F0502020204030204" pitchFamily="34" charset="0"/>
                <a:cs typeface="Calibri" panose="020F0502020204030204" pitchFamily="34" charset="0"/>
              </a:rPr>
              <a:t>hân công nhiệm vụ cụ thể; thống nhất hình thức thực hiện.</a:t>
            </a:r>
            <a:endParaRPr kumimoji="0" lang="vi-VN" sz="3200" b="1"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5" name="Picture 4">
            <a:extLst>
              <a:ext uri="{FF2B5EF4-FFF2-40B4-BE49-F238E27FC236}">
                <a16:creationId xmlns:a16="http://schemas.microsoft.com/office/drawing/2014/main" id="{C55CE5FD-8A1D-1F6C-48A0-40A3DFD48364}"/>
              </a:ext>
            </a:extLst>
          </p:cNvPr>
          <p:cNvPicPr>
            <a:picLocks noChangeAspect="1"/>
          </p:cNvPicPr>
          <p:nvPr/>
        </p:nvPicPr>
        <p:blipFill>
          <a:blip r:embed="rId5"/>
          <a:stretch>
            <a:fillRect/>
          </a:stretch>
        </p:blipFill>
        <p:spPr>
          <a:xfrm>
            <a:off x="7829549" y="2882255"/>
            <a:ext cx="4533901" cy="3768978"/>
          </a:xfrm>
          <a:prstGeom prst="rect">
            <a:avLst/>
          </a:prstGeom>
        </p:spPr>
      </p:pic>
    </p:spTree>
    <p:extLst>
      <p:ext uri="{BB962C8B-B14F-4D97-AF65-F5344CB8AC3E}">
        <p14:creationId xmlns:p14="http://schemas.microsoft.com/office/powerpoint/2010/main" val="536528786"/>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37"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barn(outVertical)">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6388" name="Picture 4" descr="HD Happy Birthday Cartoon Text Clipart PNG | Citypng">
            <a:extLst>
              <a:ext uri="{FF2B5EF4-FFF2-40B4-BE49-F238E27FC236}">
                <a16:creationId xmlns:a16="http://schemas.microsoft.com/office/drawing/2014/main" id="{742A8B64-2ABD-2B7A-435C-65366FB5F53F}"/>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712" b="95730" l="118" r="99882">
                        <a14:foregroundMark x1="22588" y1="20463" x2="23529" y2="39858"/>
                        <a14:foregroundMark x1="20941" y1="24555" x2="15529" y2="20996"/>
                        <a14:foregroundMark x1="15529" y1="20996" x2="15176" y2="20463"/>
                        <a14:foregroundMark x1="16000" y1="19039" x2="11647" y2="27046"/>
                        <a14:foregroundMark x1="11647" y1="27046" x2="11647" y2="28292"/>
                        <a14:foregroundMark x1="11294" y1="26335" x2="15765" y2="18505"/>
                        <a14:foregroundMark x1="15765" y1="18505" x2="22353" y2="20285"/>
                        <a14:foregroundMark x1="22353" y1="20285" x2="22824" y2="20641"/>
                        <a14:foregroundMark x1="21647" y1="21352" x2="20118" y2="18505"/>
                        <a14:foregroundMark x1="14235" y1="19217" x2="14235" y2="19217"/>
                        <a14:foregroundMark x1="13647" y1="19929" x2="12118" y2="22598"/>
                        <a14:foregroundMark x1="12235" y1="27758" x2="21176" y2="51957"/>
                        <a14:foregroundMark x1="20824" y1="47509" x2="23882" y2="65480"/>
                        <a14:foregroundMark x1="20602" y1="63430" x2="20235" y2="71886"/>
                        <a14:foregroundMark x1="20235" y1="71886" x2="16471" y2="87722"/>
                        <a14:foregroundMark x1="16471" y1="87722" x2="7412" y2="79004"/>
                        <a14:foregroundMark x1="7412" y1="79004" x2="85059" y2="57473"/>
                        <a14:foregroundMark x1="85059" y1="57473" x2="93765" y2="50890"/>
                        <a14:foregroundMark x1="93765" y1="50890" x2="94471" y2="42527"/>
                        <a14:foregroundMark x1="43647" y1="14947" x2="46941" y2="12100"/>
                        <a14:foregroundMark x1="42170" y1="8969" x2="41765" y2="9253"/>
                        <a14:foregroundMark x1="48353" y1="4626" x2="43604" y2="7962"/>
                        <a14:foregroundMark x1="41765" y1="9253" x2="40824" y2="12456"/>
                        <a14:foregroundMark x1="39294" y1="10498" x2="39294" y2="10498"/>
                        <a14:foregroundMark x1="39294" y1="10498" x2="42118" y2="22776"/>
                        <a14:foregroundMark x1="18353" y1="17260" x2="18353" y2="17260"/>
                        <a14:foregroundMark x1="21882" y1="18505" x2="28353" y2="14413"/>
                        <a14:foregroundMark x1="28353" y1="14413" x2="34000" y2="21886"/>
                        <a14:foregroundMark x1="36714" y1="23142" x2="39215" y2="24300"/>
                        <a14:foregroundMark x1="34000" y1="21886" x2="34268" y2="22010"/>
                        <a14:foregroundMark x1="38768" y1="18296" x2="38235" y2="14947"/>
                        <a14:foregroundMark x1="38235" y1="14947" x2="40471" y2="9786"/>
                        <a14:foregroundMark x1="39647" y1="9786" x2="39647" y2="9786"/>
                        <a14:foregroundMark x1="40353" y1="8363" x2="40353" y2="8363"/>
                        <a14:foregroundMark x1="40000" y1="8363" x2="37412" y2="13879"/>
                        <a14:foregroundMark x1="31294" y1="14947" x2="31294" y2="14947"/>
                        <a14:foregroundMark x1="28118" y1="14235" x2="28118" y2="14235"/>
                        <a14:foregroundMark x1="25647" y1="14947" x2="25647" y2="14947"/>
                        <a14:foregroundMark x1="24824" y1="14947" x2="24824" y2="14947"/>
                        <a14:foregroundMark x1="22588" y1="45907" x2="55647" y2="34164"/>
                        <a14:foregroundMark x1="51529" y1="29537" x2="51529" y2="29537"/>
                        <a14:foregroundMark x1="36471" y1="34520" x2="43176" y2="31851"/>
                        <a14:foregroundMark x1="48824" y1="18861" x2="59294" y2="14591"/>
                        <a14:foregroundMark x1="59765" y1="7473" x2="59529" y2="19573"/>
                        <a14:foregroundMark x1="59529" y1="19573" x2="59529" y2="19573"/>
                        <a14:foregroundMark x1="50941" y1="6762" x2="50941" y2="6762"/>
                        <a14:foregroundMark x1="52471" y1="7117" x2="52471" y2="7117"/>
                        <a14:foregroundMark x1="45412" y1="712" x2="45412" y2="712"/>
                        <a14:foregroundMark x1="76353" y1="18683" x2="76353" y2="18683"/>
                        <a14:foregroundMark x1="75647" y1="16014" x2="75647" y2="16014"/>
                        <a14:foregroundMark x1="74824" y1="14769" x2="74118" y2="52669"/>
                        <a14:foregroundMark x1="68824" y1="35587" x2="68706" y2="58007"/>
                        <a14:foregroundMark x1="63176" y1="41281" x2="63176" y2="41281"/>
                        <a14:foregroundMark x1="63412" y1="41281" x2="67294" y2="40391"/>
                        <a14:foregroundMark x1="62251" y1="35765" x2="61294" y2="36477"/>
                        <a14:foregroundMark x1="62729" y1="35409" x2="62251" y2="35765"/>
                        <a14:foregroundMark x1="63240" y1="35029" x2="62729" y2="35409"/>
                        <a14:foregroundMark x1="68471" y1="31139" x2="65466" y2="33374"/>
                        <a14:foregroundMark x1="57034" y1="42170" x2="56235" y2="43238"/>
                        <a14:foregroundMark x1="61294" y1="36477" x2="57456" y2="41606"/>
                        <a14:foregroundMark x1="42155" y1="45261" x2="32706" y2="46619"/>
                        <a14:foregroundMark x1="52288" y1="43805" x2="43154" y2="45118"/>
                        <a14:foregroundMark x1="56235" y1="43238" x2="55904" y2="43286"/>
                        <a14:foregroundMark x1="31935" y1="64510" x2="38000" y2="62811"/>
                        <a14:foregroundMark x1="30120" y1="65018" x2="31698" y2="64576"/>
                        <a14:foregroundMark x1="29073" y1="65311" x2="30092" y2="65026"/>
                        <a14:foregroundMark x1="28471" y1="65480" x2="28863" y2="65370"/>
                        <a14:foregroundMark x1="38000" y1="62811" x2="38353" y2="61566"/>
                        <a14:foregroundMark x1="38471" y1="56762" x2="44588" y2="56406"/>
                        <a14:foregroundMark x1="44588" y1="56406" x2="48588" y2="49822"/>
                        <a14:foregroundMark x1="48588" y1="49822" x2="51529" y2="58897"/>
                        <a14:foregroundMark x1="51529" y1="58897" x2="55340" y2="56357"/>
                        <a14:foregroundMark x1="59433" y1="55694" x2="63765" y2="62100"/>
                        <a14:foregroundMark x1="58952" y1="54982" x2="59433" y2="55694"/>
                        <a14:foregroundMark x1="58712" y1="54626" x2="58952" y2="54982"/>
                        <a14:foregroundMark x1="58471" y1="54270" x2="58712" y2="54626"/>
                        <a14:foregroundMark x1="63765" y1="62100" x2="62118" y2="70107"/>
                        <a14:foregroundMark x1="46588" y1="68149" x2="47059" y2="77580"/>
                        <a14:foregroundMark x1="47059" y1="77580" x2="47059" y2="77580"/>
                        <a14:foregroundMark x1="6824" y1="71530" x2="7529" y2="75445"/>
                        <a14:foregroundMark x1="4118" y1="66904" x2="4235" y2="66726"/>
                        <a14:foregroundMark x1="1765" y1="69929" x2="6118" y2="89324"/>
                        <a14:foregroundMark x1="5765" y1="90391" x2="8588" y2="96975"/>
                        <a14:foregroundMark x1="2941" y1="66014" x2="8824" y2="62633"/>
                        <a14:foregroundMark x1="8824" y1="62633" x2="15176" y2="63345"/>
                        <a14:foregroundMark x1="15176" y1="63345" x2="19059" y2="70107"/>
                        <a14:foregroundMark x1="18403" y1="53569" x2="18353" y2="52313"/>
                        <a14:foregroundMark x1="19059" y1="70107" x2="18809" y2="63802"/>
                        <a14:foregroundMark x1="18353" y1="52313" x2="18353" y2="52313"/>
                        <a14:foregroundMark x1="12118" y1="30249" x2="17412" y2="52669"/>
                        <a14:foregroundMark x1="24090" y1="58351" x2="23412" y2="62456"/>
                        <a14:foregroundMark x1="25058" y1="52491" x2="24794" y2="54093"/>
                        <a14:foregroundMark x1="23412" y1="62456" x2="23529" y2="63345"/>
                        <a14:foregroundMark x1="38290" y1="52692" x2="40941" y2="56584"/>
                        <a14:foregroundMark x1="43620" y1="50356" x2="46824" y2="55694"/>
                        <a14:foregroundMark x1="39882" y1="44128" x2="41119" y2="46188"/>
                        <a14:foregroundMark x1="48824" y1="44662" x2="49176" y2="59075"/>
                        <a14:foregroundMark x1="27765" y1="45552" x2="27136" y2="49991"/>
                        <a14:foregroundMark x1="38471" y1="9075" x2="38471" y2="9075"/>
                        <a14:foregroundMark x1="44353" y1="1068" x2="44353" y2="1068"/>
                        <a14:foregroundMark x1="47176" y1="1068" x2="48353" y2="6762"/>
                        <a14:foregroundMark x1="43294" y1="2491" x2="43294" y2="2491"/>
                        <a14:foregroundMark x1="42706" y1="2491" x2="42706" y2="6940"/>
                        <a14:foregroundMark x1="48706" y1="6050" x2="50588" y2="7829"/>
                        <a14:foregroundMark x1="52551" y1="3879" x2="50118" y2="7117"/>
                        <a14:foregroundMark x1="54715" y1="5624" x2="55647" y2="7651"/>
                        <a14:foregroundMark x1="51176" y1="4270" x2="51176" y2="4270"/>
                        <a14:foregroundMark x1="55765" y1="6762" x2="55765" y2="6762"/>
                        <a14:foregroundMark x1="56545" y1="13167" x2="56824" y2="14947"/>
                        <a14:foregroundMark x1="56295" y1="11566" x2="56418" y2="12351"/>
                        <a14:foregroundMark x1="55765" y1="8185" x2="56295" y2="11566"/>
                        <a14:foregroundMark x1="63765" y1="13345" x2="71294" y2="18683"/>
                        <a14:foregroundMark x1="71294" y1="18683" x2="71765" y2="18683"/>
                        <a14:foregroundMark x1="76941" y1="15302" x2="73121" y2="11100"/>
                        <a14:foregroundMark x1="69885" y1="12561" x2="68706" y2="14413"/>
                        <a14:foregroundMark x1="66118" y1="12100" x2="65882" y2="12100"/>
                        <a14:foregroundMark x1="75176" y1="12100" x2="75176" y2="12100"/>
                        <a14:foregroundMark x1="76471" y1="40569" x2="84118" y2="54804"/>
                        <a14:foregroundMark x1="84118" y1="54804" x2="85529" y2="55338"/>
                        <a14:foregroundMark x1="83765" y1="50178" x2="87294" y2="51068"/>
                        <a14:foregroundMark x1="94824" y1="37544" x2="90941" y2="47687"/>
                        <a14:foregroundMark x1="90941" y1="47687" x2="88706" y2="50356"/>
                        <a14:foregroundMark x1="94471" y1="56940" x2="88990" y2="67264"/>
                        <a14:foregroundMark x1="82353" y1="67616" x2="72588" y2="74021"/>
                        <a14:foregroundMark x1="72588" y1="74021" x2="28471" y2="85587"/>
                        <a14:foregroundMark x1="15765" y1="93060" x2="26588" y2="86477"/>
                        <a14:foregroundMark x1="92235" y1="37722" x2="92235" y2="38078"/>
                        <a14:foregroundMark x1="94118" y1="37011" x2="96911" y2="42819"/>
                        <a14:foregroundMark x1="96911" y1="38595" x2="93176" y2="37544"/>
                        <a14:foregroundMark x1="68824" y1="45552" x2="75647" y2="46263"/>
                        <a14:foregroundMark x1="75647" y1="46263" x2="76588" y2="46085"/>
                        <a14:foregroundMark x1="98567" y1="57974" x2="98533" y2="58620"/>
                        <a14:foregroundMark x1="98631" y1="56762" x2="98617" y2="57034"/>
                        <a14:foregroundMark x1="98865" y1="52335" x2="98631" y2="56762"/>
                        <a14:foregroundMark x1="98941" y1="50890" x2="98888" y2="51894"/>
                        <a14:foregroundMark x1="97346" y1="62472" x2="96235" y2="65125"/>
                        <a14:foregroundMark x1="96911" y1="36299" x2="94588" y2="36299"/>
                        <a14:foregroundMark x1="12941" y1="95907" x2="20118" y2="93772"/>
                        <a14:foregroundMark x1="97882" y1="64769" x2="97882" y2="64769"/>
                        <a14:foregroundMark x1="36824" y1="12633" x2="36824" y2="12633"/>
                        <a14:foregroundMark x1="54824" y1="4448" x2="54824" y2="4448"/>
                        <a14:foregroundMark x1="77294" y1="18149" x2="77294" y2="18149"/>
                        <a14:foregroundMark x1="72706" y1="11210" x2="72706" y2="11210"/>
                        <a14:foregroundMark x1="36000" y1="23843" x2="36000" y2="23843"/>
                        <a14:foregroundMark x1="34353" y1="23843" x2="34353" y2="23843"/>
                        <a14:foregroundMark x1="35176" y1="24021" x2="35176" y2="24021"/>
                        <a14:foregroundMark x1="35176" y1="24021" x2="37176" y2="23843"/>
                        <a14:foregroundMark x1="38941" y1="23132" x2="38941" y2="23132"/>
                        <a14:foregroundMark x1="40588" y1="22776" x2="40588" y2="22776"/>
                        <a14:foregroundMark x1="40353" y1="20996" x2="40353" y2="20996"/>
                        <a14:foregroundMark x1="39765" y1="20641" x2="39765" y2="20641"/>
                        <a14:foregroundMark x1="39765" y1="18683" x2="39765" y2="18683"/>
                        <a14:foregroundMark x1="39765" y1="18861" x2="40353" y2="20641"/>
                        <a14:foregroundMark x1="30615" y1="66829" x2="32000" y2="72776"/>
                        <a14:foregroundMark x1="25412" y1="44484" x2="26857" y2="50688"/>
                        <a14:foregroundMark x1="32000" y1="72776" x2="32118" y2="72954"/>
                        <a14:foregroundMark x1="19059" y1="55516" x2="19059" y2="55516"/>
                        <a14:foregroundMark x1="19059" y1="59786" x2="19059" y2="62278"/>
                        <a14:foregroundMark x1="19059" y1="55516" x2="19059" y2="59786"/>
                        <a14:foregroundMark x1="18941" y1="62278" x2="18941" y2="65658"/>
                        <a14:foregroundMark x1="12706" y1="62456" x2="12706" y2="62456"/>
                        <a14:foregroundMark x1="10118" y1="61388" x2="13529" y2="62811"/>
                        <a14:foregroundMark x1="2353" y1="66192" x2="1059" y2="75623"/>
                        <a14:foregroundMark x1="6129" y1="93856" x2="6353" y2="94662"/>
                        <a14:foregroundMark x1="1059" y1="75623" x2="3374" y2="83950"/>
                        <a14:foregroundMark x1="98628" y1="44732" x2="98706" y2="45730"/>
                        <a14:foregroundMark x1="98235" y1="39680" x2="98394" y2="41717"/>
                        <a14:foregroundMark x1="98706" y1="37544" x2="98706" y2="37544"/>
                        <a14:foregroundMark x1="99059" y1="39324" x2="99882" y2="44128"/>
                        <a14:foregroundMark x1="98235" y1="41637" x2="99647" y2="55872"/>
                        <a14:foregroundMark x1="27412" y1="50178" x2="27172" y2="51823"/>
                        <a14:foregroundMark x1="31823" y1="62503" x2="32824" y2="62811"/>
                        <a14:foregroundMark x1="29692" y1="61848" x2="31223" y2="62319"/>
                        <a14:foregroundMark x1="32824" y1="62811" x2="36706" y2="58185"/>
                        <a14:foregroundMark x1="35028" y1="57009" x2="39529" y2="52313"/>
                        <a14:foregroundMark x1="37518" y1="53077" x2="40353" y2="53203"/>
                        <a14:foregroundMark x1="39176" y1="51423" x2="42118" y2="52847"/>
                        <a14:foregroundMark x1="22353" y1="54093" x2="26355" y2="60309"/>
                        <a14:foregroundMark x1="35529" y1="58363" x2="34353" y2="60142"/>
                        <a14:foregroundMark x1="39882" y1="51601" x2="43059" y2="53203"/>
                        <a14:foregroundMark x1="44000" y1="51601" x2="47529" y2="49288"/>
                        <a14:foregroundMark x1="47882" y1="48754" x2="46235" y2="49644"/>
                        <a14:foregroundMark x1="49529" y1="48932" x2="52471" y2="58185"/>
                        <a14:foregroundMark x1="52118" y1="56584" x2="57412" y2="57651"/>
                        <a14:foregroundMark x1="57647" y1="56762" x2="56824" y2="56940"/>
                        <a14:foregroundMark x1="53059" y1="38434" x2="51294" y2="47153"/>
                        <a14:foregroundMark x1="52706" y1="38790" x2="51647" y2="46263"/>
                        <a14:foregroundMark x1="53176" y1="39324" x2="53059" y2="45196"/>
                        <a14:foregroundMark x1="53176" y1="40569" x2="53765" y2="43772"/>
                        <a14:foregroundMark x1="50941" y1="47865" x2="53412" y2="46085"/>
                        <a14:foregroundMark x1="54941" y1="41459" x2="61647" y2="43060"/>
                        <a14:foregroundMark x1="61647" y1="43060" x2="62353" y2="35587"/>
                        <a14:foregroundMark x1="63294" y1="35765" x2="63176" y2="38434"/>
                        <a14:foregroundMark x1="62645" y1="45907" x2="62706" y2="52847"/>
                        <a14:foregroundMark x1="62588" y1="39324" x2="62645" y2="45907"/>
                        <a14:foregroundMark x1="61412" y1="53737" x2="58588" y2="56940"/>
                        <a14:foregroundMark x1="29176" y1="62989" x2="26353" y2="61744"/>
                        <a14:foregroundMark x1="28235" y1="49288" x2="35176" y2="50000"/>
                        <a14:foregroundMark x1="35176" y1="50000" x2="36235" y2="48043"/>
                        <a14:foregroundMark x1="36588" y1="47153" x2="39529" y2="47153"/>
                        <a14:foregroundMark x1="39882" y1="46975" x2="42471" y2="45907"/>
                        <a14:foregroundMark x1="3059" y1="84698" x2="5412" y2="93060"/>
                        <a14:foregroundMark x1="118" y1="74911" x2="1294" y2="69573"/>
                        <a14:foregroundMark x1="19714" y1="96406" x2="21176" y2="95907"/>
                        <a14:foregroundMark x1="16999" y1="97334" x2="17380" y2="97204"/>
                        <a14:foregroundMark x1="13882" y1="98399" x2="14194" y2="98292"/>
                        <a14:foregroundMark x1="23026" y1="94097" x2="27176" y2="90036"/>
                        <a14:foregroundMark x1="21176" y1="95907" x2="21466" y2="95623"/>
                        <a14:foregroundMark x1="27176" y1="90036" x2="46706" y2="82562"/>
                        <a14:foregroundMark x1="78706" y1="70819" x2="86941" y2="73310"/>
                        <a14:foregroundMark x1="86941" y1="73310" x2="92000" y2="65836"/>
                        <a14:foregroundMark x1="92000" y1="65836" x2="99529" y2="63523"/>
                        <a14:foregroundMark x1="99529" y1="63523" x2="98000" y2="59075"/>
                        <a14:foregroundMark x1="95176" y1="66548" x2="95412" y2="66904"/>
                        <a14:foregroundMark x1="96941" y1="66370" x2="96941" y2="66370"/>
                        <a14:foregroundMark x1="96588" y1="68149" x2="95176" y2="68327"/>
                        <a14:foregroundMark x1="98706" y1="65658" x2="91765" y2="65125"/>
                        <a14:foregroundMark x1="91647" y1="66904" x2="95882" y2="68861"/>
                        <a14:foregroundMark x1="85412" y1="48932" x2="90235" y2="45907"/>
                        <a14:foregroundMark x1="90471" y1="44484" x2="95059" y2="33986"/>
                        <a14:foregroundMark x1="98573" y1="37097" x2="99882" y2="38256"/>
                        <a14:foregroundMark x1="95059" y1="33986" x2="97442" y2="36096"/>
                        <a14:foregroundMark x1="90706" y1="44306" x2="90706" y2="44306"/>
                        <a14:foregroundMark x1="90706" y1="44306" x2="92965" y2="36583"/>
                        <a14:foregroundMark x1="93720" y1="35148" x2="97311" y2="36263"/>
                        <a14:foregroundMark x1="95412" y1="33630" x2="91176" y2="40036"/>
                        <a14:foregroundMark x1="92026" y1="36473" x2="91529" y2="37900"/>
                        <a14:foregroundMark x1="91971" y1="36467" x2="90471" y2="43416"/>
                        <a14:foregroundMark x1="95176" y1="34164" x2="98118" y2="34520"/>
                        <a14:foregroundMark x1="98069" y1="35287" x2="94588" y2="33274"/>
                        <a14:foregroundMark x1="95412" y1="33452" x2="94471" y2="33452"/>
                        <a14:foregroundMark x1="92541" y1="36533" x2="90588" y2="44128"/>
                        <a14:foregroundMark x1="90588" y1="44128" x2="90588" y2="44306"/>
                        <a14:foregroundMark x1="91620" y1="36426" x2="90000" y2="43950"/>
                        <a14:backgroundMark x1="17530" y1="55516" x2="16824" y2="54448"/>
                        <a14:backgroundMark x1="17765" y1="54270" x2="18497" y2="55516"/>
                        <a14:backgroundMark x1="53765" y1="712" x2="57294" y2="3559"/>
                        <a14:backgroundMark x1="56000" y1="11566" x2="56000" y2="11566"/>
                        <a14:backgroundMark x1="56824" y1="11388" x2="56824" y2="11388"/>
                        <a14:backgroundMark x1="56824" y1="11388" x2="57294" y2="11388"/>
                        <a14:backgroundMark x1="35765" y1="21886" x2="35765" y2="17082"/>
                        <a14:backgroundMark x1="34824" y1="24021" x2="34824" y2="24021"/>
                        <a14:backgroundMark x1="34353" y1="21886" x2="35542" y2="23122"/>
                        <a14:backgroundMark x1="72000" y1="10676" x2="72824" y2="8541"/>
                        <a14:backgroundMark x1="70353" y1="9253" x2="73647" y2="9964"/>
                        <a14:backgroundMark x1="4090" y1="93865" x2="4471" y2="95018"/>
                        <a14:backgroundMark x1="1294" y1="85409" x2="1394" y2="85710"/>
                        <a14:backgroundMark x1="4471" y1="95018" x2="4118" y2="95018"/>
                        <a14:backgroundMark x1="18353" y1="59786" x2="18353" y2="59786"/>
                        <a14:backgroundMark x1="42588" y1="9253" x2="42588" y2="9253"/>
                        <a14:backgroundMark x1="42118" y1="8719" x2="42118" y2="6406"/>
                        <a14:backgroundMark x1="42235" y1="8719" x2="43176" y2="8897"/>
                        <a14:backgroundMark x1="99529" y1="56762" x2="99529" y2="56762"/>
                        <a14:backgroundMark x1="99529" y1="56762" x2="99647" y2="57651"/>
                        <a14:backgroundMark x1="99294" y1="58363" x2="99627" y2="60577"/>
                        <a14:backgroundMark x1="31059" y1="56940" x2="33176" y2="54093"/>
                        <a14:backgroundMark x1="29765" y1="54804" x2="31647" y2="57829"/>
                        <a14:backgroundMark x1="42131" y1="49137" x2="43765" y2="48932"/>
                        <a14:backgroundMark x1="38503" y1="49591" x2="38962" y2="49534"/>
                        <a14:backgroundMark x1="57176" y1="49822" x2="57294" y2="47687"/>
                        <a14:backgroundMark x1="64118" y1="35409" x2="64118" y2="35409"/>
                        <a14:backgroundMark x1="44235" y1="47687" x2="43176" y2="47687"/>
                        <a14:backgroundMark x1="44235" y1="45196" x2="44235" y2="45196"/>
                        <a14:backgroundMark x1="43412" y1="48399" x2="43412" y2="49757"/>
                        <a14:backgroundMark x1="32353" y1="54982" x2="34588" y2="55160"/>
                        <a14:backgroundMark x1="28824" y1="57295" x2="27882" y2="56406"/>
                        <a14:backgroundMark x1="27294" y1="56050" x2="27294" y2="56050"/>
                        <a14:backgroundMark x1="26824" y1="54982" x2="27882" y2="53203"/>
                        <a14:backgroundMark x1="27882" y1="53203" x2="25882" y2="54093"/>
                        <a14:backgroundMark x1="32863" y1="58372" x2="32118" y2="58719"/>
                        <a14:backgroundMark x1="35176" y1="57295" x2="34784" y2="57478"/>
                        <a14:backgroundMark x1="28471" y1="61032" x2="29647" y2="61922"/>
                        <a14:backgroundMark x1="61882" y1="45907" x2="61882" y2="45907"/>
                        <a14:backgroundMark x1="27882" y1="62989" x2="28118" y2="59431"/>
                        <a14:backgroundMark x1="31176" y1="62100" x2="31176" y2="59431"/>
                        <a14:backgroundMark x1="35882" y1="50534" x2="38588" y2="50534"/>
                        <a14:backgroundMark x1="30000" y1="96619" x2="27882" y2="96975"/>
                        <a14:backgroundMark x1="28118" y1="95730" x2="22588" y2="97865"/>
                        <a14:backgroundMark x1="20588" y1="98221" x2="18824" y2="98754"/>
                        <a14:backgroundMark x1="17059" y1="99288" x2="17059" y2="99288"/>
                        <a14:backgroundMark x1="16353" y1="99644" x2="18471" y2="99644"/>
                        <a14:backgroundMark x1="18000" y1="99644" x2="15412" y2="99822"/>
                        <a14:backgroundMark x1="15765" y1="98754" x2="14588" y2="99110"/>
                        <a14:backgroundMark x1="15059" y1="99822" x2="15059" y2="99822"/>
                        <a14:backgroundMark x1="98185" y1="61020" x2="98274" y2="60177"/>
                        <a14:backgroundMark x1="98941" y1="34164" x2="99882" y2="35409"/>
                        <a14:backgroundMark x1="92941" y1="33274" x2="94471" y2="33452"/>
                      </a14:backgroundRemoval>
                    </a14:imgEffect>
                  </a14:imgLayer>
                </a14:imgProps>
              </a:ext>
              <a:ext uri="{28A0092B-C50C-407E-A947-70E740481C1C}">
                <a14:useLocalDpi xmlns:a14="http://schemas.microsoft.com/office/drawing/2010/main" val="0"/>
              </a:ext>
            </a:extLst>
          </a:blip>
          <a:srcRect/>
          <a:stretch>
            <a:fillRect/>
          </a:stretch>
        </p:blipFill>
        <p:spPr bwMode="auto">
          <a:xfrm>
            <a:off x="0" y="0"/>
            <a:ext cx="4823998" cy="318951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34FF089E-CF9C-D6E3-97C8-4A88D5E5678D}"/>
              </a:ext>
            </a:extLst>
          </p:cNvPr>
          <p:cNvSpPr txBox="1"/>
          <p:nvPr/>
        </p:nvSpPr>
        <p:spPr>
          <a:xfrm>
            <a:off x="4009980" y="2970351"/>
            <a:ext cx="394649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err="1">
                <a:ln w="0"/>
                <a:solidFill>
                  <a:srgbClr val="FF5050"/>
                </a:solidFill>
                <a:effectLst>
                  <a:reflection blurRad="6350" stA="53000" endA="300" endPos="35500" dir="5400000" sy="-90000" algn="bl" rotWithShape="0"/>
                </a:effectLst>
                <a:uLnTx/>
                <a:uFillTx/>
                <a:latin typeface="Tahoma" panose="020B0604030504040204" pitchFamily="34" charset="0"/>
                <a:ea typeface="Tahoma" panose="020B0604030504040204" pitchFamily="34" charset="0"/>
                <a:cs typeface="Tahoma" panose="020B0604030504040204" pitchFamily="34" charset="0"/>
              </a:rPr>
              <a:t>Tháng</a:t>
            </a:r>
            <a:r>
              <a:rPr kumimoji="0" lang="en-US" sz="6000" b="0" i="0" u="none" strike="noStrike" kern="1200" cap="none" spc="0" normalizeH="0" baseline="0" noProof="0" dirty="0">
                <a:ln w="0"/>
                <a:solidFill>
                  <a:srgbClr val="FF5050"/>
                </a:solidFill>
                <a:effectLst>
                  <a:reflection blurRad="6350" stA="53000" endA="300" endPos="35500" dir="5400000" sy="-90000" algn="bl" rotWithShape="0"/>
                </a:effectLst>
                <a:uLnTx/>
                <a:uFillTx/>
                <a:latin typeface="Tahoma" panose="020B0604030504040204" pitchFamily="34" charset="0"/>
                <a:ea typeface="Tahoma" panose="020B0604030504040204" pitchFamily="34" charset="0"/>
                <a:cs typeface="Tahoma" panose="020B0604030504040204" pitchFamily="34" charset="0"/>
              </a:rPr>
              <a:t> …</a:t>
            </a:r>
          </a:p>
        </p:txBody>
      </p:sp>
      <p:pic>
        <p:nvPicPr>
          <p:cNvPr id="5" name="Picture 2" descr="Set of cute colorful dot notepad with tape hand drawn vector illustration template paper Premium Vector">
            <a:extLst>
              <a:ext uri="{FF2B5EF4-FFF2-40B4-BE49-F238E27FC236}">
                <a16:creationId xmlns:a16="http://schemas.microsoft.com/office/drawing/2014/main" id="{AA7C25D2-1053-0DBA-F2DE-6BF641BB99AB}"/>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9705" b="89451" l="7668" r="93930">
                        <a14:foregroundMark x1="21725" y1="24895" x2="19649" y2="67089"/>
                        <a14:foregroundMark x1="19968" y1="15190" x2="26038" y2="21519"/>
                        <a14:foregroundMark x1="8786" y1="21519" x2="7827" y2="54008"/>
                        <a14:foregroundMark x1="63578" y1="78481" x2="53674" y2="74684"/>
                        <a14:foregroundMark x1="41214" y1="83966" x2="41374" y2="83544"/>
                        <a14:foregroundMark x1="79393" y1="37553" x2="86102" y2="74684"/>
                        <a14:foregroundMark x1="92173" y1="20253" x2="93930" y2="51899"/>
                      </a14:backgroundRemoval>
                    </a14:imgEffect>
                  </a14:imgLayer>
                </a14:imgProps>
              </a:ext>
              <a:ext uri="{28A0092B-C50C-407E-A947-70E740481C1C}">
                <a14:useLocalDpi xmlns:a14="http://schemas.microsoft.com/office/drawing/2010/main" val="0"/>
              </a:ext>
            </a:extLst>
          </a:blip>
          <a:srcRect/>
          <a:stretch>
            <a:fillRect/>
          </a:stretch>
        </p:blipFill>
        <p:spPr bwMode="auto">
          <a:xfrm>
            <a:off x="861532" y="3585851"/>
            <a:ext cx="10243391" cy="3878089"/>
          </a:xfrm>
          <a:prstGeom prst="rect">
            <a:avLst/>
          </a:prstGeom>
          <a:noFill/>
          <a:extLst>
            <a:ext uri="{909E8E84-426E-40DD-AFC4-6F175D3DCCD1}">
              <a14:hiddenFill xmlns:a14="http://schemas.microsoft.com/office/drawing/2010/main">
                <a:solidFill>
                  <a:srgbClr val="FFFFFF"/>
                </a:solidFill>
              </a14:hiddenFill>
            </a:ext>
          </a:extLst>
        </p:spPr>
      </p:pic>
      <p:pic>
        <p:nvPicPr>
          <p:cNvPr id="6" name="图片 131">
            <a:extLst>
              <a:ext uri="{FF2B5EF4-FFF2-40B4-BE49-F238E27FC236}">
                <a16:creationId xmlns:a16="http://schemas.microsoft.com/office/drawing/2014/main" id="{04BB4347-F1E6-F154-37D3-C267AC1BA2F2}"/>
              </a:ext>
            </a:extLst>
          </p:cNvPr>
          <p:cNvPicPr>
            <a:picLocks noChangeAspect="1"/>
          </p:cNvPicPr>
          <p:nvPr/>
        </p:nvPicPr>
        <p:blipFill>
          <a:blip r:embed="rId7"/>
          <a:stretch>
            <a:fillRect/>
          </a:stretch>
        </p:blipFill>
        <p:spPr>
          <a:xfrm>
            <a:off x="9954665" y="2249002"/>
            <a:ext cx="2145127" cy="1446617"/>
          </a:xfrm>
          <a:prstGeom prst="rect">
            <a:avLst/>
          </a:prstGeom>
        </p:spPr>
      </p:pic>
      <p:pic>
        <p:nvPicPr>
          <p:cNvPr id="7" name="Picture 6">
            <a:extLst>
              <a:ext uri="{FF2B5EF4-FFF2-40B4-BE49-F238E27FC236}">
                <a16:creationId xmlns:a16="http://schemas.microsoft.com/office/drawing/2014/main" id="{FDC94D19-C7CD-01E3-9780-497816338E05}"/>
              </a:ext>
            </a:extLst>
          </p:cNvPr>
          <p:cNvPicPr>
            <a:picLocks noChangeAspect="1"/>
          </p:cNvPicPr>
          <p:nvPr/>
        </p:nvPicPr>
        <p:blipFill>
          <a:blip r:embed="rId8"/>
          <a:stretch>
            <a:fillRect/>
          </a:stretch>
        </p:blipFill>
        <p:spPr>
          <a:xfrm>
            <a:off x="4561804" y="215914"/>
            <a:ext cx="6687892" cy="2597121"/>
          </a:xfrm>
          <a:prstGeom prst="rect">
            <a:avLst/>
          </a:prstGeom>
        </p:spPr>
      </p:pic>
    </p:spTree>
    <p:extLst>
      <p:ext uri="{BB962C8B-B14F-4D97-AF65-F5344CB8AC3E}">
        <p14:creationId xmlns:p14="http://schemas.microsoft.com/office/powerpoint/2010/main" val="1078521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16388"/>
                                        </p:tgtEl>
                                        <p:attrNameLst>
                                          <p:attrName>r</p:attrName>
                                        </p:attrNameLst>
                                      </p:cBhvr>
                                    </p:animRot>
                                    <p:animRot by="-240000">
                                      <p:cBhvr>
                                        <p:cTn id="7" dur="200" fill="hold">
                                          <p:stCondLst>
                                            <p:cond delay="200"/>
                                          </p:stCondLst>
                                        </p:cTn>
                                        <p:tgtEl>
                                          <p:spTgt spid="16388"/>
                                        </p:tgtEl>
                                        <p:attrNameLst>
                                          <p:attrName>r</p:attrName>
                                        </p:attrNameLst>
                                      </p:cBhvr>
                                    </p:animRot>
                                    <p:animRot by="240000">
                                      <p:cBhvr>
                                        <p:cTn id="8" dur="200" fill="hold">
                                          <p:stCondLst>
                                            <p:cond delay="400"/>
                                          </p:stCondLst>
                                        </p:cTn>
                                        <p:tgtEl>
                                          <p:spTgt spid="16388"/>
                                        </p:tgtEl>
                                        <p:attrNameLst>
                                          <p:attrName>r</p:attrName>
                                        </p:attrNameLst>
                                      </p:cBhvr>
                                    </p:animRot>
                                    <p:animRot by="-240000">
                                      <p:cBhvr>
                                        <p:cTn id="9" dur="200" fill="hold">
                                          <p:stCondLst>
                                            <p:cond delay="600"/>
                                          </p:stCondLst>
                                        </p:cTn>
                                        <p:tgtEl>
                                          <p:spTgt spid="16388"/>
                                        </p:tgtEl>
                                        <p:attrNameLst>
                                          <p:attrName>r</p:attrName>
                                        </p:attrNameLst>
                                      </p:cBhvr>
                                    </p:animRot>
                                    <p:animRot by="120000">
                                      <p:cBhvr>
                                        <p:cTn id="10" dur="200" fill="hold">
                                          <p:stCondLst>
                                            <p:cond delay="800"/>
                                          </p:stCondLst>
                                        </p:cTn>
                                        <p:tgtEl>
                                          <p:spTgt spid="16388"/>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p:cTn id="15" dur="500" fill="hold"/>
                                        <p:tgtEl>
                                          <p:spTgt spid="4"/>
                                        </p:tgtEl>
                                        <p:attrNameLst>
                                          <p:attrName>ppt_w</p:attrName>
                                        </p:attrNameLst>
                                      </p:cBhvr>
                                      <p:tavLst>
                                        <p:tav tm="0">
                                          <p:val>
                                            <p:fltVal val="0"/>
                                          </p:val>
                                        </p:tav>
                                        <p:tav tm="100000">
                                          <p:val>
                                            <p:strVal val="#ppt_w"/>
                                          </p:val>
                                        </p:tav>
                                      </p:tavLst>
                                    </p:anim>
                                    <p:anim calcmode="lin" valueType="num">
                                      <p:cBhvr>
                                        <p:cTn id="16" dur="500" fill="hold"/>
                                        <p:tgtEl>
                                          <p:spTgt spid="4"/>
                                        </p:tgtEl>
                                        <p:attrNameLst>
                                          <p:attrName>ppt_h</p:attrName>
                                        </p:attrNameLst>
                                      </p:cBhvr>
                                      <p:tavLst>
                                        <p:tav tm="0">
                                          <p:val>
                                            <p:fltVal val="0"/>
                                          </p:val>
                                        </p:tav>
                                        <p:tav tm="100000">
                                          <p:val>
                                            <p:strVal val="#ppt_h"/>
                                          </p:val>
                                        </p:tav>
                                      </p:tavLst>
                                    </p:anim>
                                    <p:animEffect transition="in" filter="fad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70640E6-CD08-B36D-690A-BC1FFE2FD270}"/>
              </a:ext>
            </a:extLst>
          </p:cNvPr>
          <p:cNvSpPr txBox="1"/>
          <p:nvPr/>
        </p:nvSpPr>
        <p:spPr>
          <a:xfrm>
            <a:off x="1" y="2143125"/>
            <a:ext cx="11391900" cy="1323439"/>
          </a:xfrm>
          <a:prstGeom prst="rect">
            <a:avLst/>
          </a:prstGeom>
          <a:noFill/>
        </p:spPr>
        <p:txBody>
          <a:bodyPr wrap="square" rtlCol="0">
            <a:spAutoFit/>
          </a:bodyPr>
          <a:lstStyle/>
          <a:p>
            <a:pPr algn="ctr"/>
            <a:r>
              <a:rPr lang="nl-NL" sz="4000" b="1" dirty="0">
                <a:solidFill>
                  <a:srgbClr val="FF0000"/>
                </a:solidFill>
                <a:effectLst/>
                <a:latin typeface="Cambria" panose="02040503050406030204" pitchFamily="18" charset="0"/>
                <a:ea typeface="Cambria" panose="02040503050406030204" pitchFamily="18" charset="0"/>
              </a:rPr>
              <a:t>Chủ đề tuần 13:</a:t>
            </a:r>
          </a:p>
          <a:p>
            <a:pPr algn="ctr"/>
            <a:r>
              <a:rPr lang="nl-NL" sz="4000" b="1" dirty="0">
                <a:effectLst/>
                <a:latin typeface="Cambria" panose="02040503050406030204" pitchFamily="18" charset="0"/>
                <a:ea typeface="Cambria" panose="02040503050406030204" pitchFamily="18" charset="0"/>
              </a:rPr>
              <a:t>CHỦ</a:t>
            </a:r>
            <a:r>
              <a:rPr lang="vi-VN" sz="4000" b="1" dirty="0">
                <a:effectLst/>
                <a:latin typeface="Cambria" panose="02040503050406030204" pitchFamily="18" charset="0"/>
                <a:ea typeface="Cambria" panose="02040503050406030204" pitchFamily="18" charset="0"/>
              </a:rPr>
              <a:t> ĐỘNG THỰC HIỆN NHIỆM VỤ ĐỌC SÁCH</a:t>
            </a:r>
            <a:endParaRPr lang="en-US" sz="4000" dirty="0">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3232286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pic>
        <p:nvPicPr>
          <p:cNvPr id="7" name="Picture 2">
            <a:extLst>
              <a:ext uri="{FF2B5EF4-FFF2-40B4-BE49-F238E27FC236}">
                <a16:creationId xmlns:a16="http://schemas.microsoft.com/office/drawing/2014/main" id="{A4B76CA5-9867-6DC4-6E34-112752EA6236}"/>
              </a:ext>
            </a:extLst>
          </p:cNvPr>
          <p:cNvPicPr>
            <a:picLocks noChangeAspect="1"/>
          </p:cNvPicPr>
          <p:nvPr/>
        </p:nvPicPr>
        <p:blipFill>
          <a:blip r:embed="rId3"/>
          <a:srcRect t="413" b="413"/>
          <a:stretch>
            <a:fillRect/>
          </a:stretch>
        </p:blipFill>
        <p:spPr>
          <a:xfrm>
            <a:off x="3158125" y="523875"/>
            <a:ext cx="7233650" cy="5486400"/>
          </a:xfrm>
          <a:prstGeom prst="rect">
            <a:avLst/>
          </a:prstGeom>
        </p:spPr>
      </p:pic>
      <p:pic>
        <p:nvPicPr>
          <p:cNvPr id="8" name="Picture 6">
            <a:extLst>
              <a:ext uri="{FF2B5EF4-FFF2-40B4-BE49-F238E27FC236}">
                <a16:creationId xmlns:a16="http://schemas.microsoft.com/office/drawing/2014/main" id="{DC0C0B97-D17A-3C99-F569-0C70616A8C2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3534748"/>
            <a:ext cx="4821089" cy="3429000"/>
          </a:xfrm>
          <a:prstGeom prst="rect">
            <a:avLst/>
          </a:prstGeom>
        </p:spPr>
      </p:pic>
      <p:sp>
        <p:nvSpPr>
          <p:cNvPr id="10" name="TextBox 9">
            <a:extLst>
              <a:ext uri="{FF2B5EF4-FFF2-40B4-BE49-F238E27FC236}">
                <a16:creationId xmlns:a16="http://schemas.microsoft.com/office/drawing/2014/main" id="{0A45A9F0-50B2-5233-2651-C182DD26F863}"/>
              </a:ext>
            </a:extLst>
          </p:cNvPr>
          <p:cNvSpPr txBox="1"/>
          <p:nvPr/>
        </p:nvSpPr>
        <p:spPr>
          <a:xfrm>
            <a:off x="4362450" y="2066925"/>
            <a:ext cx="5495925" cy="2308324"/>
          </a:xfrm>
          <a:prstGeom prst="rect">
            <a:avLst/>
          </a:prstGeom>
          <a:noFill/>
        </p:spPr>
        <p:txBody>
          <a:bodyPr wrap="square" rtlCol="0">
            <a:spAutoFit/>
          </a:bodyPr>
          <a:lstStyle/>
          <a:p>
            <a:pPr lvl="0" algn="ctr"/>
            <a:r>
              <a:rPr lang="en-US" sz="4800" b="1" i="1" dirty="0">
                <a:solidFill>
                  <a:prstClr val="black"/>
                </a:solidFill>
                <a:latin typeface="Calibri" panose="020F0502020204030204" pitchFamily="34" charset="0"/>
                <a:ea typeface="Times New Roman" panose="02020603050405020304" pitchFamily="18" charset="0"/>
                <a:cs typeface="Calibri" panose="020F0502020204030204" pitchFamily="34" charset="0"/>
              </a:rPr>
              <a:t>3. Chia </a:t>
            </a:r>
            <a:r>
              <a:rPr lang="en-US" sz="4800" b="1" i="1" dirty="0" err="1">
                <a:solidFill>
                  <a:prstClr val="black"/>
                </a:solidFill>
                <a:latin typeface="Calibri" panose="020F0502020204030204" pitchFamily="34" charset="0"/>
                <a:ea typeface="Times New Roman" panose="02020603050405020304" pitchFamily="18" charset="0"/>
                <a:cs typeface="Calibri" panose="020F0502020204030204" pitchFamily="34" charset="0"/>
              </a:rPr>
              <a:t>sẻ</a:t>
            </a:r>
            <a:r>
              <a:rPr lang="en-US" sz="4800" b="1" i="1" dirty="0">
                <a:solidFill>
                  <a:prstClr val="black"/>
                </a:solidFill>
                <a:latin typeface="Calibri" panose="020F0502020204030204" pitchFamily="34" charset="0"/>
                <a:ea typeface="Times New Roman" panose="02020603050405020304" pitchFamily="18" charset="0"/>
                <a:cs typeface="Calibri" panose="020F0502020204030204" pitchFamily="34" charset="0"/>
              </a:rPr>
              <a:t> </a:t>
            </a:r>
            <a:r>
              <a:rPr lang="en-US" sz="4800" b="1" i="1" dirty="0" err="1">
                <a:solidFill>
                  <a:prstClr val="black"/>
                </a:solidFill>
                <a:latin typeface="Calibri" panose="020F0502020204030204" pitchFamily="34" charset="0"/>
                <a:ea typeface="Times New Roman" panose="02020603050405020304" pitchFamily="18" charset="0"/>
                <a:cs typeface="Calibri" panose="020F0502020204030204" pitchFamily="34" charset="0"/>
              </a:rPr>
              <a:t>về</a:t>
            </a:r>
            <a:r>
              <a:rPr lang="en-US" sz="4800" b="1" i="1" dirty="0">
                <a:solidFill>
                  <a:prstClr val="black"/>
                </a:solidFill>
                <a:latin typeface="Calibri" panose="020F0502020204030204" pitchFamily="34" charset="0"/>
                <a:ea typeface="Times New Roman" panose="02020603050405020304" pitchFamily="18" charset="0"/>
                <a:cs typeface="Calibri" panose="020F0502020204030204" pitchFamily="34" charset="0"/>
              </a:rPr>
              <a:t> </a:t>
            </a:r>
            <a:r>
              <a:rPr lang="en-US" sz="4800" b="1" i="1" dirty="0" err="1">
                <a:solidFill>
                  <a:prstClr val="black"/>
                </a:solidFill>
                <a:latin typeface="Calibri" panose="020F0502020204030204" pitchFamily="34" charset="0"/>
                <a:ea typeface="Times New Roman" panose="02020603050405020304" pitchFamily="18" charset="0"/>
                <a:cs typeface="Calibri" panose="020F0502020204030204" pitchFamily="34" charset="0"/>
              </a:rPr>
              <a:t>tiến</a:t>
            </a:r>
            <a:r>
              <a:rPr lang="en-US" sz="4800" b="1" i="1" dirty="0">
                <a:solidFill>
                  <a:prstClr val="black"/>
                </a:solidFill>
                <a:latin typeface="Calibri" panose="020F0502020204030204" pitchFamily="34" charset="0"/>
                <a:ea typeface="Times New Roman" panose="02020603050405020304" pitchFamily="18" charset="0"/>
                <a:cs typeface="Calibri" panose="020F0502020204030204" pitchFamily="34" charset="0"/>
              </a:rPr>
              <a:t> </a:t>
            </a:r>
            <a:r>
              <a:rPr lang="en-US" sz="4800" b="1" i="1" dirty="0" err="1">
                <a:solidFill>
                  <a:prstClr val="black"/>
                </a:solidFill>
                <a:latin typeface="Calibri" panose="020F0502020204030204" pitchFamily="34" charset="0"/>
                <a:ea typeface="Times New Roman" panose="02020603050405020304" pitchFamily="18" charset="0"/>
                <a:cs typeface="Calibri" panose="020F0502020204030204" pitchFamily="34" charset="0"/>
              </a:rPr>
              <a:t>độ</a:t>
            </a:r>
            <a:r>
              <a:rPr lang="en-US" sz="4800" b="1" i="1" dirty="0">
                <a:solidFill>
                  <a:prstClr val="black"/>
                </a:solidFill>
                <a:latin typeface="Calibri" panose="020F0502020204030204" pitchFamily="34" charset="0"/>
                <a:ea typeface="Times New Roman" panose="02020603050405020304" pitchFamily="18" charset="0"/>
                <a:cs typeface="Calibri" panose="020F0502020204030204" pitchFamily="34" charset="0"/>
              </a:rPr>
              <a:t> </a:t>
            </a:r>
            <a:r>
              <a:rPr lang="en-US" sz="4800" b="1" i="1" dirty="0" err="1">
                <a:solidFill>
                  <a:prstClr val="black"/>
                </a:solidFill>
                <a:latin typeface="Calibri" panose="020F0502020204030204" pitchFamily="34" charset="0"/>
                <a:ea typeface="Times New Roman" panose="02020603050405020304" pitchFamily="18" charset="0"/>
                <a:cs typeface="Calibri" panose="020F0502020204030204" pitchFamily="34" charset="0"/>
              </a:rPr>
              <a:t>thực</a:t>
            </a:r>
            <a:r>
              <a:rPr lang="en-US" sz="4800" b="1" i="1" dirty="0">
                <a:solidFill>
                  <a:prstClr val="black"/>
                </a:solidFill>
                <a:latin typeface="Calibri" panose="020F0502020204030204" pitchFamily="34" charset="0"/>
                <a:ea typeface="Times New Roman" panose="02020603050405020304" pitchFamily="18" charset="0"/>
                <a:cs typeface="Calibri" panose="020F0502020204030204" pitchFamily="34" charset="0"/>
              </a:rPr>
              <a:t> </a:t>
            </a:r>
            <a:r>
              <a:rPr lang="en-US" sz="4800" b="1" i="1" dirty="0" err="1">
                <a:solidFill>
                  <a:prstClr val="black"/>
                </a:solidFill>
                <a:latin typeface="Calibri" panose="020F0502020204030204" pitchFamily="34" charset="0"/>
                <a:ea typeface="Times New Roman" panose="02020603050405020304" pitchFamily="18" charset="0"/>
                <a:cs typeface="Calibri" panose="020F0502020204030204" pitchFamily="34" charset="0"/>
              </a:rPr>
              <a:t>hiện</a:t>
            </a:r>
            <a:r>
              <a:rPr lang="en-US" sz="4800" b="1" i="1" dirty="0">
                <a:solidFill>
                  <a:prstClr val="black"/>
                </a:solidFill>
                <a:latin typeface="Calibri" panose="020F0502020204030204" pitchFamily="34" charset="0"/>
                <a:ea typeface="Times New Roman" panose="02020603050405020304" pitchFamily="18" charset="0"/>
                <a:cs typeface="Calibri" panose="020F0502020204030204" pitchFamily="34" charset="0"/>
              </a:rPr>
              <a:t> </a:t>
            </a:r>
            <a:r>
              <a:rPr lang="en-US" sz="4800" b="1" i="1" dirty="0" err="1">
                <a:solidFill>
                  <a:prstClr val="black"/>
                </a:solidFill>
                <a:latin typeface="Calibri" panose="020F0502020204030204" pitchFamily="34" charset="0"/>
                <a:ea typeface="Times New Roman" panose="02020603050405020304" pitchFamily="18" charset="0"/>
                <a:cs typeface="Calibri" panose="020F0502020204030204" pitchFamily="34" charset="0"/>
              </a:rPr>
              <a:t>kế</a:t>
            </a:r>
            <a:r>
              <a:rPr lang="en-US" sz="4800" b="1" i="1" dirty="0">
                <a:solidFill>
                  <a:prstClr val="black"/>
                </a:solidFill>
                <a:latin typeface="Calibri" panose="020F0502020204030204" pitchFamily="34" charset="0"/>
                <a:ea typeface="Times New Roman" panose="02020603050405020304" pitchFamily="18" charset="0"/>
                <a:cs typeface="Calibri" panose="020F0502020204030204" pitchFamily="34" charset="0"/>
              </a:rPr>
              <a:t> </a:t>
            </a:r>
            <a:r>
              <a:rPr lang="en-US" sz="4800" b="1" i="1" dirty="0" err="1">
                <a:solidFill>
                  <a:prstClr val="black"/>
                </a:solidFill>
                <a:latin typeface="Calibri" panose="020F0502020204030204" pitchFamily="34" charset="0"/>
                <a:ea typeface="Times New Roman" panose="02020603050405020304" pitchFamily="18" charset="0"/>
                <a:cs typeface="Calibri" panose="020F0502020204030204" pitchFamily="34" charset="0"/>
              </a:rPr>
              <a:t>hoạch</a:t>
            </a:r>
            <a:r>
              <a:rPr lang="en-US" sz="4800" b="1" i="1" dirty="0">
                <a:solidFill>
                  <a:prstClr val="black"/>
                </a:solidFill>
                <a:latin typeface="Calibri" panose="020F0502020204030204" pitchFamily="34" charset="0"/>
                <a:ea typeface="Times New Roman" panose="02020603050405020304" pitchFamily="18" charset="0"/>
                <a:cs typeface="Calibri" panose="020F0502020204030204" pitchFamily="34" charset="0"/>
              </a:rPr>
              <a:t> </a:t>
            </a:r>
            <a:r>
              <a:rPr lang="en-US" sz="4800" b="1" i="1" dirty="0" err="1">
                <a:solidFill>
                  <a:prstClr val="black"/>
                </a:solidFill>
                <a:latin typeface="Calibri" panose="020F0502020204030204" pitchFamily="34" charset="0"/>
                <a:ea typeface="Times New Roman" panose="02020603050405020304" pitchFamily="18" charset="0"/>
                <a:cs typeface="Calibri" panose="020F0502020204030204" pitchFamily="34" charset="0"/>
              </a:rPr>
              <a:t>giới</a:t>
            </a:r>
            <a:r>
              <a:rPr lang="en-US" sz="4800" b="1" i="1" dirty="0">
                <a:solidFill>
                  <a:prstClr val="black"/>
                </a:solidFill>
                <a:latin typeface="Calibri" panose="020F0502020204030204" pitchFamily="34" charset="0"/>
                <a:ea typeface="Times New Roman" panose="02020603050405020304" pitchFamily="18" charset="0"/>
                <a:cs typeface="Calibri" panose="020F0502020204030204" pitchFamily="34" charset="0"/>
              </a:rPr>
              <a:t> </a:t>
            </a:r>
            <a:r>
              <a:rPr lang="en-US" sz="4800" b="1" i="1" dirty="0" err="1">
                <a:solidFill>
                  <a:prstClr val="black"/>
                </a:solidFill>
                <a:latin typeface="Calibri" panose="020F0502020204030204" pitchFamily="34" charset="0"/>
                <a:ea typeface="Times New Roman" panose="02020603050405020304" pitchFamily="18" charset="0"/>
                <a:cs typeface="Calibri" panose="020F0502020204030204" pitchFamily="34" charset="0"/>
              </a:rPr>
              <a:t>thiệu</a:t>
            </a:r>
            <a:r>
              <a:rPr lang="en-US" sz="4800" b="1" i="1" dirty="0">
                <a:solidFill>
                  <a:prstClr val="black"/>
                </a:solidFill>
                <a:latin typeface="Calibri" panose="020F0502020204030204" pitchFamily="34" charset="0"/>
                <a:ea typeface="Times New Roman" panose="02020603050405020304" pitchFamily="18" charset="0"/>
                <a:cs typeface="Calibri" panose="020F0502020204030204" pitchFamily="34" charset="0"/>
              </a:rPr>
              <a:t> </a:t>
            </a:r>
            <a:r>
              <a:rPr lang="en-US" sz="4800" b="1" i="1" dirty="0" err="1">
                <a:solidFill>
                  <a:prstClr val="black"/>
                </a:solidFill>
                <a:latin typeface="Calibri" panose="020F0502020204030204" pitchFamily="34" charset="0"/>
                <a:ea typeface="Times New Roman" panose="02020603050405020304" pitchFamily="18" charset="0"/>
                <a:cs typeface="Calibri" panose="020F0502020204030204" pitchFamily="34" charset="0"/>
              </a:rPr>
              <a:t>sách</a:t>
            </a:r>
            <a:r>
              <a:rPr lang="en-US" sz="4800" b="1" i="1" dirty="0">
                <a:solidFill>
                  <a:prstClr val="black"/>
                </a:solidFill>
                <a:latin typeface="Calibri" panose="020F0502020204030204" pitchFamily="34" charset="0"/>
                <a:ea typeface="Times New Roman" panose="02020603050405020304" pitchFamily="18" charset="0"/>
                <a:cs typeface="Calibri" panose="020F0502020204030204" pitchFamily="34" charset="0"/>
              </a:rPr>
              <a:t> </a:t>
            </a:r>
            <a:endParaRPr kumimoji="0" lang="en-US" sz="4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370366959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3A65059A-8FD9-6B3C-20E3-8252536AB410}"/>
              </a:ext>
            </a:extLst>
          </p:cNvPr>
          <p:cNvGrpSpPr/>
          <p:nvPr/>
        </p:nvGrpSpPr>
        <p:grpSpPr>
          <a:xfrm>
            <a:off x="286748" y="2057399"/>
            <a:ext cx="4409078" cy="4964742"/>
            <a:chOff x="305797" y="579715"/>
            <a:chExt cx="5455920" cy="6232876"/>
          </a:xfrm>
        </p:grpSpPr>
        <p:grpSp>
          <p:nvGrpSpPr>
            <p:cNvPr id="7" name="Group 6">
              <a:extLst>
                <a:ext uri="{FF2B5EF4-FFF2-40B4-BE49-F238E27FC236}">
                  <a16:creationId xmlns:a16="http://schemas.microsoft.com/office/drawing/2014/main" id="{9F937392-EA0F-DAEC-A91F-56A0F85ADBE3}"/>
                </a:ext>
              </a:extLst>
            </p:cNvPr>
            <p:cNvGrpSpPr/>
            <p:nvPr/>
          </p:nvGrpSpPr>
          <p:grpSpPr>
            <a:xfrm>
              <a:off x="305797" y="2309160"/>
              <a:ext cx="5455920" cy="4503431"/>
              <a:chOff x="0" y="2686369"/>
              <a:chExt cx="5455920" cy="4503431"/>
            </a:xfrm>
          </p:grpSpPr>
          <p:pic>
            <p:nvPicPr>
              <p:cNvPr id="11" name="Picture 10" descr="A picture containing icon&#10;&#10;Description automatically generated">
                <a:extLst>
                  <a:ext uri="{FF2B5EF4-FFF2-40B4-BE49-F238E27FC236}">
                    <a16:creationId xmlns:a16="http://schemas.microsoft.com/office/drawing/2014/main" id="{CCA83D45-4181-4B46-948A-829A7064A4F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373787"/>
                <a:ext cx="5455920" cy="3816013"/>
              </a:xfrm>
              <a:prstGeom prst="rect">
                <a:avLst/>
              </a:prstGeom>
            </p:spPr>
          </p:pic>
          <p:pic>
            <p:nvPicPr>
              <p:cNvPr id="12" name="Picture 11" descr="Icon&#10;&#10;Description automatically generated">
                <a:extLst>
                  <a:ext uri="{FF2B5EF4-FFF2-40B4-BE49-F238E27FC236}">
                    <a16:creationId xmlns:a16="http://schemas.microsoft.com/office/drawing/2014/main" id="{7CB7F395-762A-E557-8D13-332862DA655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5190" y="2686369"/>
                <a:ext cx="4605537" cy="4160528"/>
              </a:xfrm>
              <a:prstGeom prst="rect">
                <a:avLst/>
              </a:prstGeom>
            </p:spPr>
          </p:pic>
        </p:grpSp>
        <p:grpSp>
          <p:nvGrpSpPr>
            <p:cNvPr id="8" name="Group 7">
              <a:extLst>
                <a:ext uri="{FF2B5EF4-FFF2-40B4-BE49-F238E27FC236}">
                  <a16:creationId xmlns:a16="http://schemas.microsoft.com/office/drawing/2014/main" id="{499B8A03-4DAC-1C11-FFBE-721E4D94C016}"/>
                </a:ext>
              </a:extLst>
            </p:cNvPr>
            <p:cNvGrpSpPr/>
            <p:nvPr/>
          </p:nvGrpSpPr>
          <p:grpSpPr>
            <a:xfrm>
              <a:off x="1504610" y="579715"/>
              <a:ext cx="3376244" cy="1784571"/>
              <a:chOff x="84594" y="2353938"/>
              <a:chExt cx="2354996" cy="1263016"/>
            </a:xfrm>
          </p:grpSpPr>
          <p:sp>
            <p:nvSpPr>
              <p:cNvPr id="9" name="Speech Bubble: Oval 8">
                <a:extLst>
                  <a:ext uri="{FF2B5EF4-FFF2-40B4-BE49-F238E27FC236}">
                    <a16:creationId xmlns:a16="http://schemas.microsoft.com/office/drawing/2014/main" id="{7F06537F-7FEE-B1C8-D335-889239BA08B5}"/>
                  </a:ext>
                </a:extLst>
              </p:cNvPr>
              <p:cNvSpPr/>
              <p:nvPr/>
            </p:nvSpPr>
            <p:spPr>
              <a:xfrm flipH="1">
                <a:off x="84594" y="2353938"/>
                <a:ext cx="2354996" cy="1224000"/>
              </a:xfrm>
              <a:custGeom>
                <a:avLst/>
                <a:gdLst>
                  <a:gd name="connsiteX0" fmla="*/ 253062 w 2728435"/>
                  <a:gd name="connsiteY0" fmla="*/ 1298266 h 1377573"/>
                  <a:gd name="connsiteX1" fmla="*/ 265756 w 2728435"/>
                  <a:gd name="connsiteY1" fmla="*/ 1097244 h 1377573"/>
                  <a:gd name="connsiteX2" fmla="*/ 1049770 w 2728435"/>
                  <a:gd name="connsiteY2" fmla="*/ 18546 h 1377573"/>
                  <a:gd name="connsiteX3" fmla="*/ 2264931 w 2728435"/>
                  <a:gd name="connsiteY3" fmla="*/ 171470 h 1377573"/>
                  <a:gd name="connsiteX4" fmla="*/ 1813046 w 2728435"/>
                  <a:gd name="connsiteY4" fmla="*/ 1339228 h 1377573"/>
                  <a:gd name="connsiteX5" fmla="*/ 648797 w 2728435"/>
                  <a:gd name="connsiteY5" fmla="*/ 1275261 h 1377573"/>
                  <a:gd name="connsiteX6" fmla="*/ 253062 w 2728435"/>
                  <a:gd name="connsiteY6" fmla="*/ 1298266 h 1377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28435" h="1377573" fill="none" extrusionOk="0">
                    <a:moveTo>
                      <a:pt x="253062" y="1298266"/>
                    </a:moveTo>
                    <a:cubicBezTo>
                      <a:pt x="252785" y="1227559"/>
                      <a:pt x="263178" y="1189313"/>
                      <a:pt x="265756" y="1097244"/>
                    </a:cubicBezTo>
                    <a:cubicBezTo>
                      <a:pt x="-428921" y="743572"/>
                      <a:pt x="90984" y="306134"/>
                      <a:pt x="1049770" y="18546"/>
                    </a:cubicBezTo>
                    <a:cubicBezTo>
                      <a:pt x="1522336" y="-70594"/>
                      <a:pt x="1947528" y="-39879"/>
                      <a:pt x="2264931" y="171470"/>
                    </a:cubicBezTo>
                    <a:cubicBezTo>
                      <a:pt x="3098353" y="515722"/>
                      <a:pt x="2706518" y="1263198"/>
                      <a:pt x="1813046" y="1339228"/>
                    </a:cubicBezTo>
                    <a:cubicBezTo>
                      <a:pt x="1467954" y="1410190"/>
                      <a:pt x="1039260" y="1313162"/>
                      <a:pt x="648797" y="1275261"/>
                    </a:cubicBezTo>
                    <a:cubicBezTo>
                      <a:pt x="479958" y="1282772"/>
                      <a:pt x="442080" y="1289721"/>
                      <a:pt x="253062" y="1298266"/>
                    </a:cubicBezTo>
                    <a:close/>
                  </a:path>
                  <a:path w="2728435" h="1377573" stroke="0" extrusionOk="0">
                    <a:moveTo>
                      <a:pt x="253062" y="1298266"/>
                    </a:moveTo>
                    <a:cubicBezTo>
                      <a:pt x="267925" y="1205888"/>
                      <a:pt x="268497" y="1161883"/>
                      <a:pt x="265756" y="1097244"/>
                    </a:cubicBezTo>
                    <a:cubicBezTo>
                      <a:pt x="-356821" y="692707"/>
                      <a:pt x="60940" y="-833"/>
                      <a:pt x="1049770" y="18546"/>
                    </a:cubicBezTo>
                    <a:cubicBezTo>
                      <a:pt x="1428695" y="-53285"/>
                      <a:pt x="1903232" y="65050"/>
                      <a:pt x="2264931" y="171470"/>
                    </a:cubicBezTo>
                    <a:cubicBezTo>
                      <a:pt x="3013511" y="608795"/>
                      <a:pt x="2833065" y="1178530"/>
                      <a:pt x="1813046" y="1339228"/>
                    </a:cubicBezTo>
                    <a:cubicBezTo>
                      <a:pt x="1443060" y="1394820"/>
                      <a:pt x="1009253" y="1425247"/>
                      <a:pt x="648797" y="1275261"/>
                    </a:cubicBezTo>
                    <a:cubicBezTo>
                      <a:pt x="555784" y="1261087"/>
                      <a:pt x="368051" y="1298051"/>
                      <a:pt x="253062" y="1298266"/>
                    </a:cubicBezTo>
                    <a:close/>
                  </a:path>
                </a:pathLst>
              </a:custGeom>
              <a:solidFill>
                <a:srgbClr val="FFFF99"/>
              </a:solidFill>
              <a:ln w="12700">
                <a:solidFill>
                  <a:srgbClr val="FFC000"/>
                </a:solidFill>
                <a:extLst>
                  <a:ext uri="{C807C97D-BFC1-408E-A445-0C87EB9F89A2}">
                    <ask:lineSketchStyleProps xmlns:ask="http://schemas.microsoft.com/office/drawing/2018/sketchyshapes" sd="2719067709">
                      <a:prstGeom prst="wedgeEllipseCallout">
                        <a:avLst>
                          <a:gd name="adj1" fmla="val -40725"/>
                          <a:gd name="adj2" fmla="val 44243"/>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10" name="TextBox 9">
                <a:extLst>
                  <a:ext uri="{FF2B5EF4-FFF2-40B4-BE49-F238E27FC236}">
                    <a16:creationId xmlns:a16="http://schemas.microsoft.com/office/drawing/2014/main" id="{FBD1C484-0935-BB8F-746F-72C690D28761}"/>
                  </a:ext>
                </a:extLst>
              </p:cNvPr>
              <p:cNvSpPr txBox="1"/>
              <p:nvPr/>
            </p:nvSpPr>
            <p:spPr>
              <a:xfrm>
                <a:off x="184562" y="2550439"/>
                <a:ext cx="1947819" cy="106651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3F6E"/>
                    </a:solidFill>
                    <a:effectLst/>
                    <a:uLnTx/>
                    <a:uFillTx/>
                    <a:latin typeface="Calibri" panose="020F0502020204030204" pitchFamily="34" charset="0"/>
                    <a:ea typeface="+mn-ea"/>
                    <a:cs typeface="Calibri" panose="020F0502020204030204" pitchFamily="34" charset="0"/>
                  </a:rPr>
                  <a:t>Thảo</a:t>
                </a:r>
                <a:r>
                  <a:rPr kumimoji="0" lang="en-US" sz="3600" b="1" i="0" u="none" strike="noStrike" kern="1200" cap="none" spc="0" normalizeH="0" baseline="0" noProof="0" dirty="0">
                    <a:ln>
                      <a:noFill/>
                    </a:ln>
                    <a:solidFill>
                      <a:srgbClr val="FF3F6E"/>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FF3F6E"/>
                    </a:solidFill>
                    <a:effectLst/>
                    <a:uLnTx/>
                    <a:uFillTx/>
                    <a:latin typeface="Calibri" panose="020F0502020204030204" pitchFamily="34" charset="0"/>
                    <a:ea typeface="+mn-ea"/>
                    <a:cs typeface="Calibri" panose="020F0502020204030204" pitchFamily="34" charset="0"/>
                  </a:rPr>
                  <a:t>luận</a:t>
                </a:r>
                <a:r>
                  <a:rPr kumimoji="0" lang="en-US" sz="3600" b="1" i="0" u="none" strike="noStrike" kern="1200" cap="none" spc="0" normalizeH="0" baseline="0" noProof="0" dirty="0">
                    <a:ln>
                      <a:noFill/>
                    </a:ln>
                    <a:solidFill>
                      <a:srgbClr val="FF3F6E"/>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FF3F6E"/>
                    </a:solidFill>
                    <a:effectLst/>
                    <a:uLnTx/>
                    <a:uFillTx/>
                    <a:latin typeface="Calibri" panose="020F0502020204030204" pitchFamily="34" charset="0"/>
                    <a:ea typeface="+mn-ea"/>
                    <a:cs typeface="Calibri" panose="020F0502020204030204" pitchFamily="34" charset="0"/>
                  </a:rPr>
                  <a:t>nhóm</a:t>
                </a:r>
                <a:endParaRPr kumimoji="0" lang="en-US" sz="3600" b="1" i="0" u="none" strike="noStrike" kern="1200" cap="none" spc="0" normalizeH="0" baseline="0" noProof="0" dirty="0">
                  <a:ln>
                    <a:noFill/>
                  </a:ln>
                  <a:solidFill>
                    <a:srgbClr val="FF3F6E"/>
                  </a:solidFill>
                  <a:effectLst/>
                  <a:uLnTx/>
                  <a:uFillTx/>
                  <a:latin typeface="Calibri" panose="020F0502020204030204" pitchFamily="34" charset="0"/>
                  <a:ea typeface="+mn-ea"/>
                  <a:cs typeface="Calibri" panose="020F0502020204030204" pitchFamily="34" charset="0"/>
                </a:endParaRPr>
              </a:p>
            </p:txBody>
          </p:sp>
        </p:grpSp>
      </p:grpSp>
      <p:grpSp>
        <p:nvGrpSpPr>
          <p:cNvPr id="13" name="Group 12">
            <a:extLst>
              <a:ext uri="{FF2B5EF4-FFF2-40B4-BE49-F238E27FC236}">
                <a16:creationId xmlns:a16="http://schemas.microsoft.com/office/drawing/2014/main" id="{68DF922E-DE44-884C-C54A-896562E93C97}"/>
              </a:ext>
            </a:extLst>
          </p:cNvPr>
          <p:cNvGrpSpPr/>
          <p:nvPr/>
        </p:nvGrpSpPr>
        <p:grpSpPr>
          <a:xfrm>
            <a:off x="4476749" y="387095"/>
            <a:ext cx="6192525" cy="1022605"/>
            <a:chOff x="1383341" y="1290771"/>
            <a:chExt cx="9720000" cy="1958303"/>
          </a:xfrm>
        </p:grpSpPr>
        <p:sp>
          <p:nvSpPr>
            <p:cNvPr id="14" name="Rectangle: Rounded Corners 13">
              <a:extLst>
                <a:ext uri="{FF2B5EF4-FFF2-40B4-BE49-F238E27FC236}">
                  <a16:creationId xmlns:a16="http://schemas.microsoft.com/office/drawing/2014/main" id="{9EFF81F5-34A8-6D33-9765-26C0C16F0D9A}"/>
                </a:ext>
              </a:extLst>
            </p:cNvPr>
            <p:cNvSpPr/>
            <p:nvPr/>
          </p:nvSpPr>
          <p:spPr>
            <a:xfrm>
              <a:off x="1383341" y="1290771"/>
              <a:ext cx="9720000" cy="1958303"/>
            </a:xfrm>
            <a:custGeom>
              <a:avLst/>
              <a:gdLst>
                <a:gd name="connsiteX0" fmla="*/ 0 w 6192525"/>
                <a:gd name="connsiteY0" fmla="*/ 190992 h 1022605"/>
                <a:gd name="connsiteX1" fmla="*/ 190992 w 6192525"/>
                <a:gd name="connsiteY1" fmla="*/ 0 h 1022605"/>
                <a:gd name="connsiteX2" fmla="*/ 6001533 w 6192525"/>
                <a:gd name="connsiteY2" fmla="*/ 0 h 1022605"/>
                <a:gd name="connsiteX3" fmla="*/ 6192525 w 6192525"/>
                <a:gd name="connsiteY3" fmla="*/ 190992 h 1022605"/>
                <a:gd name="connsiteX4" fmla="*/ 6192525 w 6192525"/>
                <a:gd name="connsiteY4" fmla="*/ 831613 h 1022605"/>
                <a:gd name="connsiteX5" fmla="*/ 6001533 w 6192525"/>
                <a:gd name="connsiteY5" fmla="*/ 1022605 h 1022605"/>
                <a:gd name="connsiteX6" fmla="*/ 190992 w 6192525"/>
                <a:gd name="connsiteY6" fmla="*/ 1022605 h 1022605"/>
                <a:gd name="connsiteX7" fmla="*/ 0 w 6192525"/>
                <a:gd name="connsiteY7" fmla="*/ 831613 h 1022605"/>
                <a:gd name="connsiteX8" fmla="*/ 0 w 6192525"/>
                <a:gd name="connsiteY8" fmla="*/ 190992 h 1022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92525" h="1022605" fill="none" extrusionOk="0">
                  <a:moveTo>
                    <a:pt x="0" y="190992"/>
                  </a:moveTo>
                  <a:cubicBezTo>
                    <a:pt x="-5202" y="82977"/>
                    <a:pt x="90382" y="-16974"/>
                    <a:pt x="190992" y="0"/>
                  </a:cubicBezTo>
                  <a:cubicBezTo>
                    <a:pt x="1559838" y="69703"/>
                    <a:pt x="4882085" y="-75058"/>
                    <a:pt x="6001533" y="0"/>
                  </a:cubicBezTo>
                  <a:cubicBezTo>
                    <a:pt x="6116726" y="3496"/>
                    <a:pt x="6191924" y="84273"/>
                    <a:pt x="6192525" y="190992"/>
                  </a:cubicBezTo>
                  <a:cubicBezTo>
                    <a:pt x="6153227" y="340224"/>
                    <a:pt x="6232575" y="585850"/>
                    <a:pt x="6192525" y="831613"/>
                  </a:cubicBezTo>
                  <a:cubicBezTo>
                    <a:pt x="6188901" y="937435"/>
                    <a:pt x="6104600" y="1024514"/>
                    <a:pt x="6001533" y="1022605"/>
                  </a:cubicBezTo>
                  <a:cubicBezTo>
                    <a:pt x="3221061" y="1049672"/>
                    <a:pt x="2582213" y="1170153"/>
                    <a:pt x="190992" y="1022605"/>
                  </a:cubicBezTo>
                  <a:cubicBezTo>
                    <a:pt x="89547" y="1028027"/>
                    <a:pt x="-15686" y="943283"/>
                    <a:pt x="0" y="831613"/>
                  </a:cubicBezTo>
                  <a:cubicBezTo>
                    <a:pt x="47830" y="706585"/>
                    <a:pt x="55884" y="432989"/>
                    <a:pt x="0" y="190992"/>
                  </a:cubicBezTo>
                  <a:close/>
                </a:path>
                <a:path w="6192525" h="1022605" stroke="0" extrusionOk="0">
                  <a:moveTo>
                    <a:pt x="0" y="190992"/>
                  </a:moveTo>
                  <a:cubicBezTo>
                    <a:pt x="1899" y="81720"/>
                    <a:pt x="92278" y="18342"/>
                    <a:pt x="190992" y="0"/>
                  </a:cubicBezTo>
                  <a:cubicBezTo>
                    <a:pt x="3023263" y="-11997"/>
                    <a:pt x="3942953" y="-107784"/>
                    <a:pt x="6001533" y="0"/>
                  </a:cubicBezTo>
                  <a:cubicBezTo>
                    <a:pt x="6098894" y="3648"/>
                    <a:pt x="6180516" y="81685"/>
                    <a:pt x="6192525" y="190992"/>
                  </a:cubicBezTo>
                  <a:cubicBezTo>
                    <a:pt x="6191150" y="473428"/>
                    <a:pt x="6210365" y="597693"/>
                    <a:pt x="6192525" y="831613"/>
                  </a:cubicBezTo>
                  <a:cubicBezTo>
                    <a:pt x="6186216" y="952953"/>
                    <a:pt x="6126663" y="1018417"/>
                    <a:pt x="6001533" y="1022605"/>
                  </a:cubicBezTo>
                  <a:cubicBezTo>
                    <a:pt x="4967370" y="880020"/>
                    <a:pt x="2249629" y="879370"/>
                    <a:pt x="190992" y="1022605"/>
                  </a:cubicBezTo>
                  <a:cubicBezTo>
                    <a:pt x="86695" y="1016283"/>
                    <a:pt x="-14419" y="944058"/>
                    <a:pt x="0" y="831613"/>
                  </a:cubicBezTo>
                  <a:cubicBezTo>
                    <a:pt x="-29004" y="674256"/>
                    <a:pt x="39510" y="307596"/>
                    <a:pt x="0" y="190992"/>
                  </a:cubicBezTo>
                  <a:close/>
                </a:path>
              </a:pathLst>
            </a:custGeom>
            <a:solidFill>
              <a:schemeClr val="lt1">
                <a:alpha val="93000"/>
              </a:schemeClr>
            </a:solidFill>
            <a:ln w="25400" cap="rnd" cmpd="thinThick">
              <a:solidFill>
                <a:srgbClr val="FF3F6E"/>
              </a:solidFill>
              <a:prstDash val="sysDash"/>
              <a:round/>
              <a:extLst>
                <a:ext uri="{C807C97D-BFC1-408E-A445-0C87EB9F89A2}">
                  <ask:lineSketchStyleProps xmlns:ask="http://schemas.microsoft.com/office/drawing/2018/sketchyshapes" sd="3816812094">
                    <a:prstGeom prst="roundRect">
                      <a:avLst>
                        <a:gd name="adj" fmla="val 18677"/>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F9A37999-5E7E-6A56-4CCA-5581F15F1988}"/>
                </a:ext>
              </a:extLst>
            </p:cNvPr>
            <p:cNvSpPr txBox="1"/>
            <p:nvPr/>
          </p:nvSpPr>
          <p:spPr>
            <a:xfrm>
              <a:off x="1593054" y="1557945"/>
              <a:ext cx="9300574" cy="70870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4000" b="0" i="0" u="none" strike="noStrike" kern="1200" cap="none" spc="0" normalizeH="0" baseline="0" noProof="0" dirty="0">
                  <a:ln>
                    <a:noFill/>
                  </a:ln>
                  <a:solidFill>
                    <a:srgbClr val="222222"/>
                  </a:solidFill>
                  <a:effectLst/>
                  <a:uLnTx/>
                  <a:uFillTx/>
                  <a:latin typeface="Lora" pitchFamily="2" charset="0"/>
                  <a:ea typeface="+mn-ea"/>
                  <a:cs typeface="+mn-cs"/>
                </a:rPr>
                <a:t>Nhiệm vụ của em là gì?</a:t>
              </a:r>
              <a:endParaRPr kumimoji="0" lang="en-US" sz="3600" b="0" i="0" u="none" strike="noStrike" kern="1200" cap="none" spc="0" normalizeH="0" baseline="0" noProof="0" dirty="0">
                <a:ln>
                  <a:noFill/>
                </a:ln>
                <a:solidFill>
                  <a:srgbClr val="CC0099"/>
                </a:solidFill>
                <a:effectLst/>
                <a:uLnTx/>
                <a:uFillTx/>
                <a:latin typeface="Calibri" panose="020F0502020204030204"/>
                <a:ea typeface="+mn-ea"/>
                <a:cs typeface="+mn-cs"/>
              </a:endParaRPr>
            </a:p>
          </p:txBody>
        </p:sp>
      </p:grpSp>
      <p:grpSp>
        <p:nvGrpSpPr>
          <p:cNvPr id="16" name="Group 15">
            <a:extLst>
              <a:ext uri="{FF2B5EF4-FFF2-40B4-BE49-F238E27FC236}">
                <a16:creationId xmlns:a16="http://schemas.microsoft.com/office/drawing/2014/main" id="{8C627119-E163-1D9D-D5C0-39F1CAC1AD7B}"/>
              </a:ext>
            </a:extLst>
          </p:cNvPr>
          <p:cNvGrpSpPr/>
          <p:nvPr/>
        </p:nvGrpSpPr>
        <p:grpSpPr>
          <a:xfrm>
            <a:off x="4495799" y="1825370"/>
            <a:ext cx="6991351" cy="2386284"/>
            <a:chOff x="1383341" y="1290771"/>
            <a:chExt cx="9720000" cy="4569767"/>
          </a:xfrm>
        </p:grpSpPr>
        <p:sp>
          <p:nvSpPr>
            <p:cNvPr id="17" name="Rectangle: Rounded Corners 16">
              <a:extLst>
                <a:ext uri="{FF2B5EF4-FFF2-40B4-BE49-F238E27FC236}">
                  <a16:creationId xmlns:a16="http://schemas.microsoft.com/office/drawing/2014/main" id="{09FE19E1-53AD-FC9E-C2CD-61C3AA32157D}"/>
                </a:ext>
              </a:extLst>
            </p:cNvPr>
            <p:cNvSpPr/>
            <p:nvPr/>
          </p:nvSpPr>
          <p:spPr>
            <a:xfrm>
              <a:off x="1383341" y="1290771"/>
              <a:ext cx="9720000" cy="4037721"/>
            </a:xfrm>
            <a:custGeom>
              <a:avLst/>
              <a:gdLst>
                <a:gd name="connsiteX0" fmla="*/ 0 w 6991351"/>
                <a:gd name="connsiteY0" fmla="*/ 393796 h 2108455"/>
                <a:gd name="connsiteX1" fmla="*/ 393796 w 6991351"/>
                <a:gd name="connsiteY1" fmla="*/ 0 h 2108455"/>
                <a:gd name="connsiteX2" fmla="*/ 6597555 w 6991351"/>
                <a:gd name="connsiteY2" fmla="*/ 0 h 2108455"/>
                <a:gd name="connsiteX3" fmla="*/ 6991351 w 6991351"/>
                <a:gd name="connsiteY3" fmla="*/ 393796 h 2108455"/>
                <a:gd name="connsiteX4" fmla="*/ 6991351 w 6991351"/>
                <a:gd name="connsiteY4" fmla="*/ 1714659 h 2108455"/>
                <a:gd name="connsiteX5" fmla="*/ 6597555 w 6991351"/>
                <a:gd name="connsiteY5" fmla="*/ 2108455 h 2108455"/>
                <a:gd name="connsiteX6" fmla="*/ 393796 w 6991351"/>
                <a:gd name="connsiteY6" fmla="*/ 2108455 h 2108455"/>
                <a:gd name="connsiteX7" fmla="*/ 0 w 6991351"/>
                <a:gd name="connsiteY7" fmla="*/ 1714659 h 2108455"/>
                <a:gd name="connsiteX8" fmla="*/ 0 w 6991351"/>
                <a:gd name="connsiteY8" fmla="*/ 393796 h 2108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91351" h="2108455" fill="none" extrusionOk="0">
                  <a:moveTo>
                    <a:pt x="0" y="393796"/>
                  </a:moveTo>
                  <a:cubicBezTo>
                    <a:pt x="-26442" y="163434"/>
                    <a:pt x="184774" y="-29493"/>
                    <a:pt x="393796" y="0"/>
                  </a:cubicBezTo>
                  <a:cubicBezTo>
                    <a:pt x="2644930" y="69703"/>
                    <a:pt x="5497797" y="-75058"/>
                    <a:pt x="6597555" y="0"/>
                  </a:cubicBezTo>
                  <a:cubicBezTo>
                    <a:pt x="6818410" y="1212"/>
                    <a:pt x="6983337" y="159824"/>
                    <a:pt x="6991351" y="393796"/>
                  </a:cubicBezTo>
                  <a:cubicBezTo>
                    <a:pt x="6948857" y="635846"/>
                    <a:pt x="7081999" y="1280061"/>
                    <a:pt x="6991351" y="1714659"/>
                  </a:cubicBezTo>
                  <a:cubicBezTo>
                    <a:pt x="6961522" y="1934948"/>
                    <a:pt x="6798985" y="2121144"/>
                    <a:pt x="6597555" y="2108455"/>
                  </a:cubicBezTo>
                  <a:cubicBezTo>
                    <a:pt x="4374301" y="2135522"/>
                    <a:pt x="2622483" y="2256003"/>
                    <a:pt x="393796" y="2108455"/>
                  </a:cubicBezTo>
                  <a:cubicBezTo>
                    <a:pt x="185897" y="2121336"/>
                    <a:pt x="-29466" y="1943771"/>
                    <a:pt x="0" y="1714659"/>
                  </a:cubicBezTo>
                  <a:cubicBezTo>
                    <a:pt x="43806" y="1553035"/>
                    <a:pt x="-91715" y="541177"/>
                    <a:pt x="0" y="393796"/>
                  </a:cubicBezTo>
                  <a:close/>
                </a:path>
                <a:path w="6991351" h="2108455" stroke="0" extrusionOk="0">
                  <a:moveTo>
                    <a:pt x="0" y="393796"/>
                  </a:moveTo>
                  <a:cubicBezTo>
                    <a:pt x="9529" y="157292"/>
                    <a:pt x="189912" y="36869"/>
                    <a:pt x="393796" y="0"/>
                  </a:cubicBezTo>
                  <a:cubicBezTo>
                    <a:pt x="3230298" y="-11997"/>
                    <a:pt x="4970274" y="-107784"/>
                    <a:pt x="6597555" y="0"/>
                  </a:cubicBezTo>
                  <a:cubicBezTo>
                    <a:pt x="6794190" y="9368"/>
                    <a:pt x="6972681" y="170362"/>
                    <a:pt x="6991351" y="393796"/>
                  </a:cubicBezTo>
                  <a:cubicBezTo>
                    <a:pt x="6955026" y="963415"/>
                    <a:pt x="6876447" y="1453652"/>
                    <a:pt x="6991351" y="1714659"/>
                  </a:cubicBezTo>
                  <a:cubicBezTo>
                    <a:pt x="6975555" y="1971854"/>
                    <a:pt x="6839400" y="2103264"/>
                    <a:pt x="6597555" y="2108455"/>
                  </a:cubicBezTo>
                  <a:cubicBezTo>
                    <a:pt x="5318490" y="1965870"/>
                    <a:pt x="2066153" y="1965220"/>
                    <a:pt x="393796" y="2108455"/>
                  </a:cubicBezTo>
                  <a:cubicBezTo>
                    <a:pt x="182137" y="2077355"/>
                    <a:pt x="-16089" y="1939916"/>
                    <a:pt x="0" y="1714659"/>
                  </a:cubicBezTo>
                  <a:cubicBezTo>
                    <a:pt x="40699" y="1392420"/>
                    <a:pt x="111235" y="1038027"/>
                    <a:pt x="0" y="393796"/>
                  </a:cubicBezTo>
                  <a:close/>
                </a:path>
              </a:pathLst>
            </a:custGeom>
            <a:solidFill>
              <a:schemeClr val="lt1">
                <a:alpha val="93000"/>
              </a:schemeClr>
            </a:solidFill>
            <a:ln w="25400" cap="rnd" cmpd="thinThick">
              <a:solidFill>
                <a:srgbClr val="FF3F6E"/>
              </a:solidFill>
              <a:prstDash val="sysDash"/>
              <a:round/>
              <a:extLst>
                <a:ext uri="{C807C97D-BFC1-408E-A445-0C87EB9F89A2}">
                  <ask:lineSketchStyleProps xmlns:ask="http://schemas.microsoft.com/office/drawing/2018/sketchyshapes" sd="3816812094">
                    <a:prstGeom prst="roundRect">
                      <a:avLst>
                        <a:gd name="adj" fmla="val 18677"/>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F2F661D4-CEB3-9589-8B83-885B5E8950BD}"/>
                </a:ext>
              </a:extLst>
            </p:cNvPr>
            <p:cNvSpPr txBox="1"/>
            <p:nvPr/>
          </p:nvSpPr>
          <p:spPr>
            <a:xfrm>
              <a:off x="1593054" y="1557944"/>
              <a:ext cx="9300573" cy="430259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222222"/>
                  </a:solidFill>
                  <a:effectLst/>
                  <a:uLnTx/>
                  <a:uFillTx/>
                  <a:latin typeface="Lora" pitchFamily="2" charset="0"/>
                  <a:ea typeface="+mn-ea"/>
                  <a:cs typeface="+mn-cs"/>
                </a:rPr>
                <a:t>Em đã làm được những việc nào để hoàn thành nhiệm vụ? Em có gặp khó khăn gì khi thực hiện nhiệm vụ của mình không? Khó khăn đó là gì?</a:t>
              </a:r>
              <a:endParaRPr kumimoji="0" lang="en-US" sz="2400" b="0" i="0" u="none" strike="noStrike" kern="1200" cap="none" spc="0" normalizeH="0" baseline="0" noProof="0" dirty="0">
                <a:ln>
                  <a:noFill/>
                </a:ln>
                <a:solidFill>
                  <a:srgbClr val="CC0099"/>
                </a:solidFill>
                <a:effectLst/>
                <a:uLnTx/>
                <a:uFillTx/>
                <a:latin typeface="Calibri" panose="020F0502020204030204"/>
                <a:ea typeface="+mn-ea"/>
                <a:cs typeface="+mn-cs"/>
              </a:endParaRPr>
            </a:p>
          </p:txBody>
        </p:sp>
      </p:grpSp>
      <p:grpSp>
        <p:nvGrpSpPr>
          <p:cNvPr id="19" name="Group 18">
            <a:extLst>
              <a:ext uri="{FF2B5EF4-FFF2-40B4-BE49-F238E27FC236}">
                <a16:creationId xmlns:a16="http://schemas.microsoft.com/office/drawing/2014/main" id="{C99C9287-393E-4A39-C3F2-DF2C8EE32BA4}"/>
              </a:ext>
            </a:extLst>
          </p:cNvPr>
          <p:cNvGrpSpPr/>
          <p:nvPr/>
        </p:nvGrpSpPr>
        <p:grpSpPr>
          <a:xfrm>
            <a:off x="4819648" y="4387595"/>
            <a:ext cx="7296151" cy="2241805"/>
            <a:chOff x="1383341" y="1290771"/>
            <a:chExt cx="9720000" cy="3273094"/>
          </a:xfrm>
        </p:grpSpPr>
        <p:sp>
          <p:nvSpPr>
            <p:cNvPr id="20" name="Rectangle: Rounded Corners 19">
              <a:extLst>
                <a:ext uri="{FF2B5EF4-FFF2-40B4-BE49-F238E27FC236}">
                  <a16:creationId xmlns:a16="http://schemas.microsoft.com/office/drawing/2014/main" id="{939F4817-04BA-66CE-B226-9AAF15B660B3}"/>
                </a:ext>
              </a:extLst>
            </p:cNvPr>
            <p:cNvSpPr/>
            <p:nvPr/>
          </p:nvSpPr>
          <p:spPr>
            <a:xfrm>
              <a:off x="1383341" y="1290771"/>
              <a:ext cx="9720000" cy="1958303"/>
            </a:xfrm>
            <a:custGeom>
              <a:avLst/>
              <a:gdLst>
                <a:gd name="connsiteX0" fmla="*/ 0 w 7296151"/>
                <a:gd name="connsiteY0" fmla="*/ 250511 h 1341279"/>
                <a:gd name="connsiteX1" fmla="*/ 250511 w 7296151"/>
                <a:gd name="connsiteY1" fmla="*/ 0 h 1341279"/>
                <a:gd name="connsiteX2" fmla="*/ 7045640 w 7296151"/>
                <a:gd name="connsiteY2" fmla="*/ 0 h 1341279"/>
                <a:gd name="connsiteX3" fmla="*/ 7296151 w 7296151"/>
                <a:gd name="connsiteY3" fmla="*/ 250511 h 1341279"/>
                <a:gd name="connsiteX4" fmla="*/ 7296151 w 7296151"/>
                <a:gd name="connsiteY4" fmla="*/ 1090768 h 1341279"/>
                <a:gd name="connsiteX5" fmla="*/ 7045640 w 7296151"/>
                <a:gd name="connsiteY5" fmla="*/ 1341279 h 1341279"/>
                <a:gd name="connsiteX6" fmla="*/ 250511 w 7296151"/>
                <a:gd name="connsiteY6" fmla="*/ 1341279 h 1341279"/>
                <a:gd name="connsiteX7" fmla="*/ 0 w 7296151"/>
                <a:gd name="connsiteY7" fmla="*/ 1090768 h 1341279"/>
                <a:gd name="connsiteX8" fmla="*/ 0 w 7296151"/>
                <a:gd name="connsiteY8" fmla="*/ 250511 h 1341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96151" h="1341279" fill="none" extrusionOk="0">
                  <a:moveTo>
                    <a:pt x="0" y="250511"/>
                  </a:moveTo>
                  <a:cubicBezTo>
                    <a:pt x="-16962" y="103899"/>
                    <a:pt x="118724" y="-22874"/>
                    <a:pt x="250511" y="0"/>
                  </a:cubicBezTo>
                  <a:cubicBezTo>
                    <a:pt x="1808760" y="69703"/>
                    <a:pt x="4358541" y="-75058"/>
                    <a:pt x="7045640" y="0"/>
                  </a:cubicBezTo>
                  <a:cubicBezTo>
                    <a:pt x="7198495" y="5220"/>
                    <a:pt x="7294126" y="107994"/>
                    <a:pt x="7296151" y="250511"/>
                  </a:cubicBezTo>
                  <a:cubicBezTo>
                    <a:pt x="7274553" y="583544"/>
                    <a:pt x="7328332" y="833667"/>
                    <a:pt x="7296151" y="1090768"/>
                  </a:cubicBezTo>
                  <a:cubicBezTo>
                    <a:pt x="7284751" y="1230192"/>
                    <a:pt x="7181891" y="1342940"/>
                    <a:pt x="7045640" y="1341279"/>
                  </a:cubicBezTo>
                  <a:cubicBezTo>
                    <a:pt x="5285832" y="1368346"/>
                    <a:pt x="3057363" y="1488827"/>
                    <a:pt x="250511" y="1341279"/>
                  </a:cubicBezTo>
                  <a:cubicBezTo>
                    <a:pt x="126496" y="1360539"/>
                    <a:pt x="-19777" y="1236923"/>
                    <a:pt x="0" y="1090768"/>
                  </a:cubicBezTo>
                  <a:cubicBezTo>
                    <a:pt x="36583" y="891354"/>
                    <a:pt x="55698" y="435711"/>
                    <a:pt x="0" y="250511"/>
                  </a:cubicBezTo>
                  <a:close/>
                </a:path>
                <a:path w="7296151" h="1341279" stroke="0" extrusionOk="0">
                  <a:moveTo>
                    <a:pt x="0" y="250511"/>
                  </a:moveTo>
                  <a:cubicBezTo>
                    <a:pt x="9076" y="94045"/>
                    <a:pt x="112928" y="2087"/>
                    <a:pt x="250511" y="0"/>
                  </a:cubicBezTo>
                  <a:cubicBezTo>
                    <a:pt x="2315982" y="-11997"/>
                    <a:pt x="4506561" y="-107784"/>
                    <a:pt x="7045640" y="0"/>
                  </a:cubicBezTo>
                  <a:cubicBezTo>
                    <a:pt x="7162430" y="9687"/>
                    <a:pt x="7294505" y="111634"/>
                    <a:pt x="7296151" y="250511"/>
                  </a:cubicBezTo>
                  <a:cubicBezTo>
                    <a:pt x="7245978" y="625957"/>
                    <a:pt x="7357048" y="711197"/>
                    <a:pt x="7296151" y="1090768"/>
                  </a:cubicBezTo>
                  <a:cubicBezTo>
                    <a:pt x="7293051" y="1236913"/>
                    <a:pt x="7194188" y="1339106"/>
                    <a:pt x="7045640" y="1341279"/>
                  </a:cubicBezTo>
                  <a:cubicBezTo>
                    <a:pt x="4257603" y="1198694"/>
                    <a:pt x="2573014" y="1198044"/>
                    <a:pt x="250511" y="1341279"/>
                  </a:cubicBezTo>
                  <a:cubicBezTo>
                    <a:pt x="113517" y="1334028"/>
                    <a:pt x="-4091" y="1231097"/>
                    <a:pt x="0" y="1090768"/>
                  </a:cubicBezTo>
                  <a:cubicBezTo>
                    <a:pt x="34062" y="694847"/>
                    <a:pt x="52540" y="498418"/>
                    <a:pt x="0" y="250511"/>
                  </a:cubicBezTo>
                  <a:close/>
                </a:path>
              </a:pathLst>
            </a:custGeom>
            <a:solidFill>
              <a:schemeClr val="lt1">
                <a:alpha val="93000"/>
              </a:schemeClr>
            </a:solidFill>
            <a:ln w="25400" cap="rnd" cmpd="thinThick">
              <a:solidFill>
                <a:srgbClr val="FF3F6E"/>
              </a:solidFill>
              <a:prstDash val="sysDash"/>
              <a:round/>
              <a:extLst>
                <a:ext uri="{C807C97D-BFC1-408E-A445-0C87EB9F89A2}">
                  <ask:lineSketchStyleProps xmlns:ask="http://schemas.microsoft.com/office/drawing/2018/sketchyshapes" sd="3816812094">
                    <a:prstGeom prst="roundRect">
                      <a:avLst>
                        <a:gd name="adj" fmla="val 18677"/>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endParaRPr>
            </a:p>
          </p:txBody>
        </p:sp>
        <p:sp>
          <p:nvSpPr>
            <p:cNvPr id="21" name="TextBox 20">
              <a:extLst>
                <a:ext uri="{FF2B5EF4-FFF2-40B4-BE49-F238E27FC236}">
                  <a16:creationId xmlns:a16="http://schemas.microsoft.com/office/drawing/2014/main" id="{296B699B-B99B-9C86-4841-AED115D25B74}"/>
                </a:ext>
              </a:extLst>
            </p:cNvPr>
            <p:cNvSpPr txBox="1"/>
            <p:nvPr/>
          </p:nvSpPr>
          <p:spPr>
            <a:xfrm>
              <a:off x="1593054" y="1557944"/>
              <a:ext cx="9300573" cy="300592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3200" b="0" i="0" u="none" strike="noStrike" kern="1200" cap="none" spc="0" normalizeH="0" baseline="0" noProof="0" dirty="0">
                  <a:ln>
                    <a:noFill/>
                  </a:ln>
                  <a:solidFill>
                    <a:srgbClr val="222222"/>
                  </a:solidFill>
                  <a:effectLst/>
                  <a:uLnTx/>
                  <a:uFillTx/>
                  <a:latin typeface="Lora" pitchFamily="2" charset="0"/>
                  <a:ea typeface="+mn-ea"/>
                  <a:cs typeface="+mn-cs"/>
                </a:rPr>
                <a:t>Cách em ghi nhớ nhiệm vụ cá nhân và tự nhắc việc cho mình là gì?</a:t>
              </a:r>
              <a:endParaRPr kumimoji="0" lang="en-US" sz="2800" b="0" i="0" u="none" strike="noStrike" kern="1200" cap="none" spc="0" normalizeH="0" baseline="0" noProof="0" dirty="0">
                <a:ln>
                  <a:noFill/>
                </a:ln>
                <a:solidFill>
                  <a:srgbClr val="CC0099"/>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352452878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barn(inVertical)">
                                      <p:cBhvr>
                                        <p:cTn id="1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CDBF0681-5204-02C3-D1A6-304ACBA1E33C}"/>
              </a:ext>
            </a:extLst>
          </p:cNvPr>
          <p:cNvSpPr/>
          <p:nvPr/>
        </p:nvSpPr>
        <p:spPr>
          <a:xfrm>
            <a:off x="219075" y="361950"/>
            <a:ext cx="11744325" cy="62388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 name="TextBox 2">
            <a:extLst>
              <a:ext uri="{FF2B5EF4-FFF2-40B4-BE49-F238E27FC236}">
                <a16:creationId xmlns:a16="http://schemas.microsoft.com/office/drawing/2014/main" id="{5BD4212E-9592-39EE-9708-ED12572112DD}"/>
              </a:ext>
            </a:extLst>
          </p:cNvPr>
          <p:cNvSpPr txBox="1"/>
          <p:nvPr/>
        </p:nvSpPr>
        <p:spPr>
          <a:xfrm>
            <a:off x="504825" y="495300"/>
            <a:ext cx="10763249" cy="1312282"/>
          </a:xfrm>
          <a:prstGeom prst="rect">
            <a:avLst/>
          </a:prstGeom>
          <a:noFill/>
        </p:spPr>
        <p:txBody>
          <a:bodyPr wrap="square" rtlCol="0">
            <a:spAutoFit/>
          </a:bodyPr>
          <a:lstStyle/>
          <a:p>
            <a:pPr marL="0" marR="0" algn="ctr">
              <a:lnSpc>
                <a:spcPct val="115000"/>
              </a:lnSpc>
              <a:spcBef>
                <a:spcPts val="0"/>
              </a:spcBef>
              <a:spcAft>
                <a:spcPts val="0"/>
              </a:spcAft>
            </a:pPr>
            <a:r>
              <a:rPr lang="en-US" sz="3600" b="1" dirty="0" err="1">
                <a:effectLst/>
                <a:latin typeface="Cambria" panose="02040503050406030204" pitchFamily="18" charset="0"/>
                <a:ea typeface="Cambria" panose="02040503050406030204" pitchFamily="18" charset="0"/>
              </a:rPr>
              <a:t>Cùng</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nhóm</a:t>
            </a:r>
            <a:r>
              <a:rPr lang="en-US" sz="3600" b="1" dirty="0">
                <a:effectLst/>
                <a:latin typeface="Cambria" panose="02040503050406030204" pitchFamily="18" charset="0"/>
                <a:ea typeface="Cambria" panose="02040503050406030204" pitchFamily="18" charset="0"/>
              </a:rPr>
              <a:t> </a:t>
            </a:r>
            <a:r>
              <a:rPr lang="vi-VN" sz="3600" b="1" dirty="0">
                <a:effectLst/>
                <a:latin typeface="Cambria" panose="02040503050406030204" pitchFamily="18" charset="0"/>
                <a:ea typeface="Cambria" panose="02040503050406030204" pitchFamily="18" charset="0"/>
              </a:rPr>
              <a:t>đưa ra phương án theo dõi, tự điều chỉnh hành động của mình</a:t>
            </a:r>
            <a:endParaRPr lang="en-US" sz="3600" b="1" dirty="0">
              <a:effectLst/>
              <a:latin typeface="Cambria" panose="02040503050406030204" pitchFamily="18" charset="0"/>
              <a:ea typeface="Cambria" panose="02040503050406030204" pitchFamily="18" charset="0"/>
            </a:endParaRPr>
          </a:p>
        </p:txBody>
      </p:sp>
      <p:pic>
        <p:nvPicPr>
          <p:cNvPr id="5" name="Picture 4">
            <a:extLst>
              <a:ext uri="{FF2B5EF4-FFF2-40B4-BE49-F238E27FC236}">
                <a16:creationId xmlns:a16="http://schemas.microsoft.com/office/drawing/2014/main" id="{4092A14F-A895-DDAA-C2EF-F072B6F0CE7B}"/>
              </a:ext>
            </a:extLst>
          </p:cNvPr>
          <p:cNvPicPr>
            <a:picLocks noChangeAspect="1"/>
          </p:cNvPicPr>
          <p:nvPr/>
        </p:nvPicPr>
        <p:blipFill>
          <a:blip r:embed="rId3"/>
          <a:stretch>
            <a:fillRect/>
          </a:stretch>
        </p:blipFill>
        <p:spPr>
          <a:xfrm>
            <a:off x="2462212" y="2190749"/>
            <a:ext cx="7889244" cy="2219325"/>
          </a:xfrm>
          <a:prstGeom prst="rect">
            <a:avLst/>
          </a:prstGeom>
        </p:spPr>
      </p:pic>
    </p:spTree>
    <p:extLst>
      <p:ext uri="{BB962C8B-B14F-4D97-AF65-F5344CB8AC3E}">
        <p14:creationId xmlns:p14="http://schemas.microsoft.com/office/powerpoint/2010/main" val="279979986"/>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pic>
        <p:nvPicPr>
          <p:cNvPr id="7" name="Picture 2">
            <a:extLst>
              <a:ext uri="{FF2B5EF4-FFF2-40B4-BE49-F238E27FC236}">
                <a16:creationId xmlns:a16="http://schemas.microsoft.com/office/drawing/2014/main" id="{A4B76CA5-9867-6DC4-6E34-112752EA6236}"/>
              </a:ext>
            </a:extLst>
          </p:cNvPr>
          <p:cNvPicPr>
            <a:picLocks noChangeAspect="1"/>
          </p:cNvPicPr>
          <p:nvPr/>
        </p:nvPicPr>
        <p:blipFill>
          <a:blip r:embed="rId3"/>
          <a:srcRect t="413" b="413"/>
          <a:stretch>
            <a:fillRect/>
          </a:stretch>
        </p:blipFill>
        <p:spPr>
          <a:xfrm>
            <a:off x="3158125" y="523875"/>
            <a:ext cx="7233650" cy="5486400"/>
          </a:xfrm>
          <a:prstGeom prst="rect">
            <a:avLst/>
          </a:prstGeom>
        </p:spPr>
      </p:pic>
      <p:pic>
        <p:nvPicPr>
          <p:cNvPr id="8" name="Picture 6">
            <a:extLst>
              <a:ext uri="{FF2B5EF4-FFF2-40B4-BE49-F238E27FC236}">
                <a16:creationId xmlns:a16="http://schemas.microsoft.com/office/drawing/2014/main" id="{DC0C0B97-D17A-3C99-F569-0C70616A8C2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3534748"/>
            <a:ext cx="4821089" cy="3429000"/>
          </a:xfrm>
          <a:prstGeom prst="rect">
            <a:avLst/>
          </a:prstGeom>
        </p:spPr>
      </p:pic>
      <p:sp>
        <p:nvSpPr>
          <p:cNvPr id="10" name="TextBox 9">
            <a:extLst>
              <a:ext uri="{FF2B5EF4-FFF2-40B4-BE49-F238E27FC236}">
                <a16:creationId xmlns:a16="http://schemas.microsoft.com/office/drawing/2014/main" id="{0A45A9F0-50B2-5233-2651-C182DD26F863}"/>
              </a:ext>
            </a:extLst>
          </p:cNvPr>
          <p:cNvSpPr txBox="1"/>
          <p:nvPr/>
        </p:nvSpPr>
        <p:spPr>
          <a:xfrm>
            <a:off x="4362450" y="2066925"/>
            <a:ext cx="5495925" cy="1569660"/>
          </a:xfrm>
          <a:prstGeom prst="rect">
            <a:avLst/>
          </a:prstGeom>
          <a:noFill/>
        </p:spPr>
        <p:txBody>
          <a:bodyPr wrap="square" rtlCol="0">
            <a:spAutoFit/>
          </a:bodyPr>
          <a:lstStyle/>
          <a:p>
            <a:pPr lvl="0" algn="ctr"/>
            <a:r>
              <a:rPr lang="en-US" sz="4800" b="1" i="1" dirty="0">
                <a:solidFill>
                  <a:prstClr val="black"/>
                </a:solidFill>
                <a:latin typeface="Calibri" panose="020F0502020204030204" pitchFamily="34" charset="0"/>
                <a:ea typeface="Times New Roman" panose="02020603050405020304" pitchFamily="18" charset="0"/>
                <a:cs typeface="Calibri" panose="020F0502020204030204" pitchFamily="34" charset="0"/>
              </a:rPr>
              <a:t>4. </a:t>
            </a:r>
            <a:r>
              <a:rPr lang="en-US" sz="4800" b="1" i="1" dirty="0" err="1">
                <a:solidFill>
                  <a:prstClr val="black"/>
                </a:solidFill>
                <a:latin typeface="Calibri" panose="020F0502020204030204" pitchFamily="34" charset="0"/>
                <a:ea typeface="Times New Roman" panose="02020603050405020304" pitchFamily="18" charset="0"/>
                <a:cs typeface="Calibri" panose="020F0502020204030204" pitchFamily="34" charset="0"/>
              </a:rPr>
              <a:t>Thực</a:t>
            </a:r>
            <a:r>
              <a:rPr lang="en-US" sz="4800" b="1" i="1" dirty="0">
                <a:solidFill>
                  <a:prstClr val="black"/>
                </a:solidFill>
                <a:latin typeface="Calibri" panose="020F0502020204030204" pitchFamily="34" charset="0"/>
                <a:ea typeface="Times New Roman" panose="02020603050405020304" pitchFamily="18" charset="0"/>
                <a:cs typeface="Calibri" panose="020F0502020204030204" pitchFamily="34" charset="0"/>
              </a:rPr>
              <a:t> </a:t>
            </a:r>
            <a:r>
              <a:rPr lang="en-US" sz="4800" b="1" i="1" dirty="0" err="1">
                <a:solidFill>
                  <a:prstClr val="black"/>
                </a:solidFill>
                <a:latin typeface="Calibri" panose="020F0502020204030204" pitchFamily="34" charset="0"/>
                <a:ea typeface="Times New Roman" panose="02020603050405020304" pitchFamily="18" charset="0"/>
                <a:cs typeface="Calibri" panose="020F0502020204030204" pitchFamily="34" charset="0"/>
              </a:rPr>
              <a:t>hiện</a:t>
            </a:r>
            <a:r>
              <a:rPr lang="en-US" sz="4800" b="1" i="1" dirty="0">
                <a:solidFill>
                  <a:prstClr val="black"/>
                </a:solidFill>
                <a:latin typeface="Calibri" panose="020F0502020204030204" pitchFamily="34" charset="0"/>
                <a:ea typeface="Times New Roman" panose="02020603050405020304" pitchFamily="18" charset="0"/>
                <a:cs typeface="Calibri" panose="020F0502020204030204" pitchFamily="34" charset="0"/>
              </a:rPr>
              <a:t> </a:t>
            </a:r>
            <a:r>
              <a:rPr lang="en-US" sz="4800" b="1" i="1" dirty="0" err="1">
                <a:solidFill>
                  <a:prstClr val="black"/>
                </a:solidFill>
                <a:latin typeface="Calibri" panose="020F0502020204030204" pitchFamily="34" charset="0"/>
                <a:ea typeface="Times New Roman" panose="02020603050405020304" pitchFamily="18" charset="0"/>
                <a:cs typeface="Calibri" panose="020F0502020204030204" pitchFamily="34" charset="0"/>
              </a:rPr>
              <a:t>việc</a:t>
            </a:r>
            <a:r>
              <a:rPr lang="en-US" sz="4800" b="1" i="1" dirty="0">
                <a:solidFill>
                  <a:prstClr val="black"/>
                </a:solidFill>
                <a:latin typeface="Calibri" panose="020F0502020204030204" pitchFamily="34" charset="0"/>
                <a:ea typeface="Times New Roman" panose="02020603050405020304" pitchFamily="18" charset="0"/>
                <a:cs typeface="Calibri" panose="020F0502020204030204" pitchFamily="34" charset="0"/>
              </a:rPr>
              <a:t> </a:t>
            </a:r>
            <a:r>
              <a:rPr lang="en-US" sz="4800" b="1" i="1" dirty="0" err="1">
                <a:solidFill>
                  <a:prstClr val="black"/>
                </a:solidFill>
                <a:latin typeface="Calibri" panose="020F0502020204030204" pitchFamily="34" charset="0"/>
                <a:ea typeface="Times New Roman" panose="02020603050405020304" pitchFamily="18" charset="0"/>
                <a:cs typeface="Calibri" panose="020F0502020204030204" pitchFamily="34" charset="0"/>
              </a:rPr>
              <a:t>đọc</a:t>
            </a:r>
            <a:r>
              <a:rPr lang="en-US" sz="4800" b="1" i="1" dirty="0">
                <a:solidFill>
                  <a:prstClr val="black"/>
                </a:solidFill>
                <a:latin typeface="Calibri" panose="020F0502020204030204" pitchFamily="34" charset="0"/>
                <a:ea typeface="Times New Roman" panose="02020603050405020304" pitchFamily="18" charset="0"/>
                <a:cs typeface="Calibri" panose="020F0502020204030204" pitchFamily="34" charset="0"/>
              </a:rPr>
              <a:t> </a:t>
            </a:r>
            <a:r>
              <a:rPr lang="en-US" sz="4800" b="1" i="1" dirty="0" err="1">
                <a:solidFill>
                  <a:prstClr val="black"/>
                </a:solidFill>
                <a:latin typeface="Calibri" panose="020F0502020204030204" pitchFamily="34" charset="0"/>
                <a:ea typeface="Times New Roman" panose="02020603050405020304" pitchFamily="18" charset="0"/>
                <a:cs typeface="Calibri" panose="020F0502020204030204" pitchFamily="34" charset="0"/>
              </a:rPr>
              <a:t>sách</a:t>
            </a:r>
            <a:r>
              <a:rPr lang="en-US" sz="4800" b="1" i="1" dirty="0">
                <a:solidFill>
                  <a:prstClr val="black"/>
                </a:solidFill>
                <a:latin typeface="Calibri" panose="020F0502020204030204" pitchFamily="34" charset="0"/>
                <a:ea typeface="Times New Roman" panose="02020603050405020304" pitchFamily="18" charset="0"/>
                <a:cs typeface="Calibri" panose="020F0502020204030204" pitchFamily="34" charset="0"/>
              </a:rPr>
              <a:t> </a:t>
            </a:r>
            <a:r>
              <a:rPr lang="en-US" sz="4800" b="1" i="1" dirty="0" err="1">
                <a:solidFill>
                  <a:prstClr val="black"/>
                </a:solidFill>
                <a:latin typeface="Calibri" panose="020F0502020204030204" pitchFamily="34" charset="0"/>
                <a:ea typeface="Times New Roman" panose="02020603050405020304" pitchFamily="18" charset="0"/>
                <a:cs typeface="Calibri" panose="020F0502020204030204" pitchFamily="34" charset="0"/>
              </a:rPr>
              <a:t>cá</a:t>
            </a:r>
            <a:r>
              <a:rPr lang="en-US" sz="4800" b="1" i="1" dirty="0">
                <a:solidFill>
                  <a:prstClr val="black"/>
                </a:solidFill>
                <a:latin typeface="Calibri" panose="020F0502020204030204" pitchFamily="34" charset="0"/>
                <a:ea typeface="Times New Roman" panose="02020603050405020304" pitchFamily="18" charset="0"/>
                <a:cs typeface="Calibri" panose="020F0502020204030204" pitchFamily="34" charset="0"/>
              </a:rPr>
              <a:t> </a:t>
            </a:r>
            <a:r>
              <a:rPr lang="en-US" sz="4800" b="1" i="1" dirty="0" err="1">
                <a:solidFill>
                  <a:prstClr val="black"/>
                </a:solidFill>
                <a:latin typeface="Calibri" panose="020F0502020204030204" pitchFamily="34" charset="0"/>
                <a:ea typeface="Times New Roman" panose="02020603050405020304" pitchFamily="18" charset="0"/>
                <a:cs typeface="Calibri" panose="020F0502020204030204" pitchFamily="34" charset="0"/>
              </a:rPr>
              <a:t>nhân</a:t>
            </a:r>
            <a:r>
              <a:rPr lang="en-US" sz="4800" b="1" i="1" dirty="0">
                <a:solidFill>
                  <a:prstClr val="black"/>
                </a:solidFill>
                <a:latin typeface="Calibri" panose="020F0502020204030204" pitchFamily="34" charset="0"/>
                <a:ea typeface="Times New Roman" panose="02020603050405020304" pitchFamily="18" charset="0"/>
                <a:cs typeface="Calibri" panose="020F0502020204030204" pitchFamily="34" charset="0"/>
              </a:rPr>
              <a:t> </a:t>
            </a:r>
            <a:r>
              <a:rPr lang="en-US" sz="4800" b="1" i="1" dirty="0" err="1">
                <a:solidFill>
                  <a:prstClr val="black"/>
                </a:solidFill>
                <a:latin typeface="Calibri" panose="020F0502020204030204" pitchFamily="34" charset="0"/>
                <a:ea typeface="Times New Roman" panose="02020603050405020304" pitchFamily="18" charset="0"/>
                <a:cs typeface="Calibri" panose="020F0502020204030204" pitchFamily="34" charset="0"/>
              </a:rPr>
              <a:t>tại</a:t>
            </a:r>
            <a:r>
              <a:rPr lang="en-US" sz="4800" b="1" i="1" dirty="0">
                <a:solidFill>
                  <a:prstClr val="black"/>
                </a:solidFill>
                <a:latin typeface="Calibri" panose="020F0502020204030204" pitchFamily="34" charset="0"/>
                <a:ea typeface="Times New Roman" panose="02020603050405020304" pitchFamily="18" charset="0"/>
                <a:cs typeface="Calibri" panose="020F0502020204030204" pitchFamily="34" charset="0"/>
              </a:rPr>
              <a:t> </a:t>
            </a:r>
            <a:r>
              <a:rPr lang="en-US" sz="4800" b="1" i="1" dirty="0" err="1">
                <a:solidFill>
                  <a:prstClr val="black"/>
                </a:solidFill>
                <a:latin typeface="Calibri" panose="020F0502020204030204" pitchFamily="34" charset="0"/>
                <a:ea typeface="Times New Roman" panose="02020603050405020304" pitchFamily="18" charset="0"/>
                <a:cs typeface="Calibri" panose="020F0502020204030204" pitchFamily="34" charset="0"/>
              </a:rPr>
              <a:t>lớp</a:t>
            </a:r>
            <a:r>
              <a:rPr lang="en-US" sz="4800" b="1" i="1" dirty="0">
                <a:solidFill>
                  <a:prstClr val="black"/>
                </a:solidFill>
                <a:latin typeface="Calibri" panose="020F0502020204030204" pitchFamily="34" charset="0"/>
                <a:ea typeface="Times New Roman" panose="02020603050405020304" pitchFamily="18" charset="0"/>
                <a:cs typeface="Calibri" panose="020F0502020204030204" pitchFamily="34" charset="0"/>
              </a:rPr>
              <a:t> </a:t>
            </a:r>
            <a:endParaRPr kumimoji="0" lang="en-US" sz="4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192620343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CDBF0681-5204-02C3-D1A6-304ACBA1E33C}"/>
              </a:ext>
            </a:extLst>
          </p:cNvPr>
          <p:cNvSpPr/>
          <p:nvPr/>
        </p:nvSpPr>
        <p:spPr>
          <a:xfrm>
            <a:off x="219075" y="361950"/>
            <a:ext cx="11744325" cy="62388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 name="TextBox 2">
            <a:extLst>
              <a:ext uri="{FF2B5EF4-FFF2-40B4-BE49-F238E27FC236}">
                <a16:creationId xmlns:a16="http://schemas.microsoft.com/office/drawing/2014/main" id="{5BD4212E-9592-39EE-9708-ED12572112DD}"/>
              </a:ext>
            </a:extLst>
          </p:cNvPr>
          <p:cNvSpPr txBox="1"/>
          <p:nvPr/>
        </p:nvSpPr>
        <p:spPr>
          <a:xfrm>
            <a:off x="952500" y="695325"/>
            <a:ext cx="10763249" cy="739883"/>
          </a:xfrm>
          <a:prstGeom prst="rect">
            <a:avLst/>
          </a:prstGeom>
          <a:noFill/>
        </p:spPr>
        <p:txBody>
          <a:bodyPr wrap="square" rtlCol="0">
            <a:sp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Thực</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hiện</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việc</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đọc</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sách</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cá</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nhân</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tại</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lớp</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4" name="Picture 3">
            <a:extLst>
              <a:ext uri="{FF2B5EF4-FFF2-40B4-BE49-F238E27FC236}">
                <a16:creationId xmlns:a16="http://schemas.microsoft.com/office/drawing/2014/main" id="{C7B6D5B7-8BAC-CCDF-71A5-634F8458A379}"/>
              </a:ext>
            </a:extLst>
          </p:cNvPr>
          <p:cNvPicPr>
            <a:picLocks noChangeAspect="1"/>
          </p:cNvPicPr>
          <p:nvPr/>
        </p:nvPicPr>
        <p:blipFill>
          <a:blip r:embed="rId3"/>
          <a:stretch>
            <a:fillRect/>
          </a:stretch>
        </p:blipFill>
        <p:spPr>
          <a:xfrm>
            <a:off x="6845330" y="2095501"/>
            <a:ext cx="4622770" cy="2671762"/>
          </a:xfrm>
          <a:prstGeom prst="rect">
            <a:avLst/>
          </a:prstGeom>
        </p:spPr>
      </p:pic>
      <p:sp>
        <p:nvSpPr>
          <p:cNvPr id="7" name="TextBox 6">
            <a:extLst>
              <a:ext uri="{FF2B5EF4-FFF2-40B4-BE49-F238E27FC236}">
                <a16:creationId xmlns:a16="http://schemas.microsoft.com/office/drawing/2014/main" id="{0315732E-A803-B5C9-B1DC-F7AEDA1B5B8C}"/>
              </a:ext>
            </a:extLst>
          </p:cNvPr>
          <p:cNvSpPr txBox="1"/>
          <p:nvPr/>
        </p:nvSpPr>
        <p:spPr>
          <a:xfrm>
            <a:off x="857250" y="2286000"/>
            <a:ext cx="5857875" cy="2062103"/>
          </a:xfrm>
          <a:prstGeom prst="rect">
            <a:avLst/>
          </a:prstGeom>
          <a:noFill/>
        </p:spPr>
        <p:txBody>
          <a:bodyPr wrap="square" rtlCol="0">
            <a:spAutoFit/>
          </a:bodyPr>
          <a:lstStyle/>
          <a:p>
            <a:pPr marL="457200" indent="-457200" algn="just">
              <a:buFont typeface="Arial" panose="020B0604020202020204" pitchFamily="34" charset="0"/>
              <a:buChar char="•"/>
            </a:pPr>
            <a:r>
              <a:rPr lang="en-US" sz="3200" dirty="0" err="1">
                <a:solidFill>
                  <a:srgbClr val="FF0000"/>
                </a:solidFill>
                <a:latin typeface="Cambria" panose="02040503050406030204" pitchFamily="18" charset="0"/>
                <a:ea typeface="Cambria" panose="02040503050406030204" pitchFamily="18" charset="0"/>
              </a:rPr>
              <a:t>Đọc</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cuốn</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sách</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em</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yêu</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thích</a:t>
            </a:r>
            <a:endParaRPr lang="en-US" sz="3200" dirty="0">
              <a:solidFill>
                <a:srgbClr val="FF0000"/>
              </a:solidFill>
              <a:latin typeface="Cambria" panose="02040503050406030204" pitchFamily="18" charset="0"/>
              <a:ea typeface="Cambria" panose="02040503050406030204" pitchFamily="18" charset="0"/>
            </a:endParaRPr>
          </a:p>
          <a:p>
            <a:pPr marL="457200" indent="-457200" algn="just">
              <a:buFont typeface="Arial" panose="020B0604020202020204" pitchFamily="34" charset="0"/>
              <a:buChar char="•"/>
            </a:pPr>
            <a:r>
              <a:rPr lang="en-US" sz="3200" dirty="0" err="1">
                <a:solidFill>
                  <a:srgbClr val="FF0000"/>
                </a:solidFill>
                <a:latin typeface="Cambria" panose="02040503050406030204" pitchFamily="18" charset="0"/>
                <a:ea typeface="Cambria" panose="02040503050406030204" pitchFamily="18" charset="0"/>
              </a:rPr>
              <a:t>Ghi</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lại</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những</a:t>
            </a:r>
            <a:r>
              <a:rPr lang="en-US" sz="3200" dirty="0">
                <a:solidFill>
                  <a:srgbClr val="FF0000"/>
                </a:solidFill>
                <a:latin typeface="Cambria" panose="02040503050406030204" pitchFamily="18" charset="0"/>
                <a:ea typeface="Cambria" panose="02040503050406030204" pitchFamily="18" charset="0"/>
              </a:rPr>
              <a:t> chi </a:t>
            </a:r>
            <a:r>
              <a:rPr lang="en-US" sz="3200" dirty="0" err="1">
                <a:solidFill>
                  <a:srgbClr val="FF0000"/>
                </a:solidFill>
                <a:latin typeface="Cambria" panose="02040503050406030204" pitchFamily="18" charset="0"/>
                <a:ea typeface="Cambria" panose="02040503050406030204" pitchFamily="18" charset="0"/>
              </a:rPr>
              <a:t>tiết</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mà</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em</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thấy</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ấn</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tượng</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trong</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nội</a:t>
            </a:r>
            <a:r>
              <a:rPr lang="en-US" sz="3200" dirty="0">
                <a:solidFill>
                  <a:srgbClr val="FF0000"/>
                </a:solidFill>
                <a:latin typeface="Cambria" panose="02040503050406030204" pitchFamily="18" charset="0"/>
                <a:ea typeface="Cambria" panose="02040503050406030204" pitchFamily="18" charset="0"/>
              </a:rPr>
              <a:t> dung </a:t>
            </a:r>
            <a:r>
              <a:rPr lang="en-US" sz="3200" dirty="0" err="1">
                <a:solidFill>
                  <a:srgbClr val="FF0000"/>
                </a:solidFill>
                <a:latin typeface="Cambria" panose="02040503050406030204" pitchFamily="18" charset="0"/>
                <a:ea typeface="Cambria" panose="02040503050406030204" pitchFamily="18" charset="0"/>
              </a:rPr>
              <a:t>vừa</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đọc</a:t>
            </a:r>
            <a:r>
              <a:rPr lang="en-US" sz="3200" dirty="0">
                <a:solidFill>
                  <a:srgbClr val="FF0000"/>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3773560595"/>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animEffect transition="in" filter="wipe(down)">
                                      <p:cBhvr>
                                        <p:cTn id="15" dur="500"/>
                                        <p:tgtEl>
                                          <p:spTgt spid="7">
                                            <p:txEl>
                                              <p:pRg st="0" end="0"/>
                                            </p:txEl>
                                          </p:spTgt>
                                        </p:tgtEl>
                                      </p:cBhvr>
                                    </p:animEffect>
                                  </p:childTnLst>
                                </p:cTn>
                              </p:par>
                              <p:par>
                                <p:cTn id="16" presetID="22" presetClass="entr" presetSubtype="4" fill="hold" nodeType="withEffect">
                                  <p:stCondLst>
                                    <p:cond delay="0"/>
                                  </p:stCondLst>
                                  <p:childTnLst>
                                    <p:set>
                                      <p:cBhvr>
                                        <p:cTn id="17" dur="1" fill="hold">
                                          <p:stCondLst>
                                            <p:cond delay="0"/>
                                          </p:stCondLst>
                                        </p:cTn>
                                        <p:tgtEl>
                                          <p:spTgt spid="7">
                                            <p:txEl>
                                              <p:pRg st="1" end="1"/>
                                            </p:txEl>
                                          </p:spTgt>
                                        </p:tgtEl>
                                        <p:attrNameLst>
                                          <p:attrName>style.visibility</p:attrName>
                                        </p:attrNameLst>
                                      </p:cBhvr>
                                      <p:to>
                                        <p:strVal val="visible"/>
                                      </p:to>
                                    </p:set>
                                    <p:animEffect transition="in" filter="wipe(down)">
                                      <p:cBhvr>
                                        <p:cTn id="18"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83DFEE"/>
        </a:solidFill>
        <a:effectLst/>
      </p:bgPr>
    </p:bg>
    <p:spTree>
      <p:nvGrpSpPr>
        <p:cNvPr id="1" name=""/>
        <p:cNvGrpSpPr/>
        <p:nvPr/>
      </p:nvGrpSpPr>
      <p:grpSpPr>
        <a:xfrm>
          <a:off x="0" y="0"/>
          <a:ext cx="0" cy="0"/>
          <a:chOff x="0" y="0"/>
          <a:chExt cx="0" cy="0"/>
        </a:xfrm>
      </p:grpSpPr>
      <p:pic>
        <p:nvPicPr>
          <p:cNvPr id="2" name="图片 1"/>
          <p:cNvPicPr>
            <a:picLocks noChangeAspect="1"/>
          </p:cNvPicPr>
          <p:nvPr/>
        </p:nvPicPr>
        <p:blipFill>
          <a:blip r:embed="rId3"/>
          <a:stretch>
            <a:fillRect/>
          </a:stretch>
        </p:blipFill>
        <p:spPr>
          <a:xfrm>
            <a:off x="1" y="1"/>
            <a:ext cx="12192000" cy="500912"/>
          </a:xfrm>
          <a:prstGeom prst="rect">
            <a:avLst/>
          </a:prstGeom>
        </p:spPr>
      </p:pic>
      <p:pic>
        <p:nvPicPr>
          <p:cNvPr id="4" name="图片 3" descr="248288a694d7a183367fb0367a596b10"/>
          <p:cNvPicPr>
            <a:picLocks noChangeAspect="1"/>
          </p:cNvPicPr>
          <p:nvPr/>
        </p:nvPicPr>
        <p:blipFill rotWithShape="1">
          <a:blip r:embed="rId4"/>
          <a:srcRect t="2930" r="47641"/>
          <a:stretch/>
        </p:blipFill>
        <p:spPr>
          <a:xfrm>
            <a:off x="-27940" y="5297213"/>
            <a:ext cx="12219941" cy="1579201"/>
          </a:xfrm>
          <a:prstGeom prst="rect">
            <a:avLst/>
          </a:prstGeom>
        </p:spPr>
      </p:pic>
      <p:pic>
        <p:nvPicPr>
          <p:cNvPr id="7" name="图片 6" descr="6f86b8e1ad79e21eb6177f02b8627981"/>
          <p:cNvPicPr>
            <a:picLocks noChangeAspect="1"/>
          </p:cNvPicPr>
          <p:nvPr/>
        </p:nvPicPr>
        <p:blipFill>
          <a:blip r:embed="rId5"/>
          <a:stretch>
            <a:fillRect/>
          </a:stretch>
        </p:blipFill>
        <p:spPr>
          <a:xfrm rot="720000" flipH="1">
            <a:off x="7144506" y="523185"/>
            <a:ext cx="939655" cy="939655"/>
          </a:xfrm>
          <a:prstGeom prst="rect">
            <a:avLst/>
          </a:prstGeom>
        </p:spPr>
      </p:pic>
      <p:pic>
        <p:nvPicPr>
          <p:cNvPr id="15" name="图片 6" descr="1a960b73464c3b6a9b2d71b3a40e4850">
            <a:extLst>
              <a:ext uri="{FF2B5EF4-FFF2-40B4-BE49-F238E27FC236}">
                <a16:creationId xmlns:a16="http://schemas.microsoft.com/office/drawing/2014/main" id="{654ACD1C-E30E-18A8-FF7B-9A2C7F9F6248}"/>
              </a:ext>
            </a:extLst>
          </p:cNvPr>
          <p:cNvPicPr>
            <a:picLocks noChangeAspect="1"/>
          </p:cNvPicPr>
          <p:nvPr/>
        </p:nvPicPr>
        <p:blipFill>
          <a:blip r:embed="rId6"/>
          <a:stretch>
            <a:fillRect/>
          </a:stretch>
        </p:blipFill>
        <p:spPr>
          <a:xfrm flipH="1">
            <a:off x="170738" y="3064336"/>
            <a:ext cx="2632075" cy="3941445"/>
          </a:xfrm>
          <a:prstGeom prst="rect">
            <a:avLst/>
          </a:prstGeom>
        </p:spPr>
      </p:pic>
      <p:sp>
        <p:nvSpPr>
          <p:cNvPr id="8" name="Rectangle: Rounded Corners 7">
            <a:extLst>
              <a:ext uri="{FF2B5EF4-FFF2-40B4-BE49-F238E27FC236}">
                <a16:creationId xmlns:a16="http://schemas.microsoft.com/office/drawing/2014/main" id="{E3137C6E-3307-A1A1-F0C5-8B717540EDF8}"/>
              </a:ext>
            </a:extLst>
          </p:cNvPr>
          <p:cNvSpPr/>
          <p:nvPr/>
        </p:nvSpPr>
        <p:spPr>
          <a:xfrm>
            <a:off x="919987" y="1953772"/>
            <a:ext cx="10527405" cy="179907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3600" i="1" dirty="0">
                <a:solidFill>
                  <a:prstClr val="black"/>
                </a:solidFill>
                <a:latin typeface="Cambria" panose="02040503050406030204" pitchFamily="18" charset="0"/>
                <a:ea typeface="Cambria" panose="02040503050406030204" pitchFamily="18" charset="0"/>
                <a:cs typeface="Arial" panose="020B0604020202020204" pitchFamily="34" charset="0"/>
              </a:rPr>
              <a:t>G</a:t>
            </a:r>
            <a:r>
              <a:rPr lang="vi-VN" sz="3600" i="1" dirty="0">
                <a:solidFill>
                  <a:prstClr val="black"/>
                </a:solidFill>
                <a:latin typeface="Cambria" panose="02040503050406030204" pitchFamily="18" charset="0"/>
                <a:ea typeface="Cambria" panose="02040503050406030204" pitchFamily="18" charset="0"/>
                <a:cs typeface="Arial" panose="020B0604020202020204" pitchFamily="34" charset="0"/>
              </a:rPr>
              <a:t>hi lại những từ ngữ, câu văn hay vào cuốn sổ đọc sách hoặc dán lên tờ bìa nơi góc học tập ở nhà.</a:t>
            </a:r>
            <a:endParaRPr kumimoji="0" lang="en-US" sz="36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grpSp>
        <p:nvGrpSpPr>
          <p:cNvPr id="9" name="Group 8">
            <a:extLst>
              <a:ext uri="{FF2B5EF4-FFF2-40B4-BE49-F238E27FC236}">
                <a16:creationId xmlns:a16="http://schemas.microsoft.com/office/drawing/2014/main" id="{BEC2E206-B417-CCFF-33CD-95407A14DBBD}"/>
              </a:ext>
            </a:extLst>
          </p:cNvPr>
          <p:cNvGrpSpPr/>
          <p:nvPr/>
        </p:nvGrpSpPr>
        <p:grpSpPr>
          <a:xfrm>
            <a:off x="3455284" y="312255"/>
            <a:ext cx="6006768" cy="1355768"/>
            <a:chOff x="2885440" y="114256"/>
            <a:chExt cx="6421120" cy="1505753"/>
          </a:xfrm>
        </p:grpSpPr>
        <p:pic>
          <p:nvPicPr>
            <p:cNvPr id="10" name="Picture 9">
              <a:extLst>
                <a:ext uri="{FF2B5EF4-FFF2-40B4-BE49-F238E27FC236}">
                  <a16:creationId xmlns:a16="http://schemas.microsoft.com/office/drawing/2014/main" id="{055FFC0E-4F61-6FD9-8311-92C5CDF83928}"/>
                </a:ext>
              </a:extLst>
            </p:cNvPr>
            <p:cNvPicPr>
              <a:picLocks noChangeAspect="1"/>
            </p:cNvPicPr>
            <p:nvPr/>
          </p:nvPicPr>
          <p:blipFill>
            <a:blip r:embed="rId7">
              <a:extLst>
                <a:ext uri="{BEBA8EAE-BF5A-486C-A8C5-ECC9F3942E4B}">
                  <a14:imgProps xmlns:a14="http://schemas.microsoft.com/office/drawing/2010/main">
                    <a14:imgLayer r:embed="rId8">
                      <a14:imgEffect>
                        <a14:saturation sat="309000"/>
                      </a14:imgEffect>
                    </a14:imgLayer>
                  </a14:imgProps>
                </a:ext>
              </a:extLst>
            </a:blip>
            <a:stretch>
              <a:fillRect/>
            </a:stretch>
          </p:blipFill>
          <p:spPr>
            <a:xfrm>
              <a:off x="2885440" y="114256"/>
              <a:ext cx="6421120" cy="1505753"/>
            </a:xfrm>
            <a:prstGeom prst="rect">
              <a:avLst/>
            </a:prstGeom>
          </p:spPr>
        </p:pic>
        <p:sp>
          <p:nvSpPr>
            <p:cNvPr id="11" name="TextBox 10">
              <a:extLst>
                <a:ext uri="{FF2B5EF4-FFF2-40B4-BE49-F238E27FC236}">
                  <a16:creationId xmlns:a16="http://schemas.microsoft.com/office/drawing/2014/main" id="{AF2ED0BA-A6C9-ED75-9CD3-18500E74FFBD}"/>
                </a:ext>
              </a:extLst>
            </p:cNvPr>
            <p:cNvSpPr txBox="1"/>
            <p:nvPr/>
          </p:nvSpPr>
          <p:spPr>
            <a:xfrm>
              <a:off x="4012694" y="114256"/>
              <a:ext cx="4166611" cy="13331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err="1">
                  <a:ln w="28575">
                    <a:solidFill>
                      <a:srgbClr val="00B050"/>
                    </a:solidFill>
                    <a:prstDash val="solid"/>
                  </a:ln>
                  <a:solidFill>
                    <a:srgbClr val="FFFF66"/>
                  </a:solidFill>
                  <a:effectLst>
                    <a:outerShdw blurRad="50800" dist="38100" dir="2700000" algn="tl" rotWithShape="0">
                      <a:srgbClr val="841918">
                        <a:alpha val="40000"/>
                      </a:srgbClr>
                    </a:outerShdw>
                  </a:effectLst>
                  <a:uLnTx/>
                  <a:uFillTx/>
                  <a:latin typeface="Tahoma" panose="020B0604030504040204" pitchFamily="34" charset="0"/>
                  <a:ea typeface="Tahoma" panose="020B0604030504040204" pitchFamily="34" charset="0"/>
                  <a:cs typeface="Tahoma" panose="020B0604030504040204" pitchFamily="34" charset="0"/>
                </a:rPr>
                <a:t>Về</a:t>
              </a:r>
              <a:r>
                <a:rPr kumimoji="0" lang="en-US" sz="7200" b="1" i="0" u="none" strike="noStrike" kern="1200" cap="none" spc="0" normalizeH="0" baseline="0" noProof="0" dirty="0">
                  <a:ln w="28575">
                    <a:solidFill>
                      <a:srgbClr val="00B050"/>
                    </a:solidFill>
                    <a:prstDash val="solid"/>
                  </a:ln>
                  <a:solidFill>
                    <a:srgbClr val="FFFF66"/>
                  </a:solidFill>
                  <a:effectLst>
                    <a:outerShdw blurRad="50800" dist="38100" dir="2700000" algn="tl" rotWithShape="0">
                      <a:srgbClr val="841918">
                        <a:alpha val="40000"/>
                      </a:srgbClr>
                    </a:outerShd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7200" b="1" i="0" u="none" strike="noStrike" kern="1200" cap="none" spc="0" normalizeH="0" baseline="0" noProof="0" dirty="0" err="1">
                  <a:ln w="28575">
                    <a:solidFill>
                      <a:srgbClr val="00B050"/>
                    </a:solidFill>
                    <a:prstDash val="solid"/>
                  </a:ln>
                  <a:solidFill>
                    <a:srgbClr val="FFFF66"/>
                  </a:solidFill>
                  <a:effectLst>
                    <a:outerShdw blurRad="50800" dist="38100" dir="2700000" algn="tl" rotWithShape="0">
                      <a:srgbClr val="841918">
                        <a:alpha val="40000"/>
                      </a:srgbClr>
                    </a:outerShdw>
                  </a:effectLst>
                  <a:uLnTx/>
                  <a:uFillTx/>
                  <a:latin typeface="Tahoma" panose="020B0604030504040204" pitchFamily="34" charset="0"/>
                  <a:ea typeface="Tahoma" panose="020B0604030504040204" pitchFamily="34" charset="0"/>
                  <a:cs typeface="Tahoma" panose="020B0604030504040204" pitchFamily="34" charset="0"/>
                </a:rPr>
                <a:t>nhà</a:t>
              </a:r>
              <a:endParaRPr kumimoji="0" lang="vi-VN" sz="7200" b="1" i="0" u="none" strike="noStrike" kern="1200" cap="none" spc="0" normalizeH="0" baseline="0" noProof="0" dirty="0">
                <a:ln w="28575">
                  <a:solidFill>
                    <a:srgbClr val="00B050"/>
                  </a:solidFill>
                  <a:prstDash val="solid"/>
                </a:ln>
                <a:solidFill>
                  <a:srgbClr val="FFFF66"/>
                </a:solidFill>
                <a:effectLst>
                  <a:outerShdw blurRad="50800" dist="38100" dir="2700000" algn="tl" rotWithShape="0">
                    <a:srgbClr val="841918">
                      <a:alpha val="40000"/>
                    </a:srgbClr>
                  </a:outerShdw>
                </a:effectLst>
                <a:uLnTx/>
                <a:uFillTx/>
                <a:latin typeface="Tahoma" panose="020B0604030504040204" pitchFamily="34" charset="0"/>
                <a:ea typeface="Tahoma" panose="020B0604030504040204" pitchFamily="34" charset="0"/>
                <a:cs typeface="Tahoma" panose="020B0604030504040204" pitchFamily="34" charset="0"/>
              </a:endParaRPr>
            </a:p>
          </p:txBody>
        </p:sp>
      </p:grpSp>
      <p:pic>
        <p:nvPicPr>
          <p:cNvPr id="12" name="Picture 2">
            <a:extLst>
              <a:ext uri="{FF2B5EF4-FFF2-40B4-BE49-F238E27FC236}">
                <a16:creationId xmlns:a16="http://schemas.microsoft.com/office/drawing/2014/main" id="{063E34BB-2ABD-3B9A-79FA-7CB21FFF9047}"/>
              </a:ext>
            </a:extLst>
          </p:cNvPr>
          <p:cNvPicPr>
            <a:picLocks noChangeAspect="1" noChangeArrowheads="1"/>
          </p:cNvPicPr>
          <p:nvPr/>
        </p:nvPicPr>
        <p:blipFill>
          <a:blip r:embed="rId9" cstate="hqprint">
            <a:extLst>
              <a:ext uri="{28A0092B-C50C-407E-A947-70E740481C1C}">
                <a14:useLocalDpi xmlns:a14="http://schemas.microsoft.com/office/drawing/2010/main" val="0"/>
              </a:ext>
            </a:extLst>
          </a:blip>
          <a:srcRect/>
          <a:stretch>
            <a:fillRect/>
          </a:stretch>
        </p:blipFill>
        <p:spPr bwMode="auto">
          <a:xfrm>
            <a:off x="529676" y="2018150"/>
            <a:ext cx="495300" cy="495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020396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37" presetClass="entr" presetSubtype="0"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1000"/>
                                        <p:tgtEl>
                                          <p:spTgt spid="9"/>
                                        </p:tgtEl>
                                      </p:cBhvr>
                                    </p:animEffect>
                                    <p:anim calcmode="lin" valueType="num">
                                      <p:cBhvr>
                                        <p:cTn id="14" dur="1000" fill="hold"/>
                                        <p:tgtEl>
                                          <p:spTgt spid="9"/>
                                        </p:tgtEl>
                                        <p:attrNameLst>
                                          <p:attrName>ppt_x</p:attrName>
                                        </p:attrNameLst>
                                      </p:cBhvr>
                                      <p:tavLst>
                                        <p:tav tm="0">
                                          <p:val>
                                            <p:strVal val="#ppt_x"/>
                                          </p:val>
                                        </p:tav>
                                        <p:tav tm="100000">
                                          <p:val>
                                            <p:strVal val="#ppt_x"/>
                                          </p:val>
                                        </p:tav>
                                      </p:tavLst>
                                    </p:anim>
                                    <p:anim calcmode="lin" valueType="num">
                                      <p:cBhvr>
                                        <p:cTn id="15" dur="900" decel="100000" fill="hold"/>
                                        <p:tgtEl>
                                          <p:spTgt spid="9"/>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par>
                                <p:cTn id="17" presetID="22" presetClass="entr" presetSubtype="8" fill="hold" grpId="0" nodeType="withEffect">
                                  <p:stCondLst>
                                    <p:cond delay="100"/>
                                  </p:stCondLst>
                                  <p:childTnLst>
                                    <p:set>
                                      <p:cBhvr>
                                        <p:cTn id="18" dur="1" fill="hold">
                                          <p:stCondLst>
                                            <p:cond delay="0"/>
                                          </p:stCondLst>
                                        </p:cTn>
                                        <p:tgtEl>
                                          <p:spTgt spid="8"/>
                                        </p:tgtEl>
                                        <p:attrNameLst>
                                          <p:attrName>style.visibility</p:attrName>
                                        </p:attrNameLst>
                                      </p:cBhvr>
                                      <p:to>
                                        <p:strVal val="visible"/>
                                      </p:to>
                                    </p:set>
                                    <p:animEffect transition="in" filter="wipe(left)">
                                      <p:cBhvr>
                                        <p:cTn id="19" dur="500"/>
                                        <p:tgtEl>
                                          <p:spTgt spid="8"/>
                                        </p:tgtEl>
                                      </p:cBhvr>
                                    </p:animEffect>
                                  </p:childTnLst>
                                </p:cTn>
                              </p:par>
                              <p:par>
                                <p:cTn id="20" presetID="22" presetClass="entr" presetSubtype="8" fill="hold" nodeType="withEffect">
                                  <p:stCondLst>
                                    <p:cond delay="100"/>
                                  </p:stCondLst>
                                  <p:childTnLst>
                                    <p:set>
                                      <p:cBhvr>
                                        <p:cTn id="21" dur="1" fill="hold">
                                          <p:stCondLst>
                                            <p:cond delay="0"/>
                                          </p:stCondLst>
                                        </p:cTn>
                                        <p:tgtEl>
                                          <p:spTgt spid="12"/>
                                        </p:tgtEl>
                                        <p:attrNameLst>
                                          <p:attrName>style.visibility</p:attrName>
                                        </p:attrNameLst>
                                      </p:cBhvr>
                                      <p:to>
                                        <p:strVal val="visible"/>
                                      </p:to>
                                    </p:set>
                                    <p:animEffect transition="in" filter="wipe(left)">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253C6069-BB18-DE6E-D083-61478366378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023" b="3809"/>
          <a:stretch/>
        </p:blipFill>
        <p:spPr>
          <a:xfrm>
            <a:off x="0" y="172859"/>
            <a:ext cx="12192000" cy="6685141"/>
          </a:xfrm>
          <a:prstGeom prst="rect">
            <a:avLst/>
          </a:prstGeom>
        </p:spPr>
      </p:pic>
      <p:pic>
        <p:nvPicPr>
          <p:cNvPr id="4" name="Picture 3">
            <a:extLst>
              <a:ext uri="{FF2B5EF4-FFF2-40B4-BE49-F238E27FC236}">
                <a16:creationId xmlns:a16="http://schemas.microsoft.com/office/drawing/2014/main" id="{3FD19C95-CF52-8DEB-A0A0-AC92903F3BE2}"/>
              </a:ext>
            </a:extLst>
          </p:cNvPr>
          <p:cNvPicPr>
            <a:picLocks noChangeAspect="1"/>
          </p:cNvPicPr>
          <p:nvPr/>
        </p:nvPicPr>
        <p:blipFill>
          <a:blip r:embed="rId3"/>
          <a:stretch>
            <a:fillRect/>
          </a:stretch>
        </p:blipFill>
        <p:spPr>
          <a:xfrm>
            <a:off x="295275" y="-119964"/>
            <a:ext cx="12192000" cy="2125877"/>
          </a:xfrm>
          <a:prstGeom prst="rect">
            <a:avLst/>
          </a:prstGeom>
        </p:spPr>
      </p:pic>
    </p:spTree>
    <p:extLst>
      <p:ext uri="{BB962C8B-B14F-4D97-AF65-F5344CB8AC3E}">
        <p14:creationId xmlns:p14="http://schemas.microsoft.com/office/powerpoint/2010/main" val="39679644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 name="TextBox 1"/>
          <p:cNvSpPr txBox="1"/>
          <p:nvPr/>
        </p:nvSpPr>
        <p:spPr>
          <a:xfrm rot="20768966">
            <a:off x="314161" y="1964163"/>
            <a:ext cx="4660134" cy="132343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a:solidFill>
                    <a:srgbClr val="FFFF99"/>
                  </a:solidFill>
                </a:ln>
                <a:solidFill>
                  <a:prstClr val="white"/>
                </a:solidFill>
                <a:effectLst/>
                <a:uLnTx/>
                <a:uFillTx/>
                <a:latin typeface="Calibri" panose="020F0502020204030204"/>
                <a:ea typeface="LNTH-LuoLuoNotangYuanTi 1" pitchFamily="2" charset="-128"/>
                <a:cs typeface="LNTH-LuoLuoNotangYuanTi 1" pitchFamily="2" charset="-128"/>
              </a:rPr>
              <a:t>Khởi</a:t>
            </a:r>
            <a:r>
              <a:rPr kumimoji="0" lang="en-US" sz="8000" b="1" i="0" u="none" strike="noStrike" kern="1200" cap="none" spc="0" normalizeH="0" baseline="0" noProof="0" dirty="0">
                <a:ln>
                  <a:solidFill>
                    <a:srgbClr val="FFFF99"/>
                  </a:solidFill>
                </a:ln>
                <a:solidFill>
                  <a:prstClr val="white"/>
                </a:solidFill>
                <a:effectLst/>
                <a:uLnTx/>
                <a:uFillTx/>
                <a:latin typeface="Calibri" panose="020F0502020204030204"/>
                <a:ea typeface="LNTH-LuoLuoNotangYuanTi 1" pitchFamily="2" charset="-128"/>
                <a:cs typeface="LNTH-LuoLuoNotangYuanTi 1" pitchFamily="2" charset="-128"/>
              </a:rPr>
              <a:t> </a:t>
            </a:r>
            <a:r>
              <a:rPr kumimoji="0" lang="en-US" sz="8000" b="1" i="0" u="none" strike="noStrike" kern="1200" cap="none" spc="0" normalizeH="0" baseline="0" noProof="0" dirty="0" err="1">
                <a:ln>
                  <a:solidFill>
                    <a:srgbClr val="FFFF99"/>
                  </a:solidFill>
                </a:ln>
                <a:solidFill>
                  <a:prstClr val="white"/>
                </a:solidFill>
                <a:effectLst/>
                <a:uLnTx/>
                <a:uFillTx/>
                <a:latin typeface="Calibri" panose="020F0502020204030204"/>
                <a:ea typeface="LNTH-LuoLuoNotangYuanTi 1" pitchFamily="2" charset="-128"/>
                <a:cs typeface="LNTH-LuoLuoNotangYuanTi 1" pitchFamily="2" charset="-128"/>
              </a:rPr>
              <a:t>động</a:t>
            </a:r>
            <a:endParaRPr kumimoji="0" lang="en-US" sz="8000" b="1" i="0" u="none" strike="noStrike" kern="1200" cap="none" spc="0" normalizeH="0" baseline="0" noProof="0" dirty="0">
              <a:ln>
                <a:solidFill>
                  <a:srgbClr val="FFFF99"/>
                </a:solidFill>
              </a:ln>
              <a:solidFill>
                <a:prstClr val="white"/>
              </a:solidFill>
              <a:effectLst/>
              <a:uLnTx/>
              <a:uFillTx/>
              <a:latin typeface="Calibri" panose="020F0502020204030204"/>
              <a:ea typeface="LNTH-LuoLuoNotangYuanTi 1" pitchFamily="2" charset="-128"/>
              <a:cs typeface="LNTH-LuoLuoNotangYuanTi 1" pitchFamily="2" charset="-128"/>
            </a:endParaRPr>
          </a:p>
        </p:txBody>
      </p:sp>
      <p:sp>
        <p:nvSpPr>
          <p:cNvPr id="6" name="TextBox 5"/>
          <p:cNvSpPr txBox="1"/>
          <p:nvPr/>
        </p:nvSpPr>
        <p:spPr>
          <a:xfrm rot="20768966">
            <a:off x="291438" y="1914438"/>
            <a:ext cx="4660134" cy="132343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a:solidFill>
                    <a:srgbClr val="FFFF99"/>
                  </a:solidFill>
                </a:ln>
                <a:solidFill>
                  <a:srgbClr val="FF0000"/>
                </a:solidFill>
                <a:effectLst/>
                <a:uLnTx/>
                <a:uFillTx/>
                <a:latin typeface="Calibri" panose="020F0502020204030204"/>
                <a:ea typeface="LNTH-LuoLuoNotangYuanTi 1" pitchFamily="2" charset="-128"/>
                <a:cs typeface="LNTH-LuoLuoNotangYuanTi 1" pitchFamily="2" charset="-128"/>
              </a:rPr>
              <a:t>Khởi</a:t>
            </a:r>
            <a:r>
              <a:rPr kumimoji="0" lang="en-US" sz="8000" b="1" i="0" u="none" strike="noStrike" kern="1200" cap="none" spc="0" normalizeH="0" noProof="0" dirty="0">
                <a:ln>
                  <a:solidFill>
                    <a:srgbClr val="FFFF99"/>
                  </a:solidFill>
                </a:ln>
                <a:solidFill>
                  <a:srgbClr val="FF0000"/>
                </a:solidFill>
                <a:effectLst/>
                <a:uLnTx/>
                <a:uFillTx/>
                <a:latin typeface="Calibri" panose="020F0502020204030204"/>
                <a:ea typeface="LNTH-LuoLuoNotangYuanTi 1" pitchFamily="2" charset="-128"/>
                <a:cs typeface="LNTH-LuoLuoNotangYuanTi 1" pitchFamily="2" charset="-128"/>
              </a:rPr>
              <a:t> </a:t>
            </a:r>
            <a:r>
              <a:rPr kumimoji="0" lang="en-US" sz="8000" b="1" i="0" u="none" strike="noStrike" kern="1200" cap="none" spc="0" normalizeH="0" noProof="0" dirty="0" err="1">
                <a:ln>
                  <a:solidFill>
                    <a:srgbClr val="FFFF99"/>
                  </a:solidFill>
                </a:ln>
                <a:solidFill>
                  <a:srgbClr val="FF0000"/>
                </a:solidFill>
                <a:effectLst/>
                <a:uLnTx/>
                <a:uFillTx/>
                <a:latin typeface="Calibri" panose="020F0502020204030204"/>
                <a:ea typeface="LNTH-LuoLuoNotangYuanTi 1" pitchFamily="2" charset="-128"/>
                <a:cs typeface="LNTH-LuoLuoNotangYuanTi 1" pitchFamily="2" charset="-128"/>
              </a:rPr>
              <a:t>động</a:t>
            </a:r>
            <a:endParaRPr kumimoji="0" lang="en-US" sz="8000" b="1" i="0" u="none" strike="noStrike" kern="1200" cap="none" spc="0" normalizeH="0" baseline="0" noProof="0" dirty="0">
              <a:ln>
                <a:solidFill>
                  <a:srgbClr val="FFFF99"/>
                </a:solidFill>
              </a:ln>
              <a:solidFill>
                <a:srgbClr val="FF0000"/>
              </a:solidFill>
              <a:effectLst/>
              <a:uLnTx/>
              <a:uFillTx/>
              <a:latin typeface="Calibri" panose="020F0502020204030204"/>
              <a:ea typeface="LNTH-LuoLuoNotangYuanTi 1" pitchFamily="2" charset="-128"/>
              <a:cs typeface="LNTH-LuoLuoNotangYuanTi 1" pitchFamily="2" charset="-128"/>
            </a:endParaRPr>
          </a:p>
        </p:txBody>
      </p:sp>
      <p:pic>
        <p:nvPicPr>
          <p:cNvPr id="12" name="Picture 24">
            <a:extLst>
              <a:ext uri="{FF2B5EF4-FFF2-40B4-BE49-F238E27FC236}">
                <a16:creationId xmlns:a16="http://schemas.microsoft.com/office/drawing/2014/main" id="{C50C2D4D-DF77-15C4-A19E-0480BD43872F}"/>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l="46231" r="26522"/>
          <a:stretch/>
        </p:blipFill>
        <p:spPr>
          <a:xfrm rot="160934">
            <a:off x="17109" y="4232861"/>
            <a:ext cx="1314005" cy="761975"/>
          </a:xfrm>
          <a:prstGeom prst="rect">
            <a:avLst/>
          </a:prstGeom>
        </p:spPr>
      </p:pic>
      <p:pic>
        <p:nvPicPr>
          <p:cNvPr id="13" name="Picture 24">
            <a:extLst>
              <a:ext uri="{FF2B5EF4-FFF2-40B4-BE49-F238E27FC236}">
                <a16:creationId xmlns:a16="http://schemas.microsoft.com/office/drawing/2014/main" id="{C50C2D4D-DF77-15C4-A19E-0480BD43872F}"/>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l="46231" r="26522"/>
          <a:stretch/>
        </p:blipFill>
        <p:spPr>
          <a:xfrm rot="1043609">
            <a:off x="1132324" y="4442327"/>
            <a:ext cx="1314005" cy="761975"/>
          </a:xfrm>
          <a:prstGeom prst="rect">
            <a:avLst/>
          </a:prstGeom>
        </p:spPr>
      </p:pic>
      <p:pic>
        <p:nvPicPr>
          <p:cNvPr id="14" name="Picture 24">
            <a:extLst>
              <a:ext uri="{FF2B5EF4-FFF2-40B4-BE49-F238E27FC236}">
                <a16:creationId xmlns:a16="http://schemas.microsoft.com/office/drawing/2014/main" id="{C50C2D4D-DF77-15C4-A19E-0480BD43872F}"/>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l="46231" r="26522"/>
          <a:stretch/>
        </p:blipFill>
        <p:spPr>
          <a:xfrm rot="492908">
            <a:off x="2310227" y="4677052"/>
            <a:ext cx="836637" cy="761975"/>
          </a:xfrm>
          <a:prstGeom prst="rect">
            <a:avLst/>
          </a:prstGeom>
        </p:spPr>
      </p:pic>
      <p:pic>
        <p:nvPicPr>
          <p:cNvPr id="15" name="Picture 24">
            <a:extLst>
              <a:ext uri="{FF2B5EF4-FFF2-40B4-BE49-F238E27FC236}">
                <a16:creationId xmlns:a16="http://schemas.microsoft.com/office/drawing/2014/main" id="{C50C2D4D-DF77-15C4-A19E-0480BD43872F}"/>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l="46231" r="31827"/>
          <a:stretch/>
        </p:blipFill>
        <p:spPr>
          <a:xfrm rot="21174200">
            <a:off x="3409666" y="4669329"/>
            <a:ext cx="1058173" cy="761975"/>
          </a:xfrm>
          <a:prstGeom prst="rect">
            <a:avLst/>
          </a:prstGeom>
        </p:spPr>
      </p:pic>
      <p:pic>
        <p:nvPicPr>
          <p:cNvPr id="16" name="Picture 24">
            <a:extLst>
              <a:ext uri="{FF2B5EF4-FFF2-40B4-BE49-F238E27FC236}">
                <a16:creationId xmlns:a16="http://schemas.microsoft.com/office/drawing/2014/main" id="{C50C2D4D-DF77-15C4-A19E-0480BD43872F}"/>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l="46231" r="26522"/>
          <a:stretch/>
        </p:blipFill>
        <p:spPr>
          <a:xfrm rot="21167406">
            <a:off x="4350694" y="4541861"/>
            <a:ext cx="1314005" cy="761975"/>
          </a:xfrm>
          <a:prstGeom prst="rect">
            <a:avLst/>
          </a:prstGeom>
        </p:spPr>
      </p:pic>
      <p:pic>
        <p:nvPicPr>
          <p:cNvPr id="17" name="Picture 24">
            <a:extLst>
              <a:ext uri="{FF2B5EF4-FFF2-40B4-BE49-F238E27FC236}">
                <a16:creationId xmlns:a16="http://schemas.microsoft.com/office/drawing/2014/main" id="{C50C2D4D-DF77-15C4-A19E-0480BD43872F}"/>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l="46231" r="26522"/>
          <a:stretch/>
        </p:blipFill>
        <p:spPr>
          <a:xfrm rot="21358396">
            <a:off x="5651978" y="4397141"/>
            <a:ext cx="1314005" cy="761975"/>
          </a:xfrm>
          <a:prstGeom prst="rect">
            <a:avLst/>
          </a:prstGeom>
        </p:spPr>
      </p:pic>
      <p:pic>
        <p:nvPicPr>
          <p:cNvPr id="18" name="Picture 24">
            <a:extLst>
              <a:ext uri="{FF2B5EF4-FFF2-40B4-BE49-F238E27FC236}">
                <a16:creationId xmlns:a16="http://schemas.microsoft.com/office/drawing/2014/main" id="{C50C2D4D-DF77-15C4-A19E-0480BD43872F}"/>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l="46231" r="26522"/>
          <a:stretch/>
        </p:blipFill>
        <p:spPr>
          <a:xfrm rot="693601">
            <a:off x="6808041" y="4497375"/>
            <a:ext cx="1314005" cy="761975"/>
          </a:xfrm>
          <a:prstGeom prst="rect">
            <a:avLst/>
          </a:prstGeom>
        </p:spPr>
      </p:pic>
      <p:pic>
        <p:nvPicPr>
          <p:cNvPr id="19" name="Picture 24">
            <a:extLst>
              <a:ext uri="{FF2B5EF4-FFF2-40B4-BE49-F238E27FC236}">
                <a16:creationId xmlns:a16="http://schemas.microsoft.com/office/drawing/2014/main" id="{C50C2D4D-DF77-15C4-A19E-0480BD43872F}"/>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l="46231" r="26522"/>
          <a:stretch/>
        </p:blipFill>
        <p:spPr>
          <a:xfrm rot="160934">
            <a:off x="7983237" y="4682028"/>
            <a:ext cx="1314005" cy="761975"/>
          </a:xfrm>
          <a:prstGeom prst="rect">
            <a:avLst/>
          </a:prstGeom>
        </p:spPr>
      </p:pic>
      <p:pic>
        <p:nvPicPr>
          <p:cNvPr id="20" name="Picture 24">
            <a:extLst>
              <a:ext uri="{FF2B5EF4-FFF2-40B4-BE49-F238E27FC236}">
                <a16:creationId xmlns:a16="http://schemas.microsoft.com/office/drawing/2014/main" id="{C50C2D4D-DF77-15C4-A19E-0480BD43872F}"/>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l="46231" r="26522"/>
          <a:stretch/>
        </p:blipFill>
        <p:spPr>
          <a:xfrm rot="20959450">
            <a:off x="9162247" y="4627753"/>
            <a:ext cx="1314005" cy="761975"/>
          </a:xfrm>
          <a:prstGeom prst="rect">
            <a:avLst/>
          </a:prstGeom>
        </p:spPr>
      </p:pic>
      <p:pic>
        <p:nvPicPr>
          <p:cNvPr id="21" name="Picture 24">
            <a:extLst>
              <a:ext uri="{FF2B5EF4-FFF2-40B4-BE49-F238E27FC236}">
                <a16:creationId xmlns:a16="http://schemas.microsoft.com/office/drawing/2014/main" id="{C50C2D4D-DF77-15C4-A19E-0480BD43872F}"/>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l="46231" r="26522"/>
          <a:stretch/>
        </p:blipFill>
        <p:spPr>
          <a:xfrm rot="21076278">
            <a:off x="10339573" y="4442327"/>
            <a:ext cx="1314005" cy="761975"/>
          </a:xfrm>
          <a:prstGeom prst="rect">
            <a:avLst/>
          </a:prstGeom>
        </p:spPr>
      </p:pic>
      <p:pic>
        <p:nvPicPr>
          <p:cNvPr id="22" name="Picture 24">
            <a:extLst>
              <a:ext uri="{FF2B5EF4-FFF2-40B4-BE49-F238E27FC236}">
                <a16:creationId xmlns:a16="http://schemas.microsoft.com/office/drawing/2014/main" id="{C50C2D4D-DF77-15C4-A19E-0480BD43872F}"/>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l="46231" r="26522"/>
          <a:stretch/>
        </p:blipFill>
        <p:spPr>
          <a:xfrm rot="160934">
            <a:off x="11600798" y="4361706"/>
            <a:ext cx="603573" cy="761975"/>
          </a:xfrm>
          <a:prstGeom prst="rect">
            <a:avLst/>
          </a:prstGeom>
        </p:spPr>
      </p:pic>
      <p:pic>
        <p:nvPicPr>
          <p:cNvPr id="23" name="Picture 2" descr="Large set of colorful flowers on rocks and wood"/>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63553" b="50028"/>
          <a:stretch/>
        </p:blipFill>
        <p:spPr bwMode="auto">
          <a:xfrm>
            <a:off x="2220801" y="4752768"/>
            <a:ext cx="2219905" cy="1400287"/>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Spring elements collection"/>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r="70138" b="75994"/>
          <a:stretch/>
        </p:blipFill>
        <p:spPr bwMode="auto">
          <a:xfrm rot="19828604">
            <a:off x="3072471" y="4319206"/>
            <a:ext cx="994537" cy="799518"/>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6" descr="A picture containing vector graphics&#10;&#10;Description automatically generated">
            <a:extLst>
              <a:ext uri="{FF2B5EF4-FFF2-40B4-BE49-F238E27FC236}">
                <a16:creationId xmlns:a16="http://schemas.microsoft.com/office/drawing/2014/main" id="{9C4A010B-01D0-A1E1-1804-F4830845EF9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4631" y="1437094"/>
            <a:ext cx="714606" cy="714607"/>
          </a:xfrm>
          <a:prstGeom prst="rect">
            <a:avLst/>
          </a:prstGeom>
        </p:spPr>
      </p:pic>
      <p:pic>
        <p:nvPicPr>
          <p:cNvPr id="25" name="Picture 24" descr="A picture containing background pattern&#10;&#10;Description automatically generated">
            <a:extLst>
              <a:ext uri="{FF2B5EF4-FFF2-40B4-BE49-F238E27FC236}">
                <a16:creationId xmlns:a16="http://schemas.microsoft.com/office/drawing/2014/main" id="{293BFBB6-A8AD-CCC9-B031-D6BA9932449F}"/>
              </a:ext>
            </a:extLst>
          </p:cNvPr>
          <p:cNvPicPr>
            <a:picLocks noChangeAspect="1"/>
          </p:cNvPicPr>
          <p:nvPr/>
        </p:nvPicPr>
        <p:blipFill rotWithShape="1">
          <a:blip r:embed="rId8">
            <a:extLst>
              <a:ext uri="{28A0092B-C50C-407E-A947-70E740481C1C}">
                <a14:useLocalDpi xmlns:a14="http://schemas.microsoft.com/office/drawing/2010/main" val="0"/>
              </a:ext>
            </a:extLst>
          </a:blip>
          <a:srcRect l="10303" r="10303" b="48596"/>
          <a:stretch/>
        </p:blipFill>
        <p:spPr>
          <a:xfrm>
            <a:off x="5859170" y="5904323"/>
            <a:ext cx="6362700" cy="999978"/>
          </a:xfrm>
          <a:prstGeom prst="rect">
            <a:avLst/>
          </a:prstGeom>
        </p:spPr>
      </p:pic>
      <p:pic>
        <p:nvPicPr>
          <p:cNvPr id="28" name="Picture 27"/>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10000" b="90000" l="10000" r="90000">
                        <a14:foregroundMark x1="48796" y1="32041" x2="48796" y2="32041"/>
                        <a14:foregroundMark x1="41072" y1="78680" x2="41072" y2="78680"/>
                        <a14:foregroundMark x1="80418" y1="58692" x2="80418" y2="58692"/>
                        <a14:foregroundMark x1="80918" y1="75712" x2="80918" y2="75712"/>
                        <a14:foregroundMark x1="78964" y1="66687" x2="78964" y2="66687"/>
                        <a14:foregroundMark x1="80418" y1="44761" x2="80418" y2="44761"/>
                        <a14:foregroundMark x1="67060" y1="79346" x2="67060" y2="79346"/>
                        <a14:foregroundMark x1="82054" y1="67535" x2="82054" y2="67535"/>
                        <a14:backgroundMark x1="18401" y1="62568" x2="18401" y2="62568"/>
                        <a14:backgroundMark x1="18174" y1="64809" x2="18174" y2="64809"/>
                        <a14:backgroundMark x1="32712" y1="60569" x2="32712" y2="60569"/>
                      </a14:backgroundRemoval>
                    </a14:imgEffect>
                  </a14:imgLayer>
                </a14:imgProps>
              </a:ext>
              <a:ext uri="{28A0092B-C50C-407E-A947-70E740481C1C}">
                <a14:useLocalDpi xmlns:a14="http://schemas.microsoft.com/office/drawing/2010/main" val="0"/>
              </a:ext>
            </a:extLst>
          </a:blip>
          <a:srcRect t="14452" b="19325"/>
          <a:stretch/>
        </p:blipFill>
        <p:spPr>
          <a:xfrm>
            <a:off x="5759479" y="3039413"/>
            <a:ext cx="6898101" cy="3425781"/>
          </a:xfrm>
          <a:prstGeom prst="rect">
            <a:avLst/>
          </a:prstGeom>
        </p:spPr>
      </p:pic>
    </p:spTree>
    <p:extLst>
      <p:ext uri="{BB962C8B-B14F-4D97-AF65-F5344CB8AC3E}">
        <p14:creationId xmlns:p14="http://schemas.microsoft.com/office/powerpoint/2010/main" val="428773687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ppt_y</p:attrName>
                                        </p:attrNameLst>
                                      </p:cBhvr>
                                      <p:tavLst>
                                        <p:tav tm="0">
                                          <p:val>
                                            <p:strVal val="#ppt_y+#ppt_h*1.125000"/>
                                          </p:val>
                                        </p:tav>
                                        <p:tav tm="100000">
                                          <p:val>
                                            <p:strVal val="#ppt_y"/>
                                          </p:val>
                                        </p:tav>
                                      </p:tavLst>
                                    </p:anim>
                                    <p:animEffect transition="in" filter="wipe(up)">
                                      <p:cBhvr>
                                        <p:cTn id="8" dur="500"/>
                                        <p:tgtEl>
                                          <p:spTgt spid="2"/>
                                        </p:tgtEl>
                                      </p:cBhvr>
                                    </p:animEffect>
                                  </p:childTnLst>
                                </p:cTn>
                              </p:par>
                              <p:par>
                                <p:cTn id="9" presetID="1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p:tgtEl>
                                          <p:spTgt spid="6"/>
                                        </p:tgtEl>
                                        <p:attrNameLst>
                                          <p:attrName>ppt_y</p:attrName>
                                        </p:attrNameLst>
                                      </p:cBhvr>
                                      <p:tavLst>
                                        <p:tav tm="0">
                                          <p:val>
                                            <p:strVal val="#ppt_y+#ppt_h*1.125000"/>
                                          </p:val>
                                        </p:tav>
                                        <p:tav tm="100000">
                                          <p:val>
                                            <p:strVal val="#ppt_y"/>
                                          </p:val>
                                        </p:tav>
                                      </p:tavLst>
                                    </p:anim>
                                    <p:animEffect transition="in" filter="wipe(up)">
                                      <p:cBhvr>
                                        <p:cTn id="12" dur="500"/>
                                        <p:tgtEl>
                                          <p:spTgt spid="6"/>
                                        </p:tgtEl>
                                      </p:cBhvr>
                                    </p:animEffect>
                                  </p:childTnLst>
                                </p:cTn>
                              </p:par>
                              <p:par>
                                <p:cTn id="13" presetID="32" presetClass="emph" presetSubtype="0" fill="hold" grpId="1" nodeType="withEffect">
                                  <p:stCondLst>
                                    <p:cond delay="0"/>
                                  </p:stCondLst>
                                  <p:childTnLst>
                                    <p:animRot by="120000">
                                      <p:cBhvr>
                                        <p:cTn id="14" dur="100" fill="hold">
                                          <p:stCondLst>
                                            <p:cond delay="0"/>
                                          </p:stCondLst>
                                        </p:cTn>
                                        <p:tgtEl>
                                          <p:spTgt spid="2"/>
                                        </p:tgtEl>
                                        <p:attrNameLst>
                                          <p:attrName>r</p:attrName>
                                        </p:attrNameLst>
                                      </p:cBhvr>
                                    </p:animRot>
                                    <p:animRot by="-240000">
                                      <p:cBhvr>
                                        <p:cTn id="15" dur="200" fill="hold">
                                          <p:stCondLst>
                                            <p:cond delay="200"/>
                                          </p:stCondLst>
                                        </p:cTn>
                                        <p:tgtEl>
                                          <p:spTgt spid="2"/>
                                        </p:tgtEl>
                                        <p:attrNameLst>
                                          <p:attrName>r</p:attrName>
                                        </p:attrNameLst>
                                      </p:cBhvr>
                                    </p:animRot>
                                    <p:animRot by="240000">
                                      <p:cBhvr>
                                        <p:cTn id="16" dur="200" fill="hold">
                                          <p:stCondLst>
                                            <p:cond delay="400"/>
                                          </p:stCondLst>
                                        </p:cTn>
                                        <p:tgtEl>
                                          <p:spTgt spid="2"/>
                                        </p:tgtEl>
                                        <p:attrNameLst>
                                          <p:attrName>r</p:attrName>
                                        </p:attrNameLst>
                                      </p:cBhvr>
                                    </p:animRot>
                                    <p:animRot by="-240000">
                                      <p:cBhvr>
                                        <p:cTn id="17" dur="200" fill="hold">
                                          <p:stCondLst>
                                            <p:cond delay="600"/>
                                          </p:stCondLst>
                                        </p:cTn>
                                        <p:tgtEl>
                                          <p:spTgt spid="2"/>
                                        </p:tgtEl>
                                        <p:attrNameLst>
                                          <p:attrName>r</p:attrName>
                                        </p:attrNameLst>
                                      </p:cBhvr>
                                    </p:animRot>
                                    <p:animRot by="120000">
                                      <p:cBhvr>
                                        <p:cTn id="18" dur="200" fill="hold">
                                          <p:stCondLst>
                                            <p:cond delay="800"/>
                                          </p:stCondLst>
                                        </p:cTn>
                                        <p:tgtEl>
                                          <p:spTgt spid="2"/>
                                        </p:tgtEl>
                                        <p:attrNameLst>
                                          <p:attrName>r</p:attrName>
                                        </p:attrNameLst>
                                      </p:cBhvr>
                                    </p:animRot>
                                  </p:childTnLst>
                                </p:cTn>
                              </p:par>
                              <p:par>
                                <p:cTn id="19" presetID="32" presetClass="emph" presetSubtype="0" fill="hold" grpId="1" nodeType="withEffect">
                                  <p:stCondLst>
                                    <p:cond delay="0"/>
                                  </p:stCondLst>
                                  <p:childTnLst>
                                    <p:animRot by="120000">
                                      <p:cBhvr>
                                        <p:cTn id="20" dur="100" fill="hold">
                                          <p:stCondLst>
                                            <p:cond delay="0"/>
                                          </p:stCondLst>
                                        </p:cTn>
                                        <p:tgtEl>
                                          <p:spTgt spid="6"/>
                                        </p:tgtEl>
                                        <p:attrNameLst>
                                          <p:attrName>r</p:attrName>
                                        </p:attrNameLst>
                                      </p:cBhvr>
                                    </p:animRot>
                                    <p:animRot by="-240000">
                                      <p:cBhvr>
                                        <p:cTn id="21" dur="200" fill="hold">
                                          <p:stCondLst>
                                            <p:cond delay="200"/>
                                          </p:stCondLst>
                                        </p:cTn>
                                        <p:tgtEl>
                                          <p:spTgt spid="6"/>
                                        </p:tgtEl>
                                        <p:attrNameLst>
                                          <p:attrName>r</p:attrName>
                                        </p:attrNameLst>
                                      </p:cBhvr>
                                    </p:animRot>
                                    <p:animRot by="240000">
                                      <p:cBhvr>
                                        <p:cTn id="22" dur="200" fill="hold">
                                          <p:stCondLst>
                                            <p:cond delay="400"/>
                                          </p:stCondLst>
                                        </p:cTn>
                                        <p:tgtEl>
                                          <p:spTgt spid="6"/>
                                        </p:tgtEl>
                                        <p:attrNameLst>
                                          <p:attrName>r</p:attrName>
                                        </p:attrNameLst>
                                      </p:cBhvr>
                                    </p:animRot>
                                    <p:animRot by="-240000">
                                      <p:cBhvr>
                                        <p:cTn id="23" dur="200" fill="hold">
                                          <p:stCondLst>
                                            <p:cond delay="600"/>
                                          </p:stCondLst>
                                        </p:cTn>
                                        <p:tgtEl>
                                          <p:spTgt spid="6"/>
                                        </p:tgtEl>
                                        <p:attrNameLst>
                                          <p:attrName>r</p:attrName>
                                        </p:attrNameLst>
                                      </p:cBhvr>
                                    </p:animRot>
                                    <p:animRot by="120000">
                                      <p:cBhvr>
                                        <p:cTn id="24"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6" grpId="0"/>
      <p:bldP spid="6"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EBA5466A-16D9-4258-A6B5-ACB00925ED9F}"/>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1690688"/>
            <a:ext cx="12192000" cy="5167312"/>
          </a:xfrm>
        </p:spPr>
      </p:pic>
      <p:sp>
        <p:nvSpPr>
          <p:cNvPr id="6" name="Rectangle: Rounded Corners 5">
            <a:extLst>
              <a:ext uri="{FF2B5EF4-FFF2-40B4-BE49-F238E27FC236}">
                <a16:creationId xmlns:a16="http://schemas.microsoft.com/office/drawing/2014/main" id="{432F9F20-7501-492C-97DB-A761DF5CFBB3}"/>
              </a:ext>
            </a:extLst>
          </p:cNvPr>
          <p:cNvSpPr/>
          <p:nvPr/>
        </p:nvSpPr>
        <p:spPr>
          <a:xfrm>
            <a:off x="1269241" y="0"/>
            <a:ext cx="9526137" cy="169068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600" b="1" i="0" u="none" strike="noStrike" kern="1200" cap="none" spc="0" normalizeH="0" baseline="0" noProof="0" dirty="0">
                <a:ln>
                  <a:noFill/>
                </a:ln>
                <a:solidFill>
                  <a:srgbClr val="FFFF00"/>
                </a:solidFill>
                <a:effectLst/>
                <a:uLnTx/>
                <a:uFillTx/>
                <a:latin typeface="Calibri" panose="020F0502020204030204" pitchFamily="34" charset="0"/>
                <a:ea typeface="+mn-ea"/>
                <a:cs typeface="Calibri" panose="020F0502020204030204" pitchFamily="34" charset="0"/>
              </a:rPr>
              <a:t>Trò chơi “Chuyền bóng”</a:t>
            </a:r>
            <a:endParaRPr kumimoji="0" lang="en-US" sz="6600" b="1" i="0" u="none" strike="noStrike" kern="1200" cap="none" spc="0" normalizeH="0" baseline="0" noProof="0" dirty="0">
              <a:ln>
                <a:noFill/>
              </a:ln>
              <a:solidFill>
                <a:srgbClr val="FFFF00"/>
              </a:solidFill>
              <a:effectLst/>
              <a:uLnTx/>
              <a:uFillTx/>
              <a:latin typeface="Calibri" panose="020F0502020204030204" pitchFamily="34" charset="0"/>
              <a:ea typeface="+mn-ea"/>
              <a:cs typeface="Calibri" panose="020F0502020204030204" pitchFamily="34" charset="0"/>
            </a:endParaRPr>
          </a:p>
        </p:txBody>
      </p:sp>
      <p:sp>
        <p:nvSpPr>
          <p:cNvPr id="8" name="Oval 7">
            <a:hlinkClick r:id="rId4" action="ppaction://hlinksldjump"/>
            <a:extLst>
              <a:ext uri="{FF2B5EF4-FFF2-40B4-BE49-F238E27FC236}">
                <a16:creationId xmlns:a16="http://schemas.microsoft.com/office/drawing/2014/main" id="{C9CD0F46-4C4E-4D7C-B2FB-4D61871378E2}"/>
              </a:ext>
            </a:extLst>
          </p:cNvPr>
          <p:cNvSpPr/>
          <p:nvPr/>
        </p:nvSpPr>
        <p:spPr>
          <a:xfrm>
            <a:off x="11655188" y="1037230"/>
            <a:ext cx="409431" cy="354345"/>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custDataLst>
      <p:tags r:id="rId1"/>
    </p:custDataLst>
    <p:extLst>
      <p:ext uri="{BB962C8B-B14F-4D97-AF65-F5344CB8AC3E}">
        <p14:creationId xmlns:p14="http://schemas.microsoft.com/office/powerpoint/2010/main" val="242951432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圆角 17">
            <a:extLst>
              <a:ext uri="{FF2B5EF4-FFF2-40B4-BE49-F238E27FC236}">
                <a16:creationId xmlns:a16="http://schemas.microsoft.com/office/drawing/2014/main" id="{8B7D6052-A7A0-B47A-4879-2C0E154A336E}"/>
              </a:ext>
            </a:extLst>
          </p:cNvPr>
          <p:cNvSpPr/>
          <p:nvPr/>
        </p:nvSpPr>
        <p:spPr>
          <a:xfrm>
            <a:off x="638175" y="2234042"/>
            <a:ext cx="11249025" cy="4204858"/>
          </a:xfrm>
          <a:prstGeom prst="roundRect">
            <a:avLst/>
          </a:prstGeom>
          <a:noFill/>
          <a:ln w="34925" cap="rnd">
            <a:solidFill>
              <a:srgbClr val="139F4E"/>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9" name="TextBox 18">
            <a:extLst>
              <a:ext uri="{FF2B5EF4-FFF2-40B4-BE49-F238E27FC236}">
                <a16:creationId xmlns:a16="http://schemas.microsoft.com/office/drawing/2014/main" id="{92FC19A6-8929-1005-16D2-C945EF7301DB}"/>
              </a:ext>
            </a:extLst>
          </p:cNvPr>
          <p:cNvSpPr txBox="1"/>
          <p:nvPr/>
        </p:nvSpPr>
        <p:spPr>
          <a:xfrm>
            <a:off x="857251" y="2394641"/>
            <a:ext cx="7267574" cy="1754326"/>
          </a:xfrm>
          <a:prstGeom prst="rect">
            <a:avLst/>
          </a:prstGeom>
          <a:noFill/>
        </p:spPr>
        <p:txBody>
          <a:bodyPr wrap="square" rtlCol="0">
            <a:spAutoFit/>
          </a:bodyPr>
          <a:lstStyle/>
          <a:p>
            <a:pPr marL="571500" marR="0" lvl="0" indent="-5715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trao</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quả</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bóng</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cho</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một</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HS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đầu</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dãy</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bàn</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HS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trong</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lớp</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vừa</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hát</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vừa</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chuyền</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tay</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nhau</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quả</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bóng</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p>
        </p:txBody>
      </p:sp>
      <p:pic>
        <p:nvPicPr>
          <p:cNvPr id="20" name="Content Placeholder 4">
            <a:extLst>
              <a:ext uri="{FF2B5EF4-FFF2-40B4-BE49-F238E27FC236}">
                <a16:creationId xmlns:a16="http://schemas.microsoft.com/office/drawing/2014/main" id="{B764D24C-93E5-258E-84A4-3F0ACE3580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29204" y="2343149"/>
            <a:ext cx="3573323" cy="1752601"/>
          </a:xfrm>
          <a:prstGeom prst="rect">
            <a:avLst/>
          </a:prstGeom>
        </p:spPr>
      </p:pic>
      <p:pic>
        <p:nvPicPr>
          <p:cNvPr id="21" name="Picture 20">
            <a:extLst>
              <a:ext uri="{FF2B5EF4-FFF2-40B4-BE49-F238E27FC236}">
                <a16:creationId xmlns:a16="http://schemas.microsoft.com/office/drawing/2014/main" id="{7AA9761C-99E5-F789-5BD0-54C5E3795DA7}"/>
              </a:ext>
            </a:extLst>
          </p:cNvPr>
          <p:cNvPicPr>
            <a:picLocks noChangeAspect="1"/>
          </p:cNvPicPr>
          <p:nvPr/>
        </p:nvPicPr>
        <p:blipFill>
          <a:blip r:embed="rId5"/>
          <a:stretch>
            <a:fillRect/>
          </a:stretch>
        </p:blipFill>
        <p:spPr>
          <a:xfrm>
            <a:off x="4630919" y="851107"/>
            <a:ext cx="3139712" cy="1079086"/>
          </a:xfrm>
          <a:prstGeom prst="rect">
            <a:avLst/>
          </a:prstGeom>
        </p:spPr>
      </p:pic>
      <p:sp>
        <p:nvSpPr>
          <p:cNvPr id="22" name="TextBox 21">
            <a:extLst>
              <a:ext uri="{FF2B5EF4-FFF2-40B4-BE49-F238E27FC236}">
                <a16:creationId xmlns:a16="http://schemas.microsoft.com/office/drawing/2014/main" id="{B20702FA-39A1-7CDB-281F-BB198451D4B4}"/>
              </a:ext>
            </a:extLst>
          </p:cNvPr>
          <p:cNvSpPr txBox="1"/>
          <p:nvPr/>
        </p:nvSpPr>
        <p:spPr>
          <a:xfrm>
            <a:off x="933450" y="4124325"/>
            <a:ext cx="10801350" cy="1754326"/>
          </a:xfrm>
          <a:prstGeom prst="rect">
            <a:avLst/>
          </a:prstGeom>
          <a:noFill/>
        </p:spPr>
        <p:txBody>
          <a:bodyPr wrap="square" rtlCol="0">
            <a:spAutoFit/>
          </a:bodyPr>
          <a:lstStyle/>
          <a:p>
            <a:pPr marL="457200" indent="-457200" algn="just">
              <a:buFont typeface="Arial" panose="020B0604020202020204" pitchFamily="34" charset="0"/>
              <a:buChar char="•"/>
            </a:pP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Khi GV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hô</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Dừng</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quả</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bóng</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trên</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tay</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của</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HS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nào</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thì</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HS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đó</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phải</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nêu</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tên</a:t>
            </a:r>
            <a:r>
              <a:rPr lang="en-US" sz="3600" dirty="0">
                <a:latin typeface="Calibri" panose="020F0502020204030204" pitchFamily="34" charset="0"/>
                <a:cs typeface="Calibri" panose="020F0502020204030204" pitchFamily="34" charset="0"/>
              </a:rPr>
              <a:t> </a:t>
            </a:r>
            <a:r>
              <a:rPr lang="vi-VN" sz="3600" dirty="0">
                <a:latin typeface="Calibri" panose="020F0502020204030204" pitchFamily="34" charset="0"/>
                <a:cs typeface="Calibri" panose="020F0502020204030204" pitchFamily="34" charset="0"/>
              </a:rPr>
              <a:t>của một cuốn sách hoặc tên nhân vật trong sách mà </a:t>
            </a:r>
            <a:r>
              <a:rPr lang="en-US" sz="3600" dirty="0" err="1">
                <a:latin typeface="Calibri" panose="020F0502020204030204" pitchFamily="34" charset="0"/>
                <a:cs typeface="Calibri" panose="020F0502020204030204" pitchFamily="34" charset="0"/>
              </a:rPr>
              <a:t>em</a:t>
            </a:r>
            <a:r>
              <a:rPr lang="vi-VN" sz="3600" dirty="0">
                <a:latin typeface="Calibri" panose="020F0502020204030204" pitchFamily="34" charset="0"/>
                <a:cs typeface="Calibri" panose="020F0502020204030204" pitchFamily="34" charset="0"/>
              </a:rPr>
              <a:t> yêu thích.</a:t>
            </a:r>
            <a:r>
              <a:rPr lang="en-US" sz="3600" dirty="0">
                <a:latin typeface="Calibri" panose="020F0502020204030204" pitchFamily="34" charset="0"/>
                <a:cs typeface="Calibri" panose="020F0502020204030204" pitchFamily="34" charset="0"/>
              </a:rPr>
              <a:t> </a:t>
            </a:r>
            <a:endPar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209634086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p:cTn id="12" dur="500" fill="hold"/>
                                        <p:tgtEl>
                                          <p:spTgt spid="19"/>
                                        </p:tgtEl>
                                        <p:attrNameLst>
                                          <p:attrName>ppt_w</p:attrName>
                                        </p:attrNameLst>
                                      </p:cBhvr>
                                      <p:tavLst>
                                        <p:tav tm="0">
                                          <p:val>
                                            <p:fltVal val="0"/>
                                          </p:val>
                                        </p:tav>
                                        <p:tav tm="100000">
                                          <p:val>
                                            <p:strVal val="#ppt_w"/>
                                          </p:val>
                                        </p:tav>
                                      </p:tavLst>
                                    </p:anim>
                                    <p:anim calcmode="lin" valueType="num">
                                      <p:cBhvr>
                                        <p:cTn id="13" dur="500" fill="hold"/>
                                        <p:tgtEl>
                                          <p:spTgt spid="19"/>
                                        </p:tgtEl>
                                        <p:attrNameLst>
                                          <p:attrName>ppt_h</p:attrName>
                                        </p:attrNameLst>
                                      </p:cBhvr>
                                      <p:tavLst>
                                        <p:tav tm="0">
                                          <p:val>
                                            <p:fltVal val="0"/>
                                          </p:val>
                                        </p:tav>
                                        <p:tav tm="100000">
                                          <p:val>
                                            <p:strVal val="#ppt_h"/>
                                          </p:val>
                                        </p:tav>
                                      </p:tavLst>
                                    </p:anim>
                                    <p:animEffect transition="in" filter="fade">
                                      <p:cBhvr>
                                        <p:cTn id="14" dur="500"/>
                                        <p:tgtEl>
                                          <p:spTgt spid="19"/>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p:cTn id="17" dur="500" fill="hold"/>
                                        <p:tgtEl>
                                          <p:spTgt spid="14"/>
                                        </p:tgtEl>
                                        <p:attrNameLst>
                                          <p:attrName>ppt_w</p:attrName>
                                        </p:attrNameLst>
                                      </p:cBhvr>
                                      <p:tavLst>
                                        <p:tav tm="0">
                                          <p:val>
                                            <p:fltVal val="0"/>
                                          </p:val>
                                        </p:tav>
                                        <p:tav tm="100000">
                                          <p:val>
                                            <p:strVal val="#ppt_w"/>
                                          </p:val>
                                        </p:tav>
                                      </p:tavLst>
                                    </p:anim>
                                    <p:anim calcmode="lin" valueType="num">
                                      <p:cBhvr>
                                        <p:cTn id="18" dur="500" fill="hold"/>
                                        <p:tgtEl>
                                          <p:spTgt spid="14"/>
                                        </p:tgtEl>
                                        <p:attrNameLst>
                                          <p:attrName>ppt_h</p:attrName>
                                        </p:attrNameLst>
                                      </p:cBhvr>
                                      <p:tavLst>
                                        <p:tav tm="0">
                                          <p:val>
                                            <p:fltVal val="0"/>
                                          </p:val>
                                        </p:tav>
                                        <p:tav tm="100000">
                                          <p:val>
                                            <p:strVal val="#ppt_h"/>
                                          </p:val>
                                        </p:tav>
                                      </p:tavLst>
                                    </p:anim>
                                    <p:animEffect transition="in" filter="fade">
                                      <p:cBhvr>
                                        <p:cTn id="19" dur="5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22"/>
                                        </p:tgtEl>
                                        <p:attrNameLst>
                                          <p:attrName>style.visibility</p:attrName>
                                        </p:attrNameLst>
                                      </p:cBhvr>
                                      <p:to>
                                        <p:strVal val="visible"/>
                                      </p:to>
                                    </p:set>
                                    <p:anim calcmode="lin" valueType="num">
                                      <p:cBhvr>
                                        <p:cTn id="24" dur="500" fill="hold"/>
                                        <p:tgtEl>
                                          <p:spTgt spid="22"/>
                                        </p:tgtEl>
                                        <p:attrNameLst>
                                          <p:attrName>ppt_w</p:attrName>
                                        </p:attrNameLst>
                                      </p:cBhvr>
                                      <p:tavLst>
                                        <p:tav tm="0">
                                          <p:val>
                                            <p:fltVal val="0"/>
                                          </p:val>
                                        </p:tav>
                                        <p:tav tm="100000">
                                          <p:val>
                                            <p:strVal val="#ppt_w"/>
                                          </p:val>
                                        </p:tav>
                                      </p:tavLst>
                                    </p:anim>
                                    <p:anim calcmode="lin" valueType="num">
                                      <p:cBhvr>
                                        <p:cTn id="25" dur="500" fill="hold"/>
                                        <p:tgtEl>
                                          <p:spTgt spid="22"/>
                                        </p:tgtEl>
                                        <p:attrNameLst>
                                          <p:attrName>ppt_h</p:attrName>
                                        </p:attrNameLst>
                                      </p:cBhvr>
                                      <p:tavLst>
                                        <p:tav tm="0">
                                          <p:val>
                                            <p:fltVal val="0"/>
                                          </p:val>
                                        </p:tav>
                                        <p:tav tm="100000">
                                          <p:val>
                                            <p:strVal val="#ppt_h"/>
                                          </p:val>
                                        </p:tav>
                                      </p:tavLst>
                                    </p:anim>
                                    <p:animEffect transition="in" filter="fade">
                                      <p:cBhvr>
                                        <p:cTn id="26"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9" grpId="0"/>
      <p:bldP spid="22"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 name="TextBox 1"/>
          <p:cNvSpPr txBox="1"/>
          <p:nvPr/>
        </p:nvSpPr>
        <p:spPr>
          <a:xfrm rot="20768966">
            <a:off x="314161" y="1964163"/>
            <a:ext cx="4660134" cy="132343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a:solidFill>
                    <a:srgbClr val="FFFF99"/>
                  </a:solidFill>
                </a:ln>
                <a:solidFill>
                  <a:prstClr val="white"/>
                </a:solidFill>
                <a:effectLst/>
                <a:uLnTx/>
                <a:uFillTx/>
                <a:latin typeface="Calibri" panose="020F0502020204030204"/>
                <a:ea typeface="LNTH-LuoLuoNotangYuanTi 1" pitchFamily="2" charset="-128"/>
                <a:cs typeface="LNTH-LuoLuoNotangYuanTi 1" pitchFamily="2" charset="-128"/>
              </a:rPr>
              <a:t>Khám</a:t>
            </a:r>
            <a:r>
              <a:rPr kumimoji="0" lang="en-US" sz="8000" b="1" i="0" u="none" strike="noStrike" kern="1200" cap="none" spc="0" normalizeH="0" noProof="0" dirty="0">
                <a:ln>
                  <a:solidFill>
                    <a:srgbClr val="FFFF99"/>
                  </a:solidFill>
                </a:ln>
                <a:solidFill>
                  <a:prstClr val="white"/>
                </a:solidFill>
                <a:effectLst/>
                <a:uLnTx/>
                <a:uFillTx/>
                <a:latin typeface="Calibri" panose="020F0502020204030204"/>
                <a:ea typeface="LNTH-LuoLuoNotangYuanTi 1" pitchFamily="2" charset="-128"/>
                <a:cs typeface="LNTH-LuoLuoNotangYuanTi 1" pitchFamily="2" charset="-128"/>
              </a:rPr>
              <a:t> </a:t>
            </a:r>
            <a:r>
              <a:rPr kumimoji="0" lang="en-US" sz="8000" b="1" i="0" u="none" strike="noStrike" kern="1200" cap="none" spc="0" normalizeH="0" noProof="0" dirty="0" err="1">
                <a:ln>
                  <a:solidFill>
                    <a:srgbClr val="FFFF99"/>
                  </a:solidFill>
                </a:ln>
                <a:solidFill>
                  <a:prstClr val="white"/>
                </a:solidFill>
                <a:effectLst/>
                <a:uLnTx/>
                <a:uFillTx/>
                <a:latin typeface="Calibri" panose="020F0502020204030204"/>
                <a:ea typeface="LNTH-LuoLuoNotangYuanTi 1" pitchFamily="2" charset="-128"/>
                <a:cs typeface="LNTH-LuoLuoNotangYuanTi 1" pitchFamily="2" charset="-128"/>
              </a:rPr>
              <a:t>phá</a:t>
            </a:r>
            <a:endParaRPr kumimoji="0" lang="en-US" sz="8000" b="1" i="0" u="none" strike="noStrike" kern="1200" cap="none" spc="0" normalizeH="0" baseline="0" noProof="0" dirty="0">
              <a:ln>
                <a:solidFill>
                  <a:srgbClr val="FFFF99"/>
                </a:solidFill>
              </a:ln>
              <a:solidFill>
                <a:prstClr val="white"/>
              </a:solidFill>
              <a:effectLst/>
              <a:uLnTx/>
              <a:uFillTx/>
              <a:latin typeface="Calibri" panose="020F0502020204030204"/>
              <a:ea typeface="LNTH-LuoLuoNotangYuanTi 1" pitchFamily="2" charset="-128"/>
              <a:cs typeface="LNTH-LuoLuoNotangYuanTi 1" pitchFamily="2" charset="-128"/>
            </a:endParaRPr>
          </a:p>
        </p:txBody>
      </p:sp>
      <p:sp>
        <p:nvSpPr>
          <p:cNvPr id="6" name="TextBox 5"/>
          <p:cNvSpPr txBox="1"/>
          <p:nvPr/>
        </p:nvSpPr>
        <p:spPr>
          <a:xfrm rot="20768966">
            <a:off x="253337" y="1990639"/>
            <a:ext cx="4660134" cy="132343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a:solidFill>
                    <a:srgbClr val="FFFF99"/>
                  </a:solidFill>
                </a:ln>
                <a:solidFill>
                  <a:srgbClr val="FF0000"/>
                </a:solidFill>
                <a:effectLst/>
                <a:uLnTx/>
                <a:uFillTx/>
                <a:latin typeface="Calibri" panose="020F0502020204030204"/>
                <a:ea typeface="LNTH-LuoLuoNotangYuanTi 1" pitchFamily="2" charset="-128"/>
                <a:cs typeface="LNTH-LuoLuoNotangYuanTi 1" pitchFamily="2" charset="-128"/>
              </a:rPr>
              <a:t>Khám</a:t>
            </a:r>
            <a:r>
              <a:rPr kumimoji="0" lang="en-US" sz="8000" b="1" i="0" u="none" strike="noStrike" kern="1200" cap="none" spc="0" normalizeH="0" noProof="0" dirty="0">
                <a:ln>
                  <a:solidFill>
                    <a:srgbClr val="FFFF99"/>
                  </a:solidFill>
                </a:ln>
                <a:solidFill>
                  <a:srgbClr val="FF0000"/>
                </a:solidFill>
                <a:effectLst/>
                <a:uLnTx/>
                <a:uFillTx/>
                <a:latin typeface="Calibri" panose="020F0502020204030204"/>
                <a:ea typeface="LNTH-LuoLuoNotangYuanTi 1" pitchFamily="2" charset="-128"/>
                <a:cs typeface="LNTH-LuoLuoNotangYuanTi 1" pitchFamily="2" charset="-128"/>
              </a:rPr>
              <a:t> </a:t>
            </a:r>
            <a:r>
              <a:rPr kumimoji="0" lang="en-US" sz="8000" b="1" i="0" u="none" strike="noStrike" kern="1200" cap="none" spc="0" normalizeH="0" noProof="0" dirty="0" err="1">
                <a:ln>
                  <a:solidFill>
                    <a:srgbClr val="FFFF99"/>
                  </a:solidFill>
                </a:ln>
                <a:solidFill>
                  <a:srgbClr val="FF0000"/>
                </a:solidFill>
                <a:effectLst/>
                <a:uLnTx/>
                <a:uFillTx/>
                <a:latin typeface="Calibri" panose="020F0502020204030204"/>
                <a:ea typeface="LNTH-LuoLuoNotangYuanTi 1" pitchFamily="2" charset="-128"/>
                <a:cs typeface="LNTH-LuoLuoNotangYuanTi 1" pitchFamily="2" charset="-128"/>
              </a:rPr>
              <a:t>phá</a:t>
            </a:r>
            <a:endParaRPr kumimoji="0" lang="en-US" sz="8000" b="1" i="0" u="none" strike="noStrike" kern="1200" cap="none" spc="0" normalizeH="0" baseline="0" noProof="0" dirty="0">
              <a:ln>
                <a:solidFill>
                  <a:srgbClr val="FFFF99"/>
                </a:solidFill>
              </a:ln>
              <a:solidFill>
                <a:srgbClr val="FF0000"/>
              </a:solidFill>
              <a:effectLst/>
              <a:uLnTx/>
              <a:uFillTx/>
              <a:latin typeface="Calibri" panose="020F0502020204030204"/>
              <a:ea typeface="LNTH-LuoLuoNotangYuanTi 1" pitchFamily="2" charset="-128"/>
              <a:cs typeface="LNTH-LuoLuoNotangYuanTi 1" pitchFamily="2" charset="-128"/>
            </a:endParaRPr>
          </a:p>
        </p:txBody>
      </p:sp>
      <p:pic>
        <p:nvPicPr>
          <p:cNvPr id="12" name="Picture 24">
            <a:extLst>
              <a:ext uri="{FF2B5EF4-FFF2-40B4-BE49-F238E27FC236}">
                <a16:creationId xmlns:a16="http://schemas.microsoft.com/office/drawing/2014/main" id="{C50C2D4D-DF77-15C4-A19E-0480BD43872F}"/>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l="46231" r="26522"/>
          <a:stretch/>
        </p:blipFill>
        <p:spPr>
          <a:xfrm rot="160934">
            <a:off x="17109" y="4232861"/>
            <a:ext cx="1314005" cy="761975"/>
          </a:xfrm>
          <a:prstGeom prst="rect">
            <a:avLst/>
          </a:prstGeom>
        </p:spPr>
      </p:pic>
      <p:pic>
        <p:nvPicPr>
          <p:cNvPr id="13" name="Picture 24">
            <a:extLst>
              <a:ext uri="{FF2B5EF4-FFF2-40B4-BE49-F238E27FC236}">
                <a16:creationId xmlns:a16="http://schemas.microsoft.com/office/drawing/2014/main" id="{C50C2D4D-DF77-15C4-A19E-0480BD43872F}"/>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l="46231" r="26522"/>
          <a:stretch/>
        </p:blipFill>
        <p:spPr>
          <a:xfrm rot="1043609">
            <a:off x="1132324" y="4442327"/>
            <a:ext cx="1314005" cy="761975"/>
          </a:xfrm>
          <a:prstGeom prst="rect">
            <a:avLst/>
          </a:prstGeom>
        </p:spPr>
      </p:pic>
      <p:pic>
        <p:nvPicPr>
          <p:cNvPr id="14" name="Picture 24">
            <a:extLst>
              <a:ext uri="{FF2B5EF4-FFF2-40B4-BE49-F238E27FC236}">
                <a16:creationId xmlns:a16="http://schemas.microsoft.com/office/drawing/2014/main" id="{C50C2D4D-DF77-15C4-A19E-0480BD43872F}"/>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l="46231" r="26522"/>
          <a:stretch/>
        </p:blipFill>
        <p:spPr>
          <a:xfrm rot="492908">
            <a:off x="2310227" y="4677052"/>
            <a:ext cx="836637" cy="761975"/>
          </a:xfrm>
          <a:prstGeom prst="rect">
            <a:avLst/>
          </a:prstGeom>
        </p:spPr>
      </p:pic>
      <p:pic>
        <p:nvPicPr>
          <p:cNvPr id="15" name="Picture 24">
            <a:extLst>
              <a:ext uri="{FF2B5EF4-FFF2-40B4-BE49-F238E27FC236}">
                <a16:creationId xmlns:a16="http://schemas.microsoft.com/office/drawing/2014/main" id="{C50C2D4D-DF77-15C4-A19E-0480BD43872F}"/>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l="46231" r="31827"/>
          <a:stretch/>
        </p:blipFill>
        <p:spPr>
          <a:xfrm rot="21174200">
            <a:off x="3409666" y="4669329"/>
            <a:ext cx="1058173" cy="761975"/>
          </a:xfrm>
          <a:prstGeom prst="rect">
            <a:avLst/>
          </a:prstGeom>
        </p:spPr>
      </p:pic>
      <p:pic>
        <p:nvPicPr>
          <p:cNvPr id="16" name="Picture 24">
            <a:extLst>
              <a:ext uri="{FF2B5EF4-FFF2-40B4-BE49-F238E27FC236}">
                <a16:creationId xmlns:a16="http://schemas.microsoft.com/office/drawing/2014/main" id="{C50C2D4D-DF77-15C4-A19E-0480BD43872F}"/>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l="46231" r="26522"/>
          <a:stretch/>
        </p:blipFill>
        <p:spPr>
          <a:xfrm rot="21167406">
            <a:off x="4350694" y="4541861"/>
            <a:ext cx="1314005" cy="761975"/>
          </a:xfrm>
          <a:prstGeom prst="rect">
            <a:avLst/>
          </a:prstGeom>
        </p:spPr>
      </p:pic>
      <p:pic>
        <p:nvPicPr>
          <p:cNvPr id="17" name="Picture 24">
            <a:extLst>
              <a:ext uri="{FF2B5EF4-FFF2-40B4-BE49-F238E27FC236}">
                <a16:creationId xmlns:a16="http://schemas.microsoft.com/office/drawing/2014/main" id="{C50C2D4D-DF77-15C4-A19E-0480BD43872F}"/>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l="46231" r="26522"/>
          <a:stretch/>
        </p:blipFill>
        <p:spPr>
          <a:xfrm rot="21358396">
            <a:off x="5651978" y="4397141"/>
            <a:ext cx="1314005" cy="761975"/>
          </a:xfrm>
          <a:prstGeom prst="rect">
            <a:avLst/>
          </a:prstGeom>
        </p:spPr>
      </p:pic>
      <p:pic>
        <p:nvPicPr>
          <p:cNvPr id="18" name="Picture 24">
            <a:extLst>
              <a:ext uri="{FF2B5EF4-FFF2-40B4-BE49-F238E27FC236}">
                <a16:creationId xmlns:a16="http://schemas.microsoft.com/office/drawing/2014/main" id="{C50C2D4D-DF77-15C4-A19E-0480BD43872F}"/>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l="46231" r="26522"/>
          <a:stretch/>
        </p:blipFill>
        <p:spPr>
          <a:xfrm rot="693601">
            <a:off x="6808041" y="4497375"/>
            <a:ext cx="1314005" cy="761975"/>
          </a:xfrm>
          <a:prstGeom prst="rect">
            <a:avLst/>
          </a:prstGeom>
        </p:spPr>
      </p:pic>
      <p:pic>
        <p:nvPicPr>
          <p:cNvPr id="19" name="Picture 24">
            <a:extLst>
              <a:ext uri="{FF2B5EF4-FFF2-40B4-BE49-F238E27FC236}">
                <a16:creationId xmlns:a16="http://schemas.microsoft.com/office/drawing/2014/main" id="{C50C2D4D-DF77-15C4-A19E-0480BD43872F}"/>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l="46231" r="26522"/>
          <a:stretch/>
        </p:blipFill>
        <p:spPr>
          <a:xfrm rot="160934">
            <a:off x="7983237" y="4682028"/>
            <a:ext cx="1314005" cy="761975"/>
          </a:xfrm>
          <a:prstGeom prst="rect">
            <a:avLst/>
          </a:prstGeom>
        </p:spPr>
      </p:pic>
      <p:pic>
        <p:nvPicPr>
          <p:cNvPr id="20" name="Picture 24">
            <a:extLst>
              <a:ext uri="{FF2B5EF4-FFF2-40B4-BE49-F238E27FC236}">
                <a16:creationId xmlns:a16="http://schemas.microsoft.com/office/drawing/2014/main" id="{C50C2D4D-DF77-15C4-A19E-0480BD43872F}"/>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l="46231" r="26522"/>
          <a:stretch/>
        </p:blipFill>
        <p:spPr>
          <a:xfrm rot="20959450">
            <a:off x="9162247" y="4627753"/>
            <a:ext cx="1314005" cy="761975"/>
          </a:xfrm>
          <a:prstGeom prst="rect">
            <a:avLst/>
          </a:prstGeom>
        </p:spPr>
      </p:pic>
      <p:pic>
        <p:nvPicPr>
          <p:cNvPr id="21" name="Picture 24">
            <a:extLst>
              <a:ext uri="{FF2B5EF4-FFF2-40B4-BE49-F238E27FC236}">
                <a16:creationId xmlns:a16="http://schemas.microsoft.com/office/drawing/2014/main" id="{C50C2D4D-DF77-15C4-A19E-0480BD43872F}"/>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l="46231" r="26522"/>
          <a:stretch/>
        </p:blipFill>
        <p:spPr>
          <a:xfrm rot="21076278">
            <a:off x="10339573" y="4442327"/>
            <a:ext cx="1314005" cy="761975"/>
          </a:xfrm>
          <a:prstGeom prst="rect">
            <a:avLst/>
          </a:prstGeom>
        </p:spPr>
      </p:pic>
      <p:pic>
        <p:nvPicPr>
          <p:cNvPr id="22" name="Picture 24">
            <a:extLst>
              <a:ext uri="{FF2B5EF4-FFF2-40B4-BE49-F238E27FC236}">
                <a16:creationId xmlns:a16="http://schemas.microsoft.com/office/drawing/2014/main" id="{C50C2D4D-DF77-15C4-A19E-0480BD43872F}"/>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l="46231" r="26522"/>
          <a:stretch/>
        </p:blipFill>
        <p:spPr>
          <a:xfrm rot="160934">
            <a:off x="11600798" y="4361706"/>
            <a:ext cx="603573" cy="761975"/>
          </a:xfrm>
          <a:prstGeom prst="rect">
            <a:avLst/>
          </a:prstGeom>
        </p:spPr>
      </p:pic>
      <p:pic>
        <p:nvPicPr>
          <p:cNvPr id="23" name="Picture 2" descr="Large set of colorful flowers on rocks and wood"/>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63553" b="50028"/>
          <a:stretch/>
        </p:blipFill>
        <p:spPr bwMode="auto">
          <a:xfrm>
            <a:off x="2220801" y="4752768"/>
            <a:ext cx="2219905" cy="1400287"/>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Spring elements collection"/>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r="70138" b="75994"/>
          <a:stretch/>
        </p:blipFill>
        <p:spPr bwMode="auto">
          <a:xfrm rot="19828604">
            <a:off x="3072471" y="4319206"/>
            <a:ext cx="994537" cy="799518"/>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6" descr="A picture containing vector graphics&#10;&#10;Description automatically generated">
            <a:extLst>
              <a:ext uri="{FF2B5EF4-FFF2-40B4-BE49-F238E27FC236}">
                <a16:creationId xmlns:a16="http://schemas.microsoft.com/office/drawing/2014/main" id="{9C4A010B-01D0-A1E1-1804-F4830845EF9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4631" y="1437094"/>
            <a:ext cx="714606" cy="714607"/>
          </a:xfrm>
          <a:prstGeom prst="rect">
            <a:avLst/>
          </a:prstGeom>
        </p:spPr>
      </p:pic>
      <p:pic>
        <p:nvPicPr>
          <p:cNvPr id="25" name="Picture 24" descr="A picture containing background pattern&#10;&#10;Description automatically generated">
            <a:extLst>
              <a:ext uri="{FF2B5EF4-FFF2-40B4-BE49-F238E27FC236}">
                <a16:creationId xmlns:a16="http://schemas.microsoft.com/office/drawing/2014/main" id="{293BFBB6-A8AD-CCC9-B031-D6BA9932449F}"/>
              </a:ext>
            </a:extLst>
          </p:cNvPr>
          <p:cNvPicPr>
            <a:picLocks noChangeAspect="1"/>
          </p:cNvPicPr>
          <p:nvPr/>
        </p:nvPicPr>
        <p:blipFill rotWithShape="1">
          <a:blip r:embed="rId8">
            <a:extLst>
              <a:ext uri="{28A0092B-C50C-407E-A947-70E740481C1C}">
                <a14:useLocalDpi xmlns:a14="http://schemas.microsoft.com/office/drawing/2010/main" val="0"/>
              </a:ext>
            </a:extLst>
          </a:blip>
          <a:srcRect l="10303" r="10303" b="48596"/>
          <a:stretch/>
        </p:blipFill>
        <p:spPr>
          <a:xfrm>
            <a:off x="5859170" y="5904323"/>
            <a:ext cx="6362700" cy="999978"/>
          </a:xfrm>
          <a:prstGeom prst="rect">
            <a:avLst/>
          </a:prstGeom>
        </p:spPr>
      </p:pic>
      <p:pic>
        <p:nvPicPr>
          <p:cNvPr id="28" name="Picture 27"/>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10000" b="90000" l="10000" r="90000">
                        <a14:foregroundMark x1="48796" y1="32041" x2="48796" y2="32041"/>
                        <a14:foregroundMark x1="41072" y1="78680" x2="41072" y2="78680"/>
                        <a14:foregroundMark x1="80418" y1="58692" x2="80418" y2="58692"/>
                        <a14:foregroundMark x1="80918" y1="75712" x2="80918" y2="75712"/>
                        <a14:foregroundMark x1="78964" y1="66687" x2="78964" y2="66687"/>
                        <a14:foregroundMark x1="80418" y1="44761" x2="80418" y2="44761"/>
                        <a14:foregroundMark x1="67060" y1="79346" x2="67060" y2="79346"/>
                        <a14:foregroundMark x1="82054" y1="67535" x2="82054" y2="67535"/>
                        <a14:backgroundMark x1="18401" y1="62568" x2="18401" y2="62568"/>
                        <a14:backgroundMark x1="18174" y1="64809" x2="18174" y2="64809"/>
                        <a14:backgroundMark x1="32712" y1="60569" x2="32712" y2="60569"/>
                      </a14:backgroundRemoval>
                    </a14:imgEffect>
                  </a14:imgLayer>
                </a14:imgProps>
              </a:ext>
              <a:ext uri="{28A0092B-C50C-407E-A947-70E740481C1C}">
                <a14:useLocalDpi xmlns:a14="http://schemas.microsoft.com/office/drawing/2010/main" val="0"/>
              </a:ext>
            </a:extLst>
          </a:blip>
          <a:srcRect t="14452" b="19325"/>
          <a:stretch/>
        </p:blipFill>
        <p:spPr>
          <a:xfrm>
            <a:off x="5759479" y="3039413"/>
            <a:ext cx="6898101" cy="3425781"/>
          </a:xfrm>
          <a:prstGeom prst="rect">
            <a:avLst/>
          </a:prstGeom>
        </p:spPr>
      </p:pic>
    </p:spTree>
    <p:extLst>
      <p:ext uri="{BB962C8B-B14F-4D97-AF65-F5344CB8AC3E}">
        <p14:creationId xmlns:p14="http://schemas.microsoft.com/office/powerpoint/2010/main" val="205727907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ppt_y</p:attrName>
                                        </p:attrNameLst>
                                      </p:cBhvr>
                                      <p:tavLst>
                                        <p:tav tm="0">
                                          <p:val>
                                            <p:strVal val="#ppt_y+#ppt_h*1.125000"/>
                                          </p:val>
                                        </p:tav>
                                        <p:tav tm="100000">
                                          <p:val>
                                            <p:strVal val="#ppt_y"/>
                                          </p:val>
                                        </p:tav>
                                      </p:tavLst>
                                    </p:anim>
                                    <p:animEffect transition="in" filter="wipe(up)">
                                      <p:cBhvr>
                                        <p:cTn id="8" dur="500"/>
                                        <p:tgtEl>
                                          <p:spTgt spid="2"/>
                                        </p:tgtEl>
                                      </p:cBhvr>
                                    </p:animEffect>
                                  </p:childTnLst>
                                </p:cTn>
                              </p:par>
                              <p:par>
                                <p:cTn id="9" presetID="1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p:tgtEl>
                                          <p:spTgt spid="6"/>
                                        </p:tgtEl>
                                        <p:attrNameLst>
                                          <p:attrName>ppt_y</p:attrName>
                                        </p:attrNameLst>
                                      </p:cBhvr>
                                      <p:tavLst>
                                        <p:tav tm="0">
                                          <p:val>
                                            <p:strVal val="#ppt_y+#ppt_h*1.125000"/>
                                          </p:val>
                                        </p:tav>
                                        <p:tav tm="100000">
                                          <p:val>
                                            <p:strVal val="#ppt_y"/>
                                          </p:val>
                                        </p:tav>
                                      </p:tavLst>
                                    </p:anim>
                                    <p:animEffect transition="in" filter="wipe(up)">
                                      <p:cBhvr>
                                        <p:cTn id="12" dur="500"/>
                                        <p:tgtEl>
                                          <p:spTgt spid="6"/>
                                        </p:tgtEl>
                                      </p:cBhvr>
                                    </p:animEffect>
                                  </p:childTnLst>
                                </p:cTn>
                              </p:par>
                              <p:par>
                                <p:cTn id="13" presetID="32" presetClass="emph" presetSubtype="0" fill="hold" grpId="1" nodeType="withEffect">
                                  <p:stCondLst>
                                    <p:cond delay="0"/>
                                  </p:stCondLst>
                                  <p:childTnLst>
                                    <p:animRot by="120000">
                                      <p:cBhvr>
                                        <p:cTn id="14" dur="100" fill="hold">
                                          <p:stCondLst>
                                            <p:cond delay="0"/>
                                          </p:stCondLst>
                                        </p:cTn>
                                        <p:tgtEl>
                                          <p:spTgt spid="2"/>
                                        </p:tgtEl>
                                        <p:attrNameLst>
                                          <p:attrName>r</p:attrName>
                                        </p:attrNameLst>
                                      </p:cBhvr>
                                    </p:animRot>
                                    <p:animRot by="-240000">
                                      <p:cBhvr>
                                        <p:cTn id="15" dur="200" fill="hold">
                                          <p:stCondLst>
                                            <p:cond delay="200"/>
                                          </p:stCondLst>
                                        </p:cTn>
                                        <p:tgtEl>
                                          <p:spTgt spid="2"/>
                                        </p:tgtEl>
                                        <p:attrNameLst>
                                          <p:attrName>r</p:attrName>
                                        </p:attrNameLst>
                                      </p:cBhvr>
                                    </p:animRot>
                                    <p:animRot by="240000">
                                      <p:cBhvr>
                                        <p:cTn id="16" dur="200" fill="hold">
                                          <p:stCondLst>
                                            <p:cond delay="400"/>
                                          </p:stCondLst>
                                        </p:cTn>
                                        <p:tgtEl>
                                          <p:spTgt spid="2"/>
                                        </p:tgtEl>
                                        <p:attrNameLst>
                                          <p:attrName>r</p:attrName>
                                        </p:attrNameLst>
                                      </p:cBhvr>
                                    </p:animRot>
                                    <p:animRot by="-240000">
                                      <p:cBhvr>
                                        <p:cTn id="17" dur="200" fill="hold">
                                          <p:stCondLst>
                                            <p:cond delay="600"/>
                                          </p:stCondLst>
                                        </p:cTn>
                                        <p:tgtEl>
                                          <p:spTgt spid="2"/>
                                        </p:tgtEl>
                                        <p:attrNameLst>
                                          <p:attrName>r</p:attrName>
                                        </p:attrNameLst>
                                      </p:cBhvr>
                                    </p:animRot>
                                    <p:animRot by="120000">
                                      <p:cBhvr>
                                        <p:cTn id="18" dur="200" fill="hold">
                                          <p:stCondLst>
                                            <p:cond delay="800"/>
                                          </p:stCondLst>
                                        </p:cTn>
                                        <p:tgtEl>
                                          <p:spTgt spid="2"/>
                                        </p:tgtEl>
                                        <p:attrNameLst>
                                          <p:attrName>r</p:attrName>
                                        </p:attrNameLst>
                                      </p:cBhvr>
                                    </p:animRot>
                                  </p:childTnLst>
                                </p:cTn>
                              </p:par>
                              <p:par>
                                <p:cTn id="19" presetID="32" presetClass="emph" presetSubtype="0" fill="hold" grpId="1" nodeType="withEffect">
                                  <p:stCondLst>
                                    <p:cond delay="0"/>
                                  </p:stCondLst>
                                  <p:childTnLst>
                                    <p:animRot by="120000">
                                      <p:cBhvr>
                                        <p:cTn id="20" dur="100" fill="hold">
                                          <p:stCondLst>
                                            <p:cond delay="0"/>
                                          </p:stCondLst>
                                        </p:cTn>
                                        <p:tgtEl>
                                          <p:spTgt spid="6"/>
                                        </p:tgtEl>
                                        <p:attrNameLst>
                                          <p:attrName>r</p:attrName>
                                        </p:attrNameLst>
                                      </p:cBhvr>
                                    </p:animRot>
                                    <p:animRot by="-240000">
                                      <p:cBhvr>
                                        <p:cTn id="21" dur="200" fill="hold">
                                          <p:stCondLst>
                                            <p:cond delay="200"/>
                                          </p:stCondLst>
                                        </p:cTn>
                                        <p:tgtEl>
                                          <p:spTgt spid="6"/>
                                        </p:tgtEl>
                                        <p:attrNameLst>
                                          <p:attrName>r</p:attrName>
                                        </p:attrNameLst>
                                      </p:cBhvr>
                                    </p:animRot>
                                    <p:animRot by="240000">
                                      <p:cBhvr>
                                        <p:cTn id="22" dur="200" fill="hold">
                                          <p:stCondLst>
                                            <p:cond delay="400"/>
                                          </p:stCondLst>
                                        </p:cTn>
                                        <p:tgtEl>
                                          <p:spTgt spid="6"/>
                                        </p:tgtEl>
                                        <p:attrNameLst>
                                          <p:attrName>r</p:attrName>
                                        </p:attrNameLst>
                                      </p:cBhvr>
                                    </p:animRot>
                                    <p:animRot by="-240000">
                                      <p:cBhvr>
                                        <p:cTn id="23" dur="200" fill="hold">
                                          <p:stCondLst>
                                            <p:cond delay="600"/>
                                          </p:stCondLst>
                                        </p:cTn>
                                        <p:tgtEl>
                                          <p:spTgt spid="6"/>
                                        </p:tgtEl>
                                        <p:attrNameLst>
                                          <p:attrName>r</p:attrName>
                                        </p:attrNameLst>
                                      </p:cBhvr>
                                    </p:animRot>
                                    <p:animRot by="120000">
                                      <p:cBhvr>
                                        <p:cTn id="24"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6" grpId="0"/>
      <p:bldP spid="6" grpId="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pic>
        <p:nvPicPr>
          <p:cNvPr id="7" name="Picture 2">
            <a:extLst>
              <a:ext uri="{FF2B5EF4-FFF2-40B4-BE49-F238E27FC236}">
                <a16:creationId xmlns:a16="http://schemas.microsoft.com/office/drawing/2014/main" id="{A4B76CA5-9867-6DC4-6E34-112752EA6236}"/>
              </a:ext>
            </a:extLst>
          </p:cNvPr>
          <p:cNvPicPr>
            <a:picLocks noChangeAspect="1"/>
          </p:cNvPicPr>
          <p:nvPr/>
        </p:nvPicPr>
        <p:blipFill>
          <a:blip r:embed="rId3"/>
          <a:srcRect t="413" b="413"/>
          <a:stretch>
            <a:fillRect/>
          </a:stretch>
        </p:blipFill>
        <p:spPr>
          <a:xfrm>
            <a:off x="3158125" y="523875"/>
            <a:ext cx="7233650" cy="5486400"/>
          </a:xfrm>
          <a:prstGeom prst="rect">
            <a:avLst/>
          </a:prstGeom>
        </p:spPr>
      </p:pic>
      <p:pic>
        <p:nvPicPr>
          <p:cNvPr id="8" name="Picture 6">
            <a:extLst>
              <a:ext uri="{FF2B5EF4-FFF2-40B4-BE49-F238E27FC236}">
                <a16:creationId xmlns:a16="http://schemas.microsoft.com/office/drawing/2014/main" id="{DC0C0B97-D17A-3C99-F569-0C70616A8C2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3534748"/>
            <a:ext cx="4821089" cy="3429000"/>
          </a:xfrm>
          <a:prstGeom prst="rect">
            <a:avLst/>
          </a:prstGeom>
        </p:spPr>
      </p:pic>
      <p:sp>
        <p:nvSpPr>
          <p:cNvPr id="10" name="TextBox 9">
            <a:extLst>
              <a:ext uri="{FF2B5EF4-FFF2-40B4-BE49-F238E27FC236}">
                <a16:creationId xmlns:a16="http://schemas.microsoft.com/office/drawing/2014/main" id="{0A45A9F0-50B2-5233-2651-C182DD26F863}"/>
              </a:ext>
            </a:extLst>
          </p:cNvPr>
          <p:cNvSpPr txBox="1"/>
          <p:nvPr/>
        </p:nvSpPr>
        <p:spPr>
          <a:xfrm>
            <a:off x="4362450" y="2066925"/>
            <a:ext cx="5495925" cy="2308324"/>
          </a:xfrm>
          <a:prstGeom prst="rect">
            <a:avLst/>
          </a:prstGeom>
          <a:noFill/>
        </p:spPr>
        <p:txBody>
          <a:bodyPr wrap="square" rtlCol="0">
            <a:spAutoFit/>
          </a:bodyPr>
          <a:lstStyle/>
          <a:p>
            <a:pPr algn="ctr"/>
            <a:r>
              <a:rPr lang="en-US" sz="4800" b="1" i="1" dirty="0">
                <a:latin typeface="Calibri" panose="020F0502020204030204" pitchFamily="34" charset="0"/>
                <a:ea typeface="Times New Roman" panose="02020603050405020304" pitchFamily="18" charset="0"/>
                <a:cs typeface="Calibri" panose="020F0502020204030204" pitchFamily="34" charset="0"/>
              </a:rPr>
              <a:t>1. </a:t>
            </a:r>
            <a:r>
              <a:rPr lang="vi-VN" sz="4800" b="1" i="1" dirty="0">
                <a:effectLst/>
                <a:latin typeface="Calibri" panose="020F0502020204030204" pitchFamily="34" charset="0"/>
                <a:ea typeface="Times New Roman" panose="02020603050405020304" pitchFamily="18" charset="0"/>
                <a:cs typeface="Calibri" panose="020F0502020204030204" pitchFamily="34" charset="0"/>
              </a:rPr>
              <a:t>Trao đổi về hoạt động giới thiệu sách trong nhà trường</a:t>
            </a:r>
            <a:r>
              <a:rPr lang="vi-VN" sz="4800" b="1" dirty="0">
                <a:effectLst/>
                <a:latin typeface="Calibri" panose="020F0502020204030204" pitchFamily="34" charset="0"/>
                <a:ea typeface="Calibri" panose="020F0502020204030204" pitchFamily="34" charset="0"/>
                <a:cs typeface="Calibri" panose="020F0502020204030204" pitchFamily="34" charset="0"/>
              </a:rPr>
              <a:t> </a:t>
            </a:r>
            <a:endParaRPr lang="en-US" sz="48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25956955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6000" b="-6000"/>
          </a:stretch>
        </a:blip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CDBF0681-5204-02C3-D1A6-304ACBA1E33C}"/>
              </a:ext>
            </a:extLst>
          </p:cNvPr>
          <p:cNvSpPr/>
          <p:nvPr/>
        </p:nvSpPr>
        <p:spPr>
          <a:xfrm>
            <a:off x="219075" y="361950"/>
            <a:ext cx="11744325" cy="62388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nvGrpSpPr>
          <p:cNvPr id="8" name="Group 7">
            <a:extLst>
              <a:ext uri="{FF2B5EF4-FFF2-40B4-BE49-F238E27FC236}">
                <a16:creationId xmlns:a16="http://schemas.microsoft.com/office/drawing/2014/main" id="{DA93F570-E32C-89AB-C983-BD09323933D7}"/>
              </a:ext>
            </a:extLst>
          </p:cNvPr>
          <p:cNvGrpSpPr/>
          <p:nvPr/>
        </p:nvGrpSpPr>
        <p:grpSpPr>
          <a:xfrm>
            <a:off x="305798" y="1847849"/>
            <a:ext cx="4409078" cy="4964742"/>
            <a:chOff x="305797" y="579715"/>
            <a:chExt cx="5455920" cy="6232876"/>
          </a:xfrm>
        </p:grpSpPr>
        <p:grpSp>
          <p:nvGrpSpPr>
            <p:cNvPr id="9" name="Group 8">
              <a:extLst>
                <a:ext uri="{FF2B5EF4-FFF2-40B4-BE49-F238E27FC236}">
                  <a16:creationId xmlns:a16="http://schemas.microsoft.com/office/drawing/2014/main" id="{699C7D79-886F-BA60-2A6A-C338691BE6B8}"/>
                </a:ext>
              </a:extLst>
            </p:cNvPr>
            <p:cNvGrpSpPr/>
            <p:nvPr/>
          </p:nvGrpSpPr>
          <p:grpSpPr>
            <a:xfrm>
              <a:off x="305797" y="2309160"/>
              <a:ext cx="5455920" cy="4503431"/>
              <a:chOff x="0" y="2686369"/>
              <a:chExt cx="5455920" cy="4503431"/>
            </a:xfrm>
          </p:grpSpPr>
          <p:pic>
            <p:nvPicPr>
              <p:cNvPr id="13" name="Picture 12" descr="A picture containing icon&#10;&#10;Description automatically generated">
                <a:extLst>
                  <a:ext uri="{FF2B5EF4-FFF2-40B4-BE49-F238E27FC236}">
                    <a16:creationId xmlns:a16="http://schemas.microsoft.com/office/drawing/2014/main" id="{CAA1E68A-F035-2FE4-204B-F065637A21C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373787"/>
                <a:ext cx="5455920" cy="3816013"/>
              </a:xfrm>
              <a:prstGeom prst="rect">
                <a:avLst/>
              </a:prstGeom>
            </p:spPr>
          </p:pic>
          <p:pic>
            <p:nvPicPr>
              <p:cNvPr id="14" name="Picture 13" descr="Icon&#10;&#10;Description automatically generated">
                <a:extLst>
                  <a:ext uri="{FF2B5EF4-FFF2-40B4-BE49-F238E27FC236}">
                    <a16:creationId xmlns:a16="http://schemas.microsoft.com/office/drawing/2014/main" id="{F09275B0-5572-3AF9-1709-B16BBFDD57A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5190" y="2686369"/>
                <a:ext cx="4605537" cy="4160528"/>
              </a:xfrm>
              <a:prstGeom prst="rect">
                <a:avLst/>
              </a:prstGeom>
            </p:spPr>
          </p:pic>
        </p:grpSp>
        <p:grpSp>
          <p:nvGrpSpPr>
            <p:cNvPr id="10" name="Group 9">
              <a:extLst>
                <a:ext uri="{FF2B5EF4-FFF2-40B4-BE49-F238E27FC236}">
                  <a16:creationId xmlns:a16="http://schemas.microsoft.com/office/drawing/2014/main" id="{009454CF-ABC4-9F6E-92B6-8D5CE91687E5}"/>
                </a:ext>
              </a:extLst>
            </p:cNvPr>
            <p:cNvGrpSpPr/>
            <p:nvPr/>
          </p:nvGrpSpPr>
          <p:grpSpPr>
            <a:xfrm>
              <a:off x="1504610" y="579715"/>
              <a:ext cx="3376244" cy="1784571"/>
              <a:chOff x="84594" y="2353938"/>
              <a:chExt cx="2354996" cy="1263016"/>
            </a:xfrm>
          </p:grpSpPr>
          <p:sp>
            <p:nvSpPr>
              <p:cNvPr id="11" name="Speech Bubble: Oval 10">
                <a:extLst>
                  <a:ext uri="{FF2B5EF4-FFF2-40B4-BE49-F238E27FC236}">
                    <a16:creationId xmlns:a16="http://schemas.microsoft.com/office/drawing/2014/main" id="{B5AC2B07-F5C2-ACBF-BCF6-DC9C9D637BC7}"/>
                  </a:ext>
                </a:extLst>
              </p:cNvPr>
              <p:cNvSpPr/>
              <p:nvPr/>
            </p:nvSpPr>
            <p:spPr>
              <a:xfrm flipH="1">
                <a:off x="84594" y="2353938"/>
                <a:ext cx="2354996" cy="1224000"/>
              </a:xfrm>
              <a:custGeom>
                <a:avLst/>
                <a:gdLst>
                  <a:gd name="connsiteX0" fmla="*/ 253062 w 2728435"/>
                  <a:gd name="connsiteY0" fmla="*/ 1298266 h 1377573"/>
                  <a:gd name="connsiteX1" fmla="*/ 265756 w 2728435"/>
                  <a:gd name="connsiteY1" fmla="*/ 1097244 h 1377573"/>
                  <a:gd name="connsiteX2" fmla="*/ 1049770 w 2728435"/>
                  <a:gd name="connsiteY2" fmla="*/ 18546 h 1377573"/>
                  <a:gd name="connsiteX3" fmla="*/ 2264931 w 2728435"/>
                  <a:gd name="connsiteY3" fmla="*/ 171470 h 1377573"/>
                  <a:gd name="connsiteX4" fmla="*/ 1813046 w 2728435"/>
                  <a:gd name="connsiteY4" fmla="*/ 1339228 h 1377573"/>
                  <a:gd name="connsiteX5" fmla="*/ 648797 w 2728435"/>
                  <a:gd name="connsiteY5" fmla="*/ 1275261 h 1377573"/>
                  <a:gd name="connsiteX6" fmla="*/ 253062 w 2728435"/>
                  <a:gd name="connsiteY6" fmla="*/ 1298266 h 1377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28435" h="1377573" fill="none" extrusionOk="0">
                    <a:moveTo>
                      <a:pt x="253062" y="1298266"/>
                    </a:moveTo>
                    <a:cubicBezTo>
                      <a:pt x="252785" y="1227559"/>
                      <a:pt x="263178" y="1189313"/>
                      <a:pt x="265756" y="1097244"/>
                    </a:cubicBezTo>
                    <a:cubicBezTo>
                      <a:pt x="-428921" y="743572"/>
                      <a:pt x="90984" y="306134"/>
                      <a:pt x="1049770" y="18546"/>
                    </a:cubicBezTo>
                    <a:cubicBezTo>
                      <a:pt x="1522336" y="-70594"/>
                      <a:pt x="1947528" y="-39879"/>
                      <a:pt x="2264931" y="171470"/>
                    </a:cubicBezTo>
                    <a:cubicBezTo>
                      <a:pt x="3098353" y="515722"/>
                      <a:pt x="2706518" y="1263198"/>
                      <a:pt x="1813046" y="1339228"/>
                    </a:cubicBezTo>
                    <a:cubicBezTo>
                      <a:pt x="1467954" y="1410190"/>
                      <a:pt x="1039260" y="1313162"/>
                      <a:pt x="648797" y="1275261"/>
                    </a:cubicBezTo>
                    <a:cubicBezTo>
                      <a:pt x="479958" y="1282772"/>
                      <a:pt x="442080" y="1289721"/>
                      <a:pt x="253062" y="1298266"/>
                    </a:cubicBezTo>
                    <a:close/>
                  </a:path>
                  <a:path w="2728435" h="1377573" stroke="0" extrusionOk="0">
                    <a:moveTo>
                      <a:pt x="253062" y="1298266"/>
                    </a:moveTo>
                    <a:cubicBezTo>
                      <a:pt x="267925" y="1205888"/>
                      <a:pt x="268497" y="1161883"/>
                      <a:pt x="265756" y="1097244"/>
                    </a:cubicBezTo>
                    <a:cubicBezTo>
                      <a:pt x="-356821" y="692707"/>
                      <a:pt x="60940" y="-833"/>
                      <a:pt x="1049770" y="18546"/>
                    </a:cubicBezTo>
                    <a:cubicBezTo>
                      <a:pt x="1428695" y="-53285"/>
                      <a:pt x="1903232" y="65050"/>
                      <a:pt x="2264931" y="171470"/>
                    </a:cubicBezTo>
                    <a:cubicBezTo>
                      <a:pt x="3013511" y="608795"/>
                      <a:pt x="2833065" y="1178530"/>
                      <a:pt x="1813046" y="1339228"/>
                    </a:cubicBezTo>
                    <a:cubicBezTo>
                      <a:pt x="1443060" y="1394820"/>
                      <a:pt x="1009253" y="1425247"/>
                      <a:pt x="648797" y="1275261"/>
                    </a:cubicBezTo>
                    <a:cubicBezTo>
                      <a:pt x="555784" y="1261087"/>
                      <a:pt x="368051" y="1298051"/>
                      <a:pt x="253062" y="1298266"/>
                    </a:cubicBezTo>
                    <a:close/>
                  </a:path>
                </a:pathLst>
              </a:custGeom>
              <a:solidFill>
                <a:srgbClr val="FFFF99"/>
              </a:solidFill>
              <a:ln w="12700">
                <a:solidFill>
                  <a:srgbClr val="FFC000"/>
                </a:solidFill>
                <a:extLst>
                  <a:ext uri="{C807C97D-BFC1-408E-A445-0C87EB9F89A2}">
                    <ask:lineSketchStyleProps xmlns:ask="http://schemas.microsoft.com/office/drawing/2018/sketchyshapes" sd="2719067709">
                      <a:prstGeom prst="wedgeEllipseCallout">
                        <a:avLst>
                          <a:gd name="adj1" fmla="val -40725"/>
                          <a:gd name="adj2" fmla="val 44243"/>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000" b="1"/>
              </a:p>
            </p:txBody>
          </p:sp>
          <p:sp>
            <p:nvSpPr>
              <p:cNvPr id="12" name="TextBox 11">
                <a:extLst>
                  <a:ext uri="{FF2B5EF4-FFF2-40B4-BE49-F238E27FC236}">
                    <a16:creationId xmlns:a16="http://schemas.microsoft.com/office/drawing/2014/main" id="{A4B05B15-8637-1405-3697-66F92F40BCC1}"/>
                  </a:ext>
                </a:extLst>
              </p:cNvPr>
              <p:cNvSpPr txBox="1"/>
              <p:nvPr/>
            </p:nvSpPr>
            <p:spPr>
              <a:xfrm>
                <a:off x="184562" y="2550439"/>
                <a:ext cx="1947819" cy="1066515"/>
              </a:xfrm>
              <a:prstGeom prst="rect">
                <a:avLst/>
              </a:prstGeom>
              <a:noFill/>
            </p:spPr>
            <p:txBody>
              <a:bodyPr wrap="square">
                <a:spAutoFit/>
              </a:bodyPr>
              <a:lstStyle/>
              <a:p>
                <a:pPr algn="ctr"/>
                <a:r>
                  <a:rPr lang="en-US" sz="3600" b="1" dirty="0" err="1">
                    <a:solidFill>
                      <a:srgbClr val="FF3F6E"/>
                    </a:solidFill>
                    <a:latin typeface="Calibri" panose="020F0502020204030204" pitchFamily="34" charset="0"/>
                    <a:cs typeface="Calibri" panose="020F0502020204030204" pitchFamily="34" charset="0"/>
                  </a:rPr>
                  <a:t>Thảo</a:t>
                </a:r>
                <a:r>
                  <a:rPr lang="en-US" sz="3600" b="1" dirty="0">
                    <a:solidFill>
                      <a:srgbClr val="FF3F6E"/>
                    </a:solidFill>
                    <a:latin typeface="Calibri" panose="020F0502020204030204" pitchFamily="34" charset="0"/>
                    <a:cs typeface="Calibri" panose="020F0502020204030204" pitchFamily="34" charset="0"/>
                  </a:rPr>
                  <a:t> </a:t>
                </a:r>
                <a:r>
                  <a:rPr lang="en-US" sz="3600" b="1" dirty="0" err="1">
                    <a:solidFill>
                      <a:srgbClr val="FF3F6E"/>
                    </a:solidFill>
                    <a:latin typeface="Calibri" panose="020F0502020204030204" pitchFamily="34" charset="0"/>
                    <a:cs typeface="Calibri" panose="020F0502020204030204" pitchFamily="34" charset="0"/>
                  </a:rPr>
                  <a:t>luận</a:t>
                </a:r>
                <a:r>
                  <a:rPr lang="en-US" sz="3600" b="1" dirty="0">
                    <a:solidFill>
                      <a:srgbClr val="FF3F6E"/>
                    </a:solidFill>
                    <a:latin typeface="Calibri" panose="020F0502020204030204" pitchFamily="34" charset="0"/>
                    <a:cs typeface="Calibri" panose="020F0502020204030204" pitchFamily="34" charset="0"/>
                  </a:rPr>
                  <a:t> </a:t>
                </a:r>
                <a:r>
                  <a:rPr lang="en-US" sz="3600" b="1" dirty="0" err="1">
                    <a:solidFill>
                      <a:srgbClr val="FF3F6E"/>
                    </a:solidFill>
                    <a:latin typeface="Calibri" panose="020F0502020204030204" pitchFamily="34" charset="0"/>
                    <a:cs typeface="Calibri" panose="020F0502020204030204" pitchFamily="34" charset="0"/>
                  </a:rPr>
                  <a:t>nhóm</a:t>
                </a:r>
                <a:endParaRPr lang="en-US" sz="3600" b="1" dirty="0">
                  <a:solidFill>
                    <a:srgbClr val="FF3F6E"/>
                  </a:solidFill>
                  <a:latin typeface="Calibri" panose="020F0502020204030204" pitchFamily="34" charset="0"/>
                  <a:cs typeface="Calibri" panose="020F0502020204030204" pitchFamily="34" charset="0"/>
                </a:endParaRPr>
              </a:p>
            </p:txBody>
          </p:sp>
        </p:grpSp>
      </p:grpSp>
      <p:grpSp>
        <p:nvGrpSpPr>
          <p:cNvPr id="15" name="Group 14">
            <a:extLst>
              <a:ext uri="{FF2B5EF4-FFF2-40B4-BE49-F238E27FC236}">
                <a16:creationId xmlns:a16="http://schemas.microsoft.com/office/drawing/2014/main" id="{9ABB826D-3160-D5F1-C840-CF756F4142D2}"/>
              </a:ext>
            </a:extLst>
          </p:cNvPr>
          <p:cNvGrpSpPr/>
          <p:nvPr/>
        </p:nvGrpSpPr>
        <p:grpSpPr>
          <a:xfrm>
            <a:off x="4268788" y="912610"/>
            <a:ext cx="7466012" cy="1230514"/>
            <a:chOff x="421262" y="501210"/>
            <a:chExt cx="8775786" cy="1446385"/>
          </a:xfrm>
        </p:grpSpPr>
        <p:sp>
          <p:nvSpPr>
            <p:cNvPr id="16" name="Rectangle: Rounded Corners 15">
              <a:extLst>
                <a:ext uri="{FF2B5EF4-FFF2-40B4-BE49-F238E27FC236}">
                  <a16:creationId xmlns:a16="http://schemas.microsoft.com/office/drawing/2014/main" id="{FE2ED62E-09D1-593A-9124-EC6F9710528B}"/>
                </a:ext>
              </a:extLst>
            </p:cNvPr>
            <p:cNvSpPr/>
            <p:nvPr/>
          </p:nvSpPr>
          <p:spPr>
            <a:xfrm>
              <a:off x="1662150" y="680692"/>
              <a:ext cx="7534898" cy="1266903"/>
            </a:xfrm>
            <a:custGeom>
              <a:avLst/>
              <a:gdLst>
                <a:gd name="connsiteX0" fmla="*/ 0 w 6410325"/>
                <a:gd name="connsiteY0" fmla="*/ 243533 h 1077819"/>
                <a:gd name="connsiteX1" fmla="*/ 243533 w 6410325"/>
                <a:gd name="connsiteY1" fmla="*/ 0 h 1077819"/>
                <a:gd name="connsiteX2" fmla="*/ 901673 w 6410325"/>
                <a:gd name="connsiteY2" fmla="*/ 0 h 1077819"/>
                <a:gd name="connsiteX3" fmla="*/ 1559813 w 6410325"/>
                <a:gd name="connsiteY3" fmla="*/ 0 h 1077819"/>
                <a:gd name="connsiteX4" fmla="*/ 2040255 w 6410325"/>
                <a:gd name="connsiteY4" fmla="*/ 0 h 1077819"/>
                <a:gd name="connsiteX5" fmla="*/ 2520697 w 6410325"/>
                <a:gd name="connsiteY5" fmla="*/ 0 h 1077819"/>
                <a:gd name="connsiteX6" fmla="*/ 3060372 w 6410325"/>
                <a:gd name="connsiteY6" fmla="*/ 0 h 1077819"/>
                <a:gd name="connsiteX7" fmla="*/ 3718512 w 6410325"/>
                <a:gd name="connsiteY7" fmla="*/ 0 h 1077819"/>
                <a:gd name="connsiteX8" fmla="*/ 4317419 w 6410325"/>
                <a:gd name="connsiteY8" fmla="*/ 0 h 1077819"/>
                <a:gd name="connsiteX9" fmla="*/ 4916326 w 6410325"/>
                <a:gd name="connsiteY9" fmla="*/ 0 h 1077819"/>
                <a:gd name="connsiteX10" fmla="*/ 5515234 w 6410325"/>
                <a:gd name="connsiteY10" fmla="*/ 0 h 1077819"/>
                <a:gd name="connsiteX11" fmla="*/ 6166792 w 6410325"/>
                <a:gd name="connsiteY11" fmla="*/ 0 h 1077819"/>
                <a:gd name="connsiteX12" fmla="*/ 6410325 w 6410325"/>
                <a:gd name="connsiteY12" fmla="*/ 243533 h 1077819"/>
                <a:gd name="connsiteX13" fmla="*/ 6410325 w 6410325"/>
                <a:gd name="connsiteY13" fmla="*/ 834286 h 1077819"/>
                <a:gd name="connsiteX14" fmla="*/ 6166792 w 6410325"/>
                <a:gd name="connsiteY14" fmla="*/ 1077819 h 1077819"/>
                <a:gd name="connsiteX15" fmla="*/ 5567885 w 6410325"/>
                <a:gd name="connsiteY15" fmla="*/ 1077819 h 1077819"/>
                <a:gd name="connsiteX16" fmla="*/ 4791280 w 6410325"/>
                <a:gd name="connsiteY16" fmla="*/ 1077819 h 1077819"/>
                <a:gd name="connsiteX17" fmla="*/ 4133140 w 6410325"/>
                <a:gd name="connsiteY17" fmla="*/ 1077819 h 1077819"/>
                <a:gd name="connsiteX18" fmla="*/ 3534232 w 6410325"/>
                <a:gd name="connsiteY18" fmla="*/ 1077819 h 1077819"/>
                <a:gd name="connsiteX19" fmla="*/ 2757627 w 6410325"/>
                <a:gd name="connsiteY19" fmla="*/ 1077819 h 1077819"/>
                <a:gd name="connsiteX20" fmla="*/ 2040255 w 6410325"/>
                <a:gd name="connsiteY20" fmla="*/ 1077819 h 1077819"/>
                <a:gd name="connsiteX21" fmla="*/ 1382115 w 6410325"/>
                <a:gd name="connsiteY21" fmla="*/ 1077819 h 1077819"/>
                <a:gd name="connsiteX22" fmla="*/ 901673 w 6410325"/>
                <a:gd name="connsiteY22" fmla="*/ 1077819 h 1077819"/>
                <a:gd name="connsiteX23" fmla="*/ 243533 w 6410325"/>
                <a:gd name="connsiteY23" fmla="*/ 1077819 h 1077819"/>
                <a:gd name="connsiteX24" fmla="*/ 0 w 6410325"/>
                <a:gd name="connsiteY24" fmla="*/ 834286 h 1077819"/>
                <a:gd name="connsiteX25" fmla="*/ 0 w 6410325"/>
                <a:gd name="connsiteY25" fmla="*/ 243533 h 1077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410325" h="1077819" fill="none" extrusionOk="0">
                  <a:moveTo>
                    <a:pt x="0" y="243533"/>
                  </a:moveTo>
                  <a:cubicBezTo>
                    <a:pt x="-31006" y="113273"/>
                    <a:pt x="131676" y="-13592"/>
                    <a:pt x="243533" y="0"/>
                  </a:cubicBezTo>
                  <a:cubicBezTo>
                    <a:pt x="507486" y="7498"/>
                    <a:pt x="673426" y="29922"/>
                    <a:pt x="901673" y="0"/>
                  </a:cubicBezTo>
                  <a:cubicBezTo>
                    <a:pt x="1129920" y="-29922"/>
                    <a:pt x="1372636" y="4303"/>
                    <a:pt x="1559813" y="0"/>
                  </a:cubicBezTo>
                  <a:cubicBezTo>
                    <a:pt x="1746990" y="-4303"/>
                    <a:pt x="1915627" y="-9954"/>
                    <a:pt x="2040255" y="0"/>
                  </a:cubicBezTo>
                  <a:cubicBezTo>
                    <a:pt x="2164883" y="9954"/>
                    <a:pt x="2340691" y="19633"/>
                    <a:pt x="2520697" y="0"/>
                  </a:cubicBezTo>
                  <a:cubicBezTo>
                    <a:pt x="2700703" y="-19633"/>
                    <a:pt x="2832226" y="16691"/>
                    <a:pt x="3060372" y="0"/>
                  </a:cubicBezTo>
                  <a:cubicBezTo>
                    <a:pt x="3288519" y="-16691"/>
                    <a:pt x="3459683" y="31523"/>
                    <a:pt x="3718512" y="0"/>
                  </a:cubicBezTo>
                  <a:cubicBezTo>
                    <a:pt x="3977341" y="-31523"/>
                    <a:pt x="4091338" y="-21420"/>
                    <a:pt x="4317419" y="0"/>
                  </a:cubicBezTo>
                  <a:cubicBezTo>
                    <a:pt x="4543500" y="21420"/>
                    <a:pt x="4679629" y="28900"/>
                    <a:pt x="4916326" y="0"/>
                  </a:cubicBezTo>
                  <a:cubicBezTo>
                    <a:pt x="5153023" y="-28900"/>
                    <a:pt x="5279231" y="20608"/>
                    <a:pt x="5515234" y="0"/>
                  </a:cubicBezTo>
                  <a:cubicBezTo>
                    <a:pt x="5751237" y="-20608"/>
                    <a:pt x="5962848" y="5886"/>
                    <a:pt x="6166792" y="0"/>
                  </a:cubicBezTo>
                  <a:cubicBezTo>
                    <a:pt x="6291820" y="-20187"/>
                    <a:pt x="6416794" y="96598"/>
                    <a:pt x="6410325" y="243533"/>
                  </a:cubicBezTo>
                  <a:cubicBezTo>
                    <a:pt x="6433059" y="467237"/>
                    <a:pt x="6413737" y="622739"/>
                    <a:pt x="6410325" y="834286"/>
                  </a:cubicBezTo>
                  <a:cubicBezTo>
                    <a:pt x="6412750" y="988086"/>
                    <a:pt x="6297395" y="1076099"/>
                    <a:pt x="6166792" y="1077819"/>
                  </a:cubicBezTo>
                  <a:cubicBezTo>
                    <a:pt x="5869538" y="1094121"/>
                    <a:pt x="5781361" y="1056402"/>
                    <a:pt x="5567885" y="1077819"/>
                  </a:cubicBezTo>
                  <a:cubicBezTo>
                    <a:pt x="5354409" y="1099236"/>
                    <a:pt x="5058978" y="1093032"/>
                    <a:pt x="4791280" y="1077819"/>
                  </a:cubicBezTo>
                  <a:cubicBezTo>
                    <a:pt x="4523583" y="1062606"/>
                    <a:pt x="4411485" y="1086136"/>
                    <a:pt x="4133140" y="1077819"/>
                  </a:cubicBezTo>
                  <a:cubicBezTo>
                    <a:pt x="3854795" y="1069502"/>
                    <a:pt x="3772524" y="1052302"/>
                    <a:pt x="3534232" y="1077819"/>
                  </a:cubicBezTo>
                  <a:cubicBezTo>
                    <a:pt x="3295940" y="1103336"/>
                    <a:pt x="2979388" y="1115404"/>
                    <a:pt x="2757627" y="1077819"/>
                  </a:cubicBezTo>
                  <a:cubicBezTo>
                    <a:pt x="2535867" y="1040234"/>
                    <a:pt x="2238315" y="1043949"/>
                    <a:pt x="2040255" y="1077819"/>
                  </a:cubicBezTo>
                  <a:cubicBezTo>
                    <a:pt x="1842195" y="1111689"/>
                    <a:pt x="1606808" y="1070870"/>
                    <a:pt x="1382115" y="1077819"/>
                  </a:cubicBezTo>
                  <a:cubicBezTo>
                    <a:pt x="1157422" y="1084768"/>
                    <a:pt x="1029113" y="1097895"/>
                    <a:pt x="901673" y="1077819"/>
                  </a:cubicBezTo>
                  <a:cubicBezTo>
                    <a:pt x="774233" y="1057743"/>
                    <a:pt x="412527" y="1103323"/>
                    <a:pt x="243533" y="1077819"/>
                  </a:cubicBezTo>
                  <a:cubicBezTo>
                    <a:pt x="112209" y="1073750"/>
                    <a:pt x="-9690" y="979537"/>
                    <a:pt x="0" y="834286"/>
                  </a:cubicBezTo>
                  <a:cubicBezTo>
                    <a:pt x="-10583" y="668437"/>
                    <a:pt x="14192" y="383258"/>
                    <a:pt x="0" y="243533"/>
                  </a:cubicBezTo>
                  <a:close/>
                </a:path>
                <a:path w="6410325" h="1077819" stroke="0" extrusionOk="0">
                  <a:moveTo>
                    <a:pt x="0" y="243533"/>
                  </a:moveTo>
                  <a:cubicBezTo>
                    <a:pt x="-8803" y="118272"/>
                    <a:pt x="115759" y="28451"/>
                    <a:pt x="243533" y="0"/>
                  </a:cubicBezTo>
                  <a:cubicBezTo>
                    <a:pt x="470437" y="-11311"/>
                    <a:pt x="637013" y="-22160"/>
                    <a:pt x="783208" y="0"/>
                  </a:cubicBezTo>
                  <a:cubicBezTo>
                    <a:pt x="929404" y="22160"/>
                    <a:pt x="1113054" y="-5455"/>
                    <a:pt x="1382115" y="0"/>
                  </a:cubicBezTo>
                  <a:cubicBezTo>
                    <a:pt x="1651176" y="5455"/>
                    <a:pt x="1646434" y="-9561"/>
                    <a:pt x="1862557" y="0"/>
                  </a:cubicBezTo>
                  <a:cubicBezTo>
                    <a:pt x="2078680" y="9561"/>
                    <a:pt x="2277910" y="-16473"/>
                    <a:pt x="2579930" y="0"/>
                  </a:cubicBezTo>
                  <a:cubicBezTo>
                    <a:pt x="2881950" y="16473"/>
                    <a:pt x="2955481" y="-8315"/>
                    <a:pt x="3060372" y="0"/>
                  </a:cubicBezTo>
                  <a:cubicBezTo>
                    <a:pt x="3165263" y="8315"/>
                    <a:pt x="3510817" y="9239"/>
                    <a:pt x="3718512" y="0"/>
                  </a:cubicBezTo>
                  <a:cubicBezTo>
                    <a:pt x="3926207" y="-9239"/>
                    <a:pt x="4128275" y="-14849"/>
                    <a:pt x="4258186" y="0"/>
                  </a:cubicBezTo>
                  <a:cubicBezTo>
                    <a:pt x="4388097" y="14849"/>
                    <a:pt x="4528892" y="26632"/>
                    <a:pt x="4797861" y="0"/>
                  </a:cubicBezTo>
                  <a:cubicBezTo>
                    <a:pt x="5066830" y="-26632"/>
                    <a:pt x="5122805" y="22338"/>
                    <a:pt x="5278303" y="0"/>
                  </a:cubicBezTo>
                  <a:cubicBezTo>
                    <a:pt x="5433801" y="-22338"/>
                    <a:pt x="5838050" y="6307"/>
                    <a:pt x="6166792" y="0"/>
                  </a:cubicBezTo>
                  <a:cubicBezTo>
                    <a:pt x="6315925" y="-10523"/>
                    <a:pt x="6421097" y="122621"/>
                    <a:pt x="6410325" y="243533"/>
                  </a:cubicBezTo>
                  <a:cubicBezTo>
                    <a:pt x="6385171" y="524446"/>
                    <a:pt x="6396717" y="692588"/>
                    <a:pt x="6410325" y="834286"/>
                  </a:cubicBezTo>
                  <a:cubicBezTo>
                    <a:pt x="6413249" y="967160"/>
                    <a:pt x="6298149" y="1063274"/>
                    <a:pt x="6166792" y="1077819"/>
                  </a:cubicBezTo>
                  <a:cubicBezTo>
                    <a:pt x="5990691" y="1083925"/>
                    <a:pt x="5814757" y="1085343"/>
                    <a:pt x="5627117" y="1077819"/>
                  </a:cubicBezTo>
                  <a:cubicBezTo>
                    <a:pt x="5439477" y="1070295"/>
                    <a:pt x="5229468" y="1073296"/>
                    <a:pt x="5087443" y="1077819"/>
                  </a:cubicBezTo>
                  <a:cubicBezTo>
                    <a:pt x="4945418" y="1082342"/>
                    <a:pt x="4705191" y="1076259"/>
                    <a:pt x="4488535" y="1077819"/>
                  </a:cubicBezTo>
                  <a:cubicBezTo>
                    <a:pt x="4271879" y="1079379"/>
                    <a:pt x="4029572" y="1048735"/>
                    <a:pt x="3771163" y="1077819"/>
                  </a:cubicBezTo>
                  <a:cubicBezTo>
                    <a:pt x="3512754" y="1106903"/>
                    <a:pt x="3379417" y="1070739"/>
                    <a:pt x="3231488" y="1077819"/>
                  </a:cubicBezTo>
                  <a:cubicBezTo>
                    <a:pt x="3083559" y="1084899"/>
                    <a:pt x="2750795" y="1093477"/>
                    <a:pt x="2454883" y="1077819"/>
                  </a:cubicBezTo>
                  <a:cubicBezTo>
                    <a:pt x="2158972" y="1062161"/>
                    <a:pt x="2121076" y="1058308"/>
                    <a:pt x="1796743" y="1077819"/>
                  </a:cubicBezTo>
                  <a:cubicBezTo>
                    <a:pt x="1472410" y="1097330"/>
                    <a:pt x="1449961" y="1099743"/>
                    <a:pt x="1257068" y="1077819"/>
                  </a:cubicBezTo>
                  <a:cubicBezTo>
                    <a:pt x="1064175" y="1055895"/>
                    <a:pt x="669794" y="1089197"/>
                    <a:pt x="243533" y="1077819"/>
                  </a:cubicBezTo>
                  <a:cubicBezTo>
                    <a:pt x="123406" y="1053624"/>
                    <a:pt x="21260" y="945399"/>
                    <a:pt x="0" y="834286"/>
                  </a:cubicBezTo>
                  <a:cubicBezTo>
                    <a:pt x="14609" y="599992"/>
                    <a:pt x="-15756" y="500769"/>
                    <a:pt x="0" y="243533"/>
                  </a:cubicBezTo>
                  <a:close/>
                </a:path>
              </a:pathLst>
            </a:custGeom>
            <a:solidFill>
              <a:schemeClr val="bg1"/>
            </a:solidFill>
            <a:ln w="38100">
              <a:solidFill>
                <a:srgbClr val="002060"/>
              </a:solidFill>
              <a:extLst>
                <a:ext uri="{C807C97D-BFC1-408E-A445-0C87EB9F89A2}">
                  <ask:lineSketchStyleProps xmlns:ask="http://schemas.microsoft.com/office/drawing/2018/sketchyshapes" sd="2475911327">
                    <a:prstGeom prst="roundRect">
                      <a:avLst>
                        <a:gd name="adj" fmla="val 22595"/>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just">
                <a:spcBef>
                  <a:spcPts val="0"/>
                </a:spcBef>
                <a:spcAft>
                  <a:spcPts val="0"/>
                </a:spcAft>
              </a:pPr>
              <a:r>
                <a:rPr lang="vi-VN" sz="3200"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Vì sao nhà trường lại tổ chức hoạt động giới thiệu sách?</a:t>
              </a:r>
              <a:endParaRPr lang="en-US" sz="3200" dirty="0">
                <a:solidFill>
                  <a:srgbClr val="002060"/>
                </a:solidFill>
                <a:effectLst/>
                <a:latin typeface="Calibri" panose="020F0502020204030204" pitchFamily="34" charset="0"/>
                <a:ea typeface="Calibri" panose="020F0502020204030204" pitchFamily="34" charset="0"/>
                <a:cs typeface="Calibri" panose="020F0502020204030204" pitchFamily="34" charset="0"/>
              </a:endParaRPr>
            </a:p>
          </p:txBody>
        </p:sp>
        <p:grpSp>
          <p:nvGrpSpPr>
            <p:cNvPr id="17" name="Group 16">
              <a:extLst>
                <a:ext uri="{FF2B5EF4-FFF2-40B4-BE49-F238E27FC236}">
                  <a16:creationId xmlns:a16="http://schemas.microsoft.com/office/drawing/2014/main" id="{69848B0F-3625-81E7-15E2-2B5CF2BA75E3}"/>
                </a:ext>
              </a:extLst>
            </p:cNvPr>
            <p:cNvGrpSpPr/>
            <p:nvPr/>
          </p:nvGrpSpPr>
          <p:grpSpPr>
            <a:xfrm>
              <a:off x="421262" y="501210"/>
              <a:ext cx="1286078" cy="1346367"/>
              <a:chOff x="1725354" y="1700842"/>
              <a:chExt cx="2330280" cy="2439519"/>
            </a:xfrm>
          </p:grpSpPr>
          <p:sp>
            <p:nvSpPr>
              <p:cNvPr id="18" name="Oval 17">
                <a:extLst>
                  <a:ext uri="{FF2B5EF4-FFF2-40B4-BE49-F238E27FC236}">
                    <a16:creationId xmlns:a16="http://schemas.microsoft.com/office/drawing/2014/main" id="{4F28E457-A6DF-72BE-5C19-DB813B6D4764}"/>
                  </a:ext>
                </a:extLst>
              </p:cNvPr>
              <p:cNvSpPr/>
              <p:nvPr/>
            </p:nvSpPr>
            <p:spPr>
              <a:xfrm>
                <a:off x="1725354" y="1810081"/>
                <a:ext cx="2330280" cy="2330280"/>
              </a:xfrm>
              <a:prstGeom prst="ellipse">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9" name="Picture 18" descr="Icon&#10;&#10;Description automatically generated">
                <a:extLst>
                  <a:ext uri="{FF2B5EF4-FFF2-40B4-BE49-F238E27FC236}">
                    <a16:creationId xmlns:a16="http://schemas.microsoft.com/office/drawing/2014/main" id="{84EE5FFE-C910-1045-02CB-F07FA9074190}"/>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1767494" y="1700842"/>
                <a:ext cx="2244303" cy="2394499"/>
              </a:xfrm>
              <a:prstGeom prst="rect">
                <a:avLst/>
              </a:prstGeom>
            </p:spPr>
          </p:pic>
        </p:grpSp>
      </p:grpSp>
      <p:grpSp>
        <p:nvGrpSpPr>
          <p:cNvPr id="20" name="Group 19">
            <a:extLst>
              <a:ext uri="{FF2B5EF4-FFF2-40B4-BE49-F238E27FC236}">
                <a16:creationId xmlns:a16="http://schemas.microsoft.com/office/drawing/2014/main" id="{57E474EB-9735-180C-F5FA-239182429A89}"/>
              </a:ext>
            </a:extLst>
          </p:cNvPr>
          <p:cNvGrpSpPr/>
          <p:nvPr/>
        </p:nvGrpSpPr>
        <p:grpSpPr>
          <a:xfrm>
            <a:off x="4440238" y="2646160"/>
            <a:ext cx="7466012" cy="1230514"/>
            <a:chOff x="421262" y="501210"/>
            <a:chExt cx="8775786" cy="1446385"/>
          </a:xfrm>
        </p:grpSpPr>
        <p:sp>
          <p:nvSpPr>
            <p:cNvPr id="21" name="Rectangle: Rounded Corners 20">
              <a:extLst>
                <a:ext uri="{FF2B5EF4-FFF2-40B4-BE49-F238E27FC236}">
                  <a16:creationId xmlns:a16="http://schemas.microsoft.com/office/drawing/2014/main" id="{EED83B36-D108-D0FF-7E12-DF0881567702}"/>
                </a:ext>
              </a:extLst>
            </p:cNvPr>
            <p:cNvSpPr/>
            <p:nvPr/>
          </p:nvSpPr>
          <p:spPr>
            <a:xfrm>
              <a:off x="1662150" y="680692"/>
              <a:ext cx="7534898" cy="1266903"/>
            </a:xfrm>
            <a:custGeom>
              <a:avLst/>
              <a:gdLst>
                <a:gd name="connsiteX0" fmla="*/ 0 w 6410325"/>
                <a:gd name="connsiteY0" fmla="*/ 243533 h 1077819"/>
                <a:gd name="connsiteX1" fmla="*/ 243533 w 6410325"/>
                <a:gd name="connsiteY1" fmla="*/ 0 h 1077819"/>
                <a:gd name="connsiteX2" fmla="*/ 901673 w 6410325"/>
                <a:gd name="connsiteY2" fmla="*/ 0 h 1077819"/>
                <a:gd name="connsiteX3" fmla="*/ 1559813 w 6410325"/>
                <a:gd name="connsiteY3" fmla="*/ 0 h 1077819"/>
                <a:gd name="connsiteX4" fmla="*/ 2040255 w 6410325"/>
                <a:gd name="connsiteY4" fmla="*/ 0 h 1077819"/>
                <a:gd name="connsiteX5" fmla="*/ 2520697 w 6410325"/>
                <a:gd name="connsiteY5" fmla="*/ 0 h 1077819"/>
                <a:gd name="connsiteX6" fmla="*/ 3060372 w 6410325"/>
                <a:gd name="connsiteY6" fmla="*/ 0 h 1077819"/>
                <a:gd name="connsiteX7" fmla="*/ 3718512 w 6410325"/>
                <a:gd name="connsiteY7" fmla="*/ 0 h 1077819"/>
                <a:gd name="connsiteX8" fmla="*/ 4317419 w 6410325"/>
                <a:gd name="connsiteY8" fmla="*/ 0 h 1077819"/>
                <a:gd name="connsiteX9" fmla="*/ 4916326 w 6410325"/>
                <a:gd name="connsiteY9" fmla="*/ 0 h 1077819"/>
                <a:gd name="connsiteX10" fmla="*/ 5515234 w 6410325"/>
                <a:gd name="connsiteY10" fmla="*/ 0 h 1077819"/>
                <a:gd name="connsiteX11" fmla="*/ 6166792 w 6410325"/>
                <a:gd name="connsiteY11" fmla="*/ 0 h 1077819"/>
                <a:gd name="connsiteX12" fmla="*/ 6410325 w 6410325"/>
                <a:gd name="connsiteY12" fmla="*/ 243533 h 1077819"/>
                <a:gd name="connsiteX13" fmla="*/ 6410325 w 6410325"/>
                <a:gd name="connsiteY13" fmla="*/ 834286 h 1077819"/>
                <a:gd name="connsiteX14" fmla="*/ 6166792 w 6410325"/>
                <a:gd name="connsiteY14" fmla="*/ 1077819 h 1077819"/>
                <a:gd name="connsiteX15" fmla="*/ 5567885 w 6410325"/>
                <a:gd name="connsiteY15" fmla="*/ 1077819 h 1077819"/>
                <a:gd name="connsiteX16" fmla="*/ 4791280 w 6410325"/>
                <a:gd name="connsiteY16" fmla="*/ 1077819 h 1077819"/>
                <a:gd name="connsiteX17" fmla="*/ 4133140 w 6410325"/>
                <a:gd name="connsiteY17" fmla="*/ 1077819 h 1077819"/>
                <a:gd name="connsiteX18" fmla="*/ 3534232 w 6410325"/>
                <a:gd name="connsiteY18" fmla="*/ 1077819 h 1077819"/>
                <a:gd name="connsiteX19" fmla="*/ 2757627 w 6410325"/>
                <a:gd name="connsiteY19" fmla="*/ 1077819 h 1077819"/>
                <a:gd name="connsiteX20" fmla="*/ 2040255 w 6410325"/>
                <a:gd name="connsiteY20" fmla="*/ 1077819 h 1077819"/>
                <a:gd name="connsiteX21" fmla="*/ 1382115 w 6410325"/>
                <a:gd name="connsiteY21" fmla="*/ 1077819 h 1077819"/>
                <a:gd name="connsiteX22" fmla="*/ 901673 w 6410325"/>
                <a:gd name="connsiteY22" fmla="*/ 1077819 h 1077819"/>
                <a:gd name="connsiteX23" fmla="*/ 243533 w 6410325"/>
                <a:gd name="connsiteY23" fmla="*/ 1077819 h 1077819"/>
                <a:gd name="connsiteX24" fmla="*/ 0 w 6410325"/>
                <a:gd name="connsiteY24" fmla="*/ 834286 h 1077819"/>
                <a:gd name="connsiteX25" fmla="*/ 0 w 6410325"/>
                <a:gd name="connsiteY25" fmla="*/ 243533 h 1077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410325" h="1077819" fill="none" extrusionOk="0">
                  <a:moveTo>
                    <a:pt x="0" y="243533"/>
                  </a:moveTo>
                  <a:cubicBezTo>
                    <a:pt x="-31006" y="113273"/>
                    <a:pt x="131676" y="-13592"/>
                    <a:pt x="243533" y="0"/>
                  </a:cubicBezTo>
                  <a:cubicBezTo>
                    <a:pt x="507486" y="7498"/>
                    <a:pt x="673426" y="29922"/>
                    <a:pt x="901673" y="0"/>
                  </a:cubicBezTo>
                  <a:cubicBezTo>
                    <a:pt x="1129920" y="-29922"/>
                    <a:pt x="1372636" y="4303"/>
                    <a:pt x="1559813" y="0"/>
                  </a:cubicBezTo>
                  <a:cubicBezTo>
                    <a:pt x="1746990" y="-4303"/>
                    <a:pt x="1915627" y="-9954"/>
                    <a:pt x="2040255" y="0"/>
                  </a:cubicBezTo>
                  <a:cubicBezTo>
                    <a:pt x="2164883" y="9954"/>
                    <a:pt x="2340691" y="19633"/>
                    <a:pt x="2520697" y="0"/>
                  </a:cubicBezTo>
                  <a:cubicBezTo>
                    <a:pt x="2700703" y="-19633"/>
                    <a:pt x="2832226" y="16691"/>
                    <a:pt x="3060372" y="0"/>
                  </a:cubicBezTo>
                  <a:cubicBezTo>
                    <a:pt x="3288519" y="-16691"/>
                    <a:pt x="3459683" y="31523"/>
                    <a:pt x="3718512" y="0"/>
                  </a:cubicBezTo>
                  <a:cubicBezTo>
                    <a:pt x="3977341" y="-31523"/>
                    <a:pt x="4091338" y="-21420"/>
                    <a:pt x="4317419" y="0"/>
                  </a:cubicBezTo>
                  <a:cubicBezTo>
                    <a:pt x="4543500" y="21420"/>
                    <a:pt x="4679629" y="28900"/>
                    <a:pt x="4916326" y="0"/>
                  </a:cubicBezTo>
                  <a:cubicBezTo>
                    <a:pt x="5153023" y="-28900"/>
                    <a:pt x="5279231" y="20608"/>
                    <a:pt x="5515234" y="0"/>
                  </a:cubicBezTo>
                  <a:cubicBezTo>
                    <a:pt x="5751237" y="-20608"/>
                    <a:pt x="5962848" y="5886"/>
                    <a:pt x="6166792" y="0"/>
                  </a:cubicBezTo>
                  <a:cubicBezTo>
                    <a:pt x="6291820" y="-20187"/>
                    <a:pt x="6416794" y="96598"/>
                    <a:pt x="6410325" y="243533"/>
                  </a:cubicBezTo>
                  <a:cubicBezTo>
                    <a:pt x="6433059" y="467237"/>
                    <a:pt x="6413737" y="622739"/>
                    <a:pt x="6410325" y="834286"/>
                  </a:cubicBezTo>
                  <a:cubicBezTo>
                    <a:pt x="6412750" y="988086"/>
                    <a:pt x="6297395" y="1076099"/>
                    <a:pt x="6166792" y="1077819"/>
                  </a:cubicBezTo>
                  <a:cubicBezTo>
                    <a:pt x="5869538" y="1094121"/>
                    <a:pt x="5781361" y="1056402"/>
                    <a:pt x="5567885" y="1077819"/>
                  </a:cubicBezTo>
                  <a:cubicBezTo>
                    <a:pt x="5354409" y="1099236"/>
                    <a:pt x="5058978" y="1093032"/>
                    <a:pt x="4791280" y="1077819"/>
                  </a:cubicBezTo>
                  <a:cubicBezTo>
                    <a:pt x="4523583" y="1062606"/>
                    <a:pt x="4411485" y="1086136"/>
                    <a:pt x="4133140" y="1077819"/>
                  </a:cubicBezTo>
                  <a:cubicBezTo>
                    <a:pt x="3854795" y="1069502"/>
                    <a:pt x="3772524" y="1052302"/>
                    <a:pt x="3534232" y="1077819"/>
                  </a:cubicBezTo>
                  <a:cubicBezTo>
                    <a:pt x="3295940" y="1103336"/>
                    <a:pt x="2979388" y="1115404"/>
                    <a:pt x="2757627" y="1077819"/>
                  </a:cubicBezTo>
                  <a:cubicBezTo>
                    <a:pt x="2535867" y="1040234"/>
                    <a:pt x="2238315" y="1043949"/>
                    <a:pt x="2040255" y="1077819"/>
                  </a:cubicBezTo>
                  <a:cubicBezTo>
                    <a:pt x="1842195" y="1111689"/>
                    <a:pt x="1606808" y="1070870"/>
                    <a:pt x="1382115" y="1077819"/>
                  </a:cubicBezTo>
                  <a:cubicBezTo>
                    <a:pt x="1157422" y="1084768"/>
                    <a:pt x="1029113" y="1097895"/>
                    <a:pt x="901673" y="1077819"/>
                  </a:cubicBezTo>
                  <a:cubicBezTo>
                    <a:pt x="774233" y="1057743"/>
                    <a:pt x="412527" y="1103323"/>
                    <a:pt x="243533" y="1077819"/>
                  </a:cubicBezTo>
                  <a:cubicBezTo>
                    <a:pt x="112209" y="1073750"/>
                    <a:pt x="-9690" y="979537"/>
                    <a:pt x="0" y="834286"/>
                  </a:cubicBezTo>
                  <a:cubicBezTo>
                    <a:pt x="-10583" y="668437"/>
                    <a:pt x="14192" y="383258"/>
                    <a:pt x="0" y="243533"/>
                  </a:cubicBezTo>
                  <a:close/>
                </a:path>
                <a:path w="6410325" h="1077819" stroke="0" extrusionOk="0">
                  <a:moveTo>
                    <a:pt x="0" y="243533"/>
                  </a:moveTo>
                  <a:cubicBezTo>
                    <a:pt x="-8803" y="118272"/>
                    <a:pt x="115759" y="28451"/>
                    <a:pt x="243533" y="0"/>
                  </a:cubicBezTo>
                  <a:cubicBezTo>
                    <a:pt x="470437" y="-11311"/>
                    <a:pt x="637013" y="-22160"/>
                    <a:pt x="783208" y="0"/>
                  </a:cubicBezTo>
                  <a:cubicBezTo>
                    <a:pt x="929404" y="22160"/>
                    <a:pt x="1113054" y="-5455"/>
                    <a:pt x="1382115" y="0"/>
                  </a:cubicBezTo>
                  <a:cubicBezTo>
                    <a:pt x="1651176" y="5455"/>
                    <a:pt x="1646434" y="-9561"/>
                    <a:pt x="1862557" y="0"/>
                  </a:cubicBezTo>
                  <a:cubicBezTo>
                    <a:pt x="2078680" y="9561"/>
                    <a:pt x="2277910" y="-16473"/>
                    <a:pt x="2579930" y="0"/>
                  </a:cubicBezTo>
                  <a:cubicBezTo>
                    <a:pt x="2881950" y="16473"/>
                    <a:pt x="2955481" y="-8315"/>
                    <a:pt x="3060372" y="0"/>
                  </a:cubicBezTo>
                  <a:cubicBezTo>
                    <a:pt x="3165263" y="8315"/>
                    <a:pt x="3510817" y="9239"/>
                    <a:pt x="3718512" y="0"/>
                  </a:cubicBezTo>
                  <a:cubicBezTo>
                    <a:pt x="3926207" y="-9239"/>
                    <a:pt x="4128275" y="-14849"/>
                    <a:pt x="4258186" y="0"/>
                  </a:cubicBezTo>
                  <a:cubicBezTo>
                    <a:pt x="4388097" y="14849"/>
                    <a:pt x="4528892" y="26632"/>
                    <a:pt x="4797861" y="0"/>
                  </a:cubicBezTo>
                  <a:cubicBezTo>
                    <a:pt x="5066830" y="-26632"/>
                    <a:pt x="5122805" y="22338"/>
                    <a:pt x="5278303" y="0"/>
                  </a:cubicBezTo>
                  <a:cubicBezTo>
                    <a:pt x="5433801" y="-22338"/>
                    <a:pt x="5838050" y="6307"/>
                    <a:pt x="6166792" y="0"/>
                  </a:cubicBezTo>
                  <a:cubicBezTo>
                    <a:pt x="6315925" y="-10523"/>
                    <a:pt x="6421097" y="122621"/>
                    <a:pt x="6410325" y="243533"/>
                  </a:cubicBezTo>
                  <a:cubicBezTo>
                    <a:pt x="6385171" y="524446"/>
                    <a:pt x="6396717" y="692588"/>
                    <a:pt x="6410325" y="834286"/>
                  </a:cubicBezTo>
                  <a:cubicBezTo>
                    <a:pt x="6413249" y="967160"/>
                    <a:pt x="6298149" y="1063274"/>
                    <a:pt x="6166792" y="1077819"/>
                  </a:cubicBezTo>
                  <a:cubicBezTo>
                    <a:pt x="5990691" y="1083925"/>
                    <a:pt x="5814757" y="1085343"/>
                    <a:pt x="5627117" y="1077819"/>
                  </a:cubicBezTo>
                  <a:cubicBezTo>
                    <a:pt x="5439477" y="1070295"/>
                    <a:pt x="5229468" y="1073296"/>
                    <a:pt x="5087443" y="1077819"/>
                  </a:cubicBezTo>
                  <a:cubicBezTo>
                    <a:pt x="4945418" y="1082342"/>
                    <a:pt x="4705191" y="1076259"/>
                    <a:pt x="4488535" y="1077819"/>
                  </a:cubicBezTo>
                  <a:cubicBezTo>
                    <a:pt x="4271879" y="1079379"/>
                    <a:pt x="4029572" y="1048735"/>
                    <a:pt x="3771163" y="1077819"/>
                  </a:cubicBezTo>
                  <a:cubicBezTo>
                    <a:pt x="3512754" y="1106903"/>
                    <a:pt x="3379417" y="1070739"/>
                    <a:pt x="3231488" y="1077819"/>
                  </a:cubicBezTo>
                  <a:cubicBezTo>
                    <a:pt x="3083559" y="1084899"/>
                    <a:pt x="2750795" y="1093477"/>
                    <a:pt x="2454883" y="1077819"/>
                  </a:cubicBezTo>
                  <a:cubicBezTo>
                    <a:pt x="2158972" y="1062161"/>
                    <a:pt x="2121076" y="1058308"/>
                    <a:pt x="1796743" y="1077819"/>
                  </a:cubicBezTo>
                  <a:cubicBezTo>
                    <a:pt x="1472410" y="1097330"/>
                    <a:pt x="1449961" y="1099743"/>
                    <a:pt x="1257068" y="1077819"/>
                  </a:cubicBezTo>
                  <a:cubicBezTo>
                    <a:pt x="1064175" y="1055895"/>
                    <a:pt x="669794" y="1089197"/>
                    <a:pt x="243533" y="1077819"/>
                  </a:cubicBezTo>
                  <a:cubicBezTo>
                    <a:pt x="123406" y="1053624"/>
                    <a:pt x="21260" y="945399"/>
                    <a:pt x="0" y="834286"/>
                  </a:cubicBezTo>
                  <a:cubicBezTo>
                    <a:pt x="14609" y="599992"/>
                    <a:pt x="-15756" y="500769"/>
                    <a:pt x="0" y="243533"/>
                  </a:cubicBezTo>
                  <a:close/>
                </a:path>
              </a:pathLst>
            </a:custGeom>
            <a:solidFill>
              <a:schemeClr val="bg1"/>
            </a:solidFill>
            <a:ln w="38100">
              <a:solidFill>
                <a:srgbClr val="002060"/>
              </a:solidFill>
              <a:extLst>
                <a:ext uri="{C807C97D-BFC1-408E-A445-0C87EB9F89A2}">
                  <ask:lineSketchStyleProps xmlns:ask="http://schemas.microsoft.com/office/drawing/2018/sketchyshapes" sd="2475911327">
                    <a:prstGeom prst="roundRect">
                      <a:avLst>
                        <a:gd name="adj" fmla="val 22595"/>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just">
                <a:spcBef>
                  <a:spcPts val="0"/>
                </a:spcBef>
                <a:spcAft>
                  <a:spcPts val="0"/>
                </a:spcAft>
              </a:pPr>
              <a:r>
                <a:rPr lang="vi-VN" sz="3200"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Mong muốn của các thầy cô khi tổ chức hoạt động là gì?</a:t>
              </a:r>
              <a:endParaRPr lang="en-US" sz="3200" dirty="0">
                <a:solidFill>
                  <a:srgbClr val="002060"/>
                </a:solidFill>
                <a:effectLst/>
                <a:latin typeface="Calibri" panose="020F0502020204030204" pitchFamily="34" charset="0"/>
                <a:ea typeface="Calibri" panose="020F0502020204030204" pitchFamily="34" charset="0"/>
                <a:cs typeface="Calibri" panose="020F0502020204030204" pitchFamily="34" charset="0"/>
              </a:endParaRPr>
            </a:p>
          </p:txBody>
        </p:sp>
        <p:grpSp>
          <p:nvGrpSpPr>
            <p:cNvPr id="22" name="Group 21">
              <a:extLst>
                <a:ext uri="{FF2B5EF4-FFF2-40B4-BE49-F238E27FC236}">
                  <a16:creationId xmlns:a16="http://schemas.microsoft.com/office/drawing/2014/main" id="{BBC9257A-B0FE-2F8D-2C2F-BD9FD94DFB87}"/>
                </a:ext>
              </a:extLst>
            </p:cNvPr>
            <p:cNvGrpSpPr/>
            <p:nvPr/>
          </p:nvGrpSpPr>
          <p:grpSpPr>
            <a:xfrm>
              <a:off x="421262" y="501210"/>
              <a:ext cx="1286078" cy="1346367"/>
              <a:chOff x="1725354" y="1700842"/>
              <a:chExt cx="2330280" cy="2439519"/>
            </a:xfrm>
          </p:grpSpPr>
          <p:sp>
            <p:nvSpPr>
              <p:cNvPr id="23" name="Oval 22">
                <a:extLst>
                  <a:ext uri="{FF2B5EF4-FFF2-40B4-BE49-F238E27FC236}">
                    <a16:creationId xmlns:a16="http://schemas.microsoft.com/office/drawing/2014/main" id="{1571E391-F86C-CE96-9280-4E3D48FDCDA5}"/>
                  </a:ext>
                </a:extLst>
              </p:cNvPr>
              <p:cNvSpPr/>
              <p:nvPr/>
            </p:nvSpPr>
            <p:spPr>
              <a:xfrm>
                <a:off x="1725354" y="1810081"/>
                <a:ext cx="2330280" cy="2330280"/>
              </a:xfrm>
              <a:prstGeom prst="ellipse">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4" name="Picture 23" descr="Icon&#10;&#10;Description automatically generated">
                <a:extLst>
                  <a:ext uri="{FF2B5EF4-FFF2-40B4-BE49-F238E27FC236}">
                    <a16:creationId xmlns:a16="http://schemas.microsoft.com/office/drawing/2014/main" id="{8801D787-50EB-8948-C40C-AE8BF3BDC9FB}"/>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1767494" y="1700842"/>
                <a:ext cx="2244303" cy="2394499"/>
              </a:xfrm>
              <a:prstGeom prst="rect">
                <a:avLst/>
              </a:prstGeom>
            </p:spPr>
          </p:pic>
        </p:grpSp>
      </p:grpSp>
      <p:grpSp>
        <p:nvGrpSpPr>
          <p:cNvPr id="25" name="Group 24">
            <a:extLst>
              <a:ext uri="{FF2B5EF4-FFF2-40B4-BE49-F238E27FC236}">
                <a16:creationId xmlns:a16="http://schemas.microsoft.com/office/drawing/2014/main" id="{1329462C-0A86-0C6F-BAD6-87F6A9D32965}"/>
              </a:ext>
            </a:extLst>
          </p:cNvPr>
          <p:cNvGrpSpPr/>
          <p:nvPr/>
        </p:nvGrpSpPr>
        <p:grpSpPr>
          <a:xfrm>
            <a:off x="4402138" y="4322560"/>
            <a:ext cx="7466012" cy="1230514"/>
            <a:chOff x="421262" y="501210"/>
            <a:chExt cx="8775786" cy="1446385"/>
          </a:xfrm>
        </p:grpSpPr>
        <p:sp>
          <p:nvSpPr>
            <p:cNvPr id="26" name="Rectangle: Rounded Corners 25">
              <a:extLst>
                <a:ext uri="{FF2B5EF4-FFF2-40B4-BE49-F238E27FC236}">
                  <a16:creationId xmlns:a16="http://schemas.microsoft.com/office/drawing/2014/main" id="{0D71D156-52DA-2623-DB5D-0C1D960FC82E}"/>
                </a:ext>
              </a:extLst>
            </p:cNvPr>
            <p:cNvSpPr/>
            <p:nvPr/>
          </p:nvSpPr>
          <p:spPr>
            <a:xfrm>
              <a:off x="1662150" y="680692"/>
              <a:ext cx="7534898" cy="1266903"/>
            </a:xfrm>
            <a:custGeom>
              <a:avLst/>
              <a:gdLst>
                <a:gd name="connsiteX0" fmla="*/ 0 w 6410325"/>
                <a:gd name="connsiteY0" fmla="*/ 243533 h 1077819"/>
                <a:gd name="connsiteX1" fmla="*/ 243533 w 6410325"/>
                <a:gd name="connsiteY1" fmla="*/ 0 h 1077819"/>
                <a:gd name="connsiteX2" fmla="*/ 901673 w 6410325"/>
                <a:gd name="connsiteY2" fmla="*/ 0 h 1077819"/>
                <a:gd name="connsiteX3" fmla="*/ 1559813 w 6410325"/>
                <a:gd name="connsiteY3" fmla="*/ 0 h 1077819"/>
                <a:gd name="connsiteX4" fmla="*/ 2040255 w 6410325"/>
                <a:gd name="connsiteY4" fmla="*/ 0 h 1077819"/>
                <a:gd name="connsiteX5" fmla="*/ 2520697 w 6410325"/>
                <a:gd name="connsiteY5" fmla="*/ 0 h 1077819"/>
                <a:gd name="connsiteX6" fmla="*/ 3060372 w 6410325"/>
                <a:gd name="connsiteY6" fmla="*/ 0 h 1077819"/>
                <a:gd name="connsiteX7" fmla="*/ 3718512 w 6410325"/>
                <a:gd name="connsiteY7" fmla="*/ 0 h 1077819"/>
                <a:gd name="connsiteX8" fmla="*/ 4317419 w 6410325"/>
                <a:gd name="connsiteY8" fmla="*/ 0 h 1077819"/>
                <a:gd name="connsiteX9" fmla="*/ 4916326 w 6410325"/>
                <a:gd name="connsiteY9" fmla="*/ 0 h 1077819"/>
                <a:gd name="connsiteX10" fmla="*/ 5515234 w 6410325"/>
                <a:gd name="connsiteY10" fmla="*/ 0 h 1077819"/>
                <a:gd name="connsiteX11" fmla="*/ 6166792 w 6410325"/>
                <a:gd name="connsiteY11" fmla="*/ 0 h 1077819"/>
                <a:gd name="connsiteX12" fmla="*/ 6410325 w 6410325"/>
                <a:gd name="connsiteY12" fmla="*/ 243533 h 1077819"/>
                <a:gd name="connsiteX13" fmla="*/ 6410325 w 6410325"/>
                <a:gd name="connsiteY13" fmla="*/ 834286 h 1077819"/>
                <a:gd name="connsiteX14" fmla="*/ 6166792 w 6410325"/>
                <a:gd name="connsiteY14" fmla="*/ 1077819 h 1077819"/>
                <a:gd name="connsiteX15" fmla="*/ 5567885 w 6410325"/>
                <a:gd name="connsiteY15" fmla="*/ 1077819 h 1077819"/>
                <a:gd name="connsiteX16" fmla="*/ 4791280 w 6410325"/>
                <a:gd name="connsiteY16" fmla="*/ 1077819 h 1077819"/>
                <a:gd name="connsiteX17" fmla="*/ 4133140 w 6410325"/>
                <a:gd name="connsiteY17" fmla="*/ 1077819 h 1077819"/>
                <a:gd name="connsiteX18" fmla="*/ 3534232 w 6410325"/>
                <a:gd name="connsiteY18" fmla="*/ 1077819 h 1077819"/>
                <a:gd name="connsiteX19" fmla="*/ 2757627 w 6410325"/>
                <a:gd name="connsiteY19" fmla="*/ 1077819 h 1077819"/>
                <a:gd name="connsiteX20" fmla="*/ 2040255 w 6410325"/>
                <a:gd name="connsiteY20" fmla="*/ 1077819 h 1077819"/>
                <a:gd name="connsiteX21" fmla="*/ 1382115 w 6410325"/>
                <a:gd name="connsiteY21" fmla="*/ 1077819 h 1077819"/>
                <a:gd name="connsiteX22" fmla="*/ 901673 w 6410325"/>
                <a:gd name="connsiteY22" fmla="*/ 1077819 h 1077819"/>
                <a:gd name="connsiteX23" fmla="*/ 243533 w 6410325"/>
                <a:gd name="connsiteY23" fmla="*/ 1077819 h 1077819"/>
                <a:gd name="connsiteX24" fmla="*/ 0 w 6410325"/>
                <a:gd name="connsiteY24" fmla="*/ 834286 h 1077819"/>
                <a:gd name="connsiteX25" fmla="*/ 0 w 6410325"/>
                <a:gd name="connsiteY25" fmla="*/ 243533 h 1077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410325" h="1077819" fill="none" extrusionOk="0">
                  <a:moveTo>
                    <a:pt x="0" y="243533"/>
                  </a:moveTo>
                  <a:cubicBezTo>
                    <a:pt x="-31006" y="113273"/>
                    <a:pt x="131676" y="-13592"/>
                    <a:pt x="243533" y="0"/>
                  </a:cubicBezTo>
                  <a:cubicBezTo>
                    <a:pt x="507486" y="7498"/>
                    <a:pt x="673426" y="29922"/>
                    <a:pt x="901673" y="0"/>
                  </a:cubicBezTo>
                  <a:cubicBezTo>
                    <a:pt x="1129920" y="-29922"/>
                    <a:pt x="1372636" y="4303"/>
                    <a:pt x="1559813" y="0"/>
                  </a:cubicBezTo>
                  <a:cubicBezTo>
                    <a:pt x="1746990" y="-4303"/>
                    <a:pt x="1915627" y="-9954"/>
                    <a:pt x="2040255" y="0"/>
                  </a:cubicBezTo>
                  <a:cubicBezTo>
                    <a:pt x="2164883" y="9954"/>
                    <a:pt x="2340691" y="19633"/>
                    <a:pt x="2520697" y="0"/>
                  </a:cubicBezTo>
                  <a:cubicBezTo>
                    <a:pt x="2700703" y="-19633"/>
                    <a:pt x="2832226" y="16691"/>
                    <a:pt x="3060372" y="0"/>
                  </a:cubicBezTo>
                  <a:cubicBezTo>
                    <a:pt x="3288519" y="-16691"/>
                    <a:pt x="3459683" y="31523"/>
                    <a:pt x="3718512" y="0"/>
                  </a:cubicBezTo>
                  <a:cubicBezTo>
                    <a:pt x="3977341" y="-31523"/>
                    <a:pt x="4091338" y="-21420"/>
                    <a:pt x="4317419" y="0"/>
                  </a:cubicBezTo>
                  <a:cubicBezTo>
                    <a:pt x="4543500" y="21420"/>
                    <a:pt x="4679629" y="28900"/>
                    <a:pt x="4916326" y="0"/>
                  </a:cubicBezTo>
                  <a:cubicBezTo>
                    <a:pt x="5153023" y="-28900"/>
                    <a:pt x="5279231" y="20608"/>
                    <a:pt x="5515234" y="0"/>
                  </a:cubicBezTo>
                  <a:cubicBezTo>
                    <a:pt x="5751237" y="-20608"/>
                    <a:pt x="5962848" y="5886"/>
                    <a:pt x="6166792" y="0"/>
                  </a:cubicBezTo>
                  <a:cubicBezTo>
                    <a:pt x="6291820" y="-20187"/>
                    <a:pt x="6416794" y="96598"/>
                    <a:pt x="6410325" y="243533"/>
                  </a:cubicBezTo>
                  <a:cubicBezTo>
                    <a:pt x="6433059" y="467237"/>
                    <a:pt x="6413737" y="622739"/>
                    <a:pt x="6410325" y="834286"/>
                  </a:cubicBezTo>
                  <a:cubicBezTo>
                    <a:pt x="6412750" y="988086"/>
                    <a:pt x="6297395" y="1076099"/>
                    <a:pt x="6166792" y="1077819"/>
                  </a:cubicBezTo>
                  <a:cubicBezTo>
                    <a:pt x="5869538" y="1094121"/>
                    <a:pt x="5781361" y="1056402"/>
                    <a:pt x="5567885" y="1077819"/>
                  </a:cubicBezTo>
                  <a:cubicBezTo>
                    <a:pt x="5354409" y="1099236"/>
                    <a:pt x="5058978" y="1093032"/>
                    <a:pt x="4791280" y="1077819"/>
                  </a:cubicBezTo>
                  <a:cubicBezTo>
                    <a:pt x="4523583" y="1062606"/>
                    <a:pt x="4411485" y="1086136"/>
                    <a:pt x="4133140" y="1077819"/>
                  </a:cubicBezTo>
                  <a:cubicBezTo>
                    <a:pt x="3854795" y="1069502"/>
                    <a:pt x="3772524" y="1052302"/>
                    <a:pt x="3534232" y="1077819"/>
                  </a:cubicBezTo>
                  <a:cubicBezTo>
                    <a:pt x="3295940" y="1103336"/>
                    <a:pt x="2979388" y="1115404"/>
                    <a:pt x="2757627" y="1077819"/>
                  </a:cubicBezTo>
                  <a:cubicBezTo>
                    <a:pt x="2535867" y="1040234"/>
                    <a:pt x="2238315" y="1043949"/>
                    <a:pt x="2040255" y="1077819"/>
                  </a:cubicBezTo>
                  <a:cubicBezTo>
                    <a:pt x="1842195" y="1111689"/>
                    <a:pt x="1606808" y="1070870"/>
                    <a:pt x="1382115" y="1077819"/>
                  </a:cubicBezTo>
                  <a:cubicBezTo>
                    <a:pt x="1157422" y="1084768"/>
                    <a:pt x="1029113" y="1097895"/>
                    <a:pt x="901673" y="1077819"/>
                  </a:cubicBezTo>
                  <a:cubicBezTo>
                    <a:pt x="774233" y="1057743"/>
                    <a:pt x="412527" y="1103323"/>
                    <a:pt x="243533" y="1077819"/>
                  </a:cubicBezTo>
                  <a:cubicBezTo>
                    <a:pt x="112209" y="1073750"/>
                    <a:pt x="-9690" y="979537"/>
                    <a:pt x="0" y="834286"/>
                  </a:cubicBezTo>
                  <a:cubicBezTo>
                    <a:pt x="-10583" y="668437"/>
                    <a:pt x="14192" y="383258"/>
                    <a:pt x="0" y="243533"/>
                  </a:cubicBezTo>
                  <a:close/>
                </a:path>
                <a:path w="6410325" h="1077819" stroke="0" extrusionOk="0">
                  <a:moveTo>
                    <a:pt x="0" y="243533"/>
                  </a:moveTo>
                  <a:cubicBezTo>
                    <a:pt x="-8803" y="118272"/>
                    <a:pt x="115759" y="28451"/>
                    <a:pt x="243533" y="0"/>
                  </a:cubicBezTo>
                  <a:cubicBezTo>
                    <a:pt x="470437" y="-11311"/>
                    <a:pt x="637013" y="-22160"/>
                    <a:pt x="783208" y="0"/>
                  </a:cubicBezTo>
                  <a:cubicBezTo>
                    <a:pt x="929404" y="22160"/>
                    <a:pt x="1113054" y="-5455"/>
                    <a:pt x="1382115" y="0"/>
                  </a:cubicBezTo>
                  <a:cubicBezTo>
                    <a:pt x="1651176" y="5455"/>
                    <a:pt x="1646434" y="-9561"/>
                    <a:pt x="1862557" y="0"/>
                  </a:cubicBezTo>
                  <a:cubicBezTo>
                    <a:pt x="2078680" y="9561"/>
                    <a:pt x="2277910" y="-16473"/>
                    <a:pt x="2579930" y="0"/>
                  </a:cubicBezTo>
                  <a:cubicBezTo>
                    <a:pt x="2881950" y="16473"/>
                    <a:pt x="2955481" y="-8315"/>
                    <a:pt x="3060372" y="0"/>
                  </a:cubicBezTo>
                  <a:cubicBezTo>
                    <a:pt x="3165263" y="8315"/>
                    <a:pt x="3510817" y="9239"/>
                    <a:pt x="3718512" y="0"/>
                  </a:cubicBezTo>
                  <a:cubicBezTo>
                    <a:pt x="3926207" y="-9239"/>
                    <a:pt x="4128275" y="-14849"/>
                    <a:pt x="4258186" y="0"/>
                  </a:cubicBezTo>
                  <a:cubicBezTo>
                    <a:pt x="4388097" y="14849"/>
                    <a:pt x="4528892" y="26632"/>
                    <a:pt x="4797861" y="0"/>
                  </a:cubicBezTo>
                  <a:cubicBezTo>
                    <a:pt x="5066830" y="-26632"/>
                    <a:pt x="5122805" y="22338"/>
                    <a:pt x="5278303" y="0"/>
                  </a:cubicBezTo>
                  <a:cubicBezTo>
                    <a:pt x="5433801" y="-22338"/>
                    <a:pt x="5838050" y="6307"/>
                    <a:pt x="6166792" y="0"/>
                  </a:cubicBezTo>
                  <a:cubicBezTo>
                    <a:pt x="6315925" y="-10523"/>
                    <a:pt x="6421097" y="122621"/>
                    <a:pt x="6410325" y="243533"/>
                  </a:cubicBezTo>
                  <a:cubicBezTo>
                    <a:pt x="6385171" y="524446"/>
                    <a:pt x="6396717" y="692588"/>
                    <a:pt x="6410325" y="834286"/>
                  </a:cubicBezTo>
                  <a:cubicBezTo>
                    <a:pt x="6413249" y="967160"/>
                    <a:pt x="6298149" y="1063274"/>
                    <a:pt x="6166792" y="1077819"/>
                  </a:cubicBezTo>
                  <a:cubicBezTo>
                    <a:pt x="5990691" y="1083925"/>
                    <a:pt x="5814757" y="1085343"/>
                    <a:pt x="5627117" y="1077819"/>
                  </a:cubicBezTo>
                  <a:cubicBezTo>
                    <a:pt x="5439477" y="1070295"/>
                    <a:pt x="5229468" y="1073296"/>
                    <a:pt x="5087443" y="1077819"/>
                  </a:cubicBezTo>
                  <a:cubicBezTo>
                    <a:pt x="4945418" y="1082342"/>
                    <a:pt x="4705191" y="1076259"/>
                    <a:pt x="4488535" y="1077819"/>
                  </a:cubicBezTo>
                  <a:cubicBezTo>
                    <a:pt x="4271879" y="1079379"/>
                    <a:pt x="4029572" y="1048735"/>
                    <a:pt x="3771163" y="1077819"/>
                  </a:cubicBezTo>
                  <a:cubicBezTo>
                    <a:pt x="3512754" y="1106903"/>
                    <a:pt x="3379417" y="1070739"/>
                    <a:pt x="3231488" y="1077819"/>
                  </a:cubicBezTo>
                  <a:cubicBezTo>
                    <a:pt x="3083559" y="1084899"/>
                    <a:pt x="2750795" y="1093477"/>
                    <a:pt x="2454883" y="1077819"/>
                  </a:cubicBezTo>
                  <a:cubicBezTo>
                    <a:pt x="2158972" y="1062161"/>
                    <a:pt x="2121076" y="1058308"/>
                    <a:pt x="1796743" y="1077819"/>
                  </a:cubicBezTo>
                  <a:cubicBezTo>
                    <a:pt x="1472410" y="1097330"/>
                    <a:pt x="1449961" y="1099743"/>
                    <a:pt x="1257068" y="1077819"/>
                  </a:cubicBezTo>
                  <a:cubicBezTo>
                    <a:pt x="1064175" y="1055895"/>
                    <a:pt x="669794" y="1089197"/>
                    <a:pt x="243533" y="1077819"/>
                  </a:cubicBezTo>
                  <a:cubicBezTo>
                    <a:pt x="123406" y="1053624"/>
                    <a:pt x="21260" y="945399"/>
                    <a:pt x="0" y="834286"/>
                  </a:cubicBezTo>
                  <a:cubicBezTo>
                    <a:pt x="14609" y="599992"/>
                    <a:pt x="-15756" y="500769"/>
                    <a:pt x="0" y="243533"/>
                  </a:cubicBezTo>
                  <a:close/>
                </a:path>
              </a:pathLst>
            </a:custGeom>
            <a:solidFill>
              <a:schemeClr val="bg1"/>
            </a:solidFill>
            <a:ln w="38100">
              <a:solidFill>
                <a:srgbClr val="002060"/>
              </a:solidFill>
              <a:extLst>
                <a:ext uri="{C807C97D-BFC1-408E-A445-0C87EB9F89A2}">
                  <ask:lineSketchStyleProps xmlns:ask="http://schemas.microsoft.com/office/drawing/2018/sketchyshapes" sd="2475911327">
                    <a:prstGeom prst="roundRect">
                      <a:avLst>
                        <a:gd name="adj" fmla="val 22595"/>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just">
                <a:spcBef>
                  <a:spcPts val="0"/>
                </a:spcBef>
                <a:spcAft>
                  <a:spcPts val="0"/>
                </a:spcAft>
              </a:pPr>
              <a:r>
                <a:rPr lang="vi-VN" sz="3200"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Khi thực hiện hoạt động, mỗi HS sẽ có thêm kiến thức, kĩ năng gì?</a:t>
              </a:r>
              <a:endParaRPr lang="en-US" sz="3200" dirty="0">
                <a:solidFill>
                  <a:srgbClr val="002060"/>
                </a:solidFill>
                <a:effectLst/>
                <a:latin typeface="Calibri" panose="020F0502020204030204" pitchFamily="34" charset="0"/>
                <a:ea typeface="Calibri" panose="020F0502020204030204" pitchFamily="34" charset="0"/>
                <a:cs typeface="Calibri" panose="020F0502020204030204" pitchFamily="34" charset="0"/>
              </a:endParaRPr>
            </a:p>
          </p:txBody>
        </p:sp>
        <p:grpSp>
          <p:nvGrpSpPr>
            <p:cNvPr id="27" name="Group 26">
              <a:extLst>
                <a:ext uri="{FF2B5EF4-FFF2-40B4-BE49-F238E27FC236}">
                  <a16:creationId xmlns:a16="http://schemas.microsoft.com/office/drawing/2014/main" id="{E2141AC3-D373-0B57-6D8A-4901D42ED846}"/>
                </a:ext>
              </a:extLst>
            </p:cNvPr>
            <p:cNvGrpSpPr/>
            <p:nvPr/>
          </p:nvGrpSpPr>
          <p:grpSpPr>
            <a:xfrm>
              <a:off x="421262" y="501210"/>
              <a:ext cx="1286078" cy="1346367"/>
              <a:chOff x="1725354" y="1700842"/>
              <a:chExt cx="2330280" cy="2439519"/>
            </a:xfrm>
          </p:grpSpPr>
          <p:sp>
            <p:nvSpPr>
              <p:cNvPr id="28" name="Oval 27">
                <a:extLst>
                  <a:ext uri="{FF2B5EF4-FFF2-40B4-BE49-F238E27FC236}">
                    <a16:creationId xmlns:a16="http://schemas.microsoft.com/office/drawing/2014/main" id="{6EFE6D5B-1217-8B20-5DA4-AE7E9371EE04}"/>
                  </a:ext>
                </a:extLst>
              </p:cNvPr>
              <p:cNvSpPr/>
              <p:nvPr/>
            </p:nvSpPr>
            <p:spPr>
              <a:xfrm>
                <a:off x="1725354" y="1810081"/>
                <a:ext cx="2330280" cy="2330280"/>
              </a:xfrm>
              <a:prstGeom prst="ellipse">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9" name="Picture 28" descr="Icon&#10;&#10;Description automatically generated">
                <a:extLst>
                  <a:ext uri="{FF2B5EF4-FFF2-40B4-BE49-F238E27FC236}">
                    <a16:creationId xmlns:a16="http://schemas.microsoft.com/office/drawing/2014/main" id="{946C05CC-D0DD-56E4-EC38-AD7F842B3050}"/>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1767494" y="1700842"/>
                <a:ext cx="2244303" cy="2394499"/>
              </a:xfrm>
              <a:prstGeom prst="rect">
                <a:avLst/>
              </a:prstGeom>
            </p:spPr>
          </p:pic>
        </p:grpSp>
      </p:grpSp>
    </p:spTree>
    <p:extLst>
      <p:ext uri="{BB962C8B-B14F-4D97-AF65-F5344CB8AC3E}">
        <p14:creationId xmlns:p14="http://schemas.microsoft.com/office/powerpoint/2010/main" val="3406047515"/>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1000" fill="hold"/>
                                        <p:tgtEl>
                                          <p:spTgt spid="15"/>
                                        </p:tgtEl>
                                        <p:attrNameLst>
                                          <p:attrName>ppt_w</p:attrName>
                                        </p:attrNameLst>
                                      </p:cBhvr>
                                      <p:tavLst>
                                        <p:tav tm="0">
                                          <p:val>
                                            <p:fltVal val="0"/>
                                          </p:val>
                                        </p:tav>
                                        <p:tav tm="100000">
                                          <p:val>
                                            <p:strVal val="#ppt_w"/>
                                          </p:val>
                                        </p:tav>
                                      </p:tavLst>
                                    </p:anim>
                                    <p:anim calcmode="lin" valueType="num">
                                      <p:cBhvr>
                                        <p:cTn id="8" dur="1000" fill="hold"/>
                                        <p:tgtEl>
                                          <p:spTgt spid="15"/>
                                        </p:tgtEl>
                                        <p:attrNameLst>
                                          <p:attrName>ppt_h</p:attrName>
                                        </p:attrNameLst>
                                      </p:cBhvr>
                                      <p:tavLst>
                                        <p:tav tm="0">
                                          <p:val>
                                            <p:fltVal val="0"/>
                                          </p:val>
                                        </p:tav>
                                        <p:tav tm="100000">
                                          <p:val>
                                            <p:strVal val="#ppt_h"/>
                                          </p:val>
                                        </p:tav>
                                      </p:tavLst>
                                    </p:anim>
                                    <p:anim calcmode="lin" valueType="num">
                                      <p:cBhvr>
                                        <p:cTn id="9" dur="1000" fill="hold"/>
                                        <p:tgtEl>
                                          <p:spTgt spid="15"/>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5"/>
                                        </p:tgtEl>
                                        <p:attrNameLst>
                                          <p:attrName>ppt_y</p:attrName>
                                        </p:attrNameLst>
                                      </p:cBhvr>
                                      <p:tavLst>
                                        <p:tav tm="0" fmla="#ppt_y+(sin(-2*pi*(1-$))*-#ppt_x+cos(-2*pi*(1-$))*(1-#ppt_y))*(1-$)">
                                          <p:val>
                                            <p:fltVal val="0"/>
                                          </p:val>
                                        </p:tav>
                                        <p:tav tm="100000">
                                          <p:val>
                                            <p:fltVal val="1"/>
                                          </p:val>
                                        </p:tav>
                                      </p:tavLst>
                                    </p:anim>
                                  </p:childTnLst>
                                  <p:subTnLst>
                                    <p:audio>
                                      <p:cMediaNode>
                                        <p:cTn display="0" masterRel="sameClick">
                                          <p:stCondLst>
                                            <p:cond evt="begin" delay="0">
                                              <p:tn val="5"/>
                                            </p:cond>
                                          </p:stCondLst>
                                          <p:endCondLst>
                                            <p:cond evt="onStopAudio" delay="0">
                                              <p:tgtEl>
                                                <p:sldTgt/>
                                              </p:tgtEl>
                                            </p:cond>
                                          </p:endCondLst>
                                        </p:cTn>
                                        <p:tgtEl>
                                          <p:sndTgt r:embed="rId2" name="Trò-chơi-ting.wav"/>
                                        </p:tgtEl>
                                      </p:cMediaNode>
                                    </p:audio>
                                  </p:subTnLst>
                                </p:cTn>
                              </p:par>
                            </p:childTnLst>
                          </p:cTn>
                        </p:par>
                      </p:childTnLst>
                    </p:cTn>
                  </p:par>
                  <p:par>
                    <p:cTn id="11" fill="hold">
                      <p:stCondLst>
                        <p:cond delay="indefinite"/>
                      </p:stCondLst>
                      <p:childTnLst>
                        <p:par>
                          <p:cTn id="12" fill="hold">
                            <p:stCondLst>
                              <p:cond delay="0"/>
                            </p:stCondLst>
                            <p:childTnLst>
                              <p:par>
                                <p:cTn id="13" presetID="15" presetClass="entr" presetSubtype="0"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anim calcmode="lin" valueType="num">
                                      <p:cBhvr>
                                        <p:cTn id="15" dur="1000" fill="hold"/>
                                        <p:tgtEl>
                                          <p:spTgt spid="20"/>
                                        </p:tgtEl>
                                        <p:attrNameLst>
                                          <p:attrName>ppt_w</p:attrName>
                                        </p:attrNameLst>
                                      </p:cBhvr>
                                      <p:tavLst>
                                        <p:tav tm="0">
                                          <p:val>
                                            <p:fltVal val="0"/>
                                          </p:val>
                                        </p:tav>
                                        <p:tav tm="100000">
                                          <p:val>
                                            <p:strVal val="#ppt_w"/>
                                          </p:val>
                                        </p:tav>
                                      </p:tavLst>
                                    </p:anim>
                                    <p:anim calcmode="lin" valueType="num">
                                      <p:cBhvr>
                                        <p:cTn id="16" dur="1000" fill="hold"/>
                                        <p:tgtEl>
                                          <p:spTgt spid="20"/>
                                        </p:tgtEl>
                                        <p:attrNameLst>
                                          <p:attrName>ppt_h</p:attrName>
                                        </p:attrNameLst>
                                      </p:cBhvr>
                                      <p:tavLst>
                                        <p:tav tm="0">
                                          <p:val>
                                            <p:fltVal val="0"/>
                                          </p:val>
                                        </p:tav>
                                        <p:tav tm="100000">
                                          <p:val>
                                            <p:strVal val="#ppt_h"/>
                                          </p:val>
                                        </p:tav>
                                      </p:tavLst>
                                    </p:anim>
                                    <p:anim calcmode="lin" valueType="num">
                                      <p:cBhvr>
                                        <p:cTn id="17" dur="1000" fill="hold"/>
                                        <p:tgtEl>
                                          <p:spTgt spid="20"/>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20"/>
                                        </p:tgtEl>
                                        <p:attrNameLst>
                                          <p:attrName>ppt_y</p:attrName>
                                        </p:attrNameLst>
                                      </p:cBhvr>
                                      <p:tavLst>
                                        <p:tav tm="0" fmla="#ppt_y+(sin(-2*pi*(1-$))*-#ppt_x+cos(-2*pi*(1-$))*(1-#ppt_y))*(1-$)">
                                          <p:val>
                                            <p:fltVal val="0"/>
                                          </p:val>
                                        </p:tav>
                                        <p:tav tm="100000">
                                          <p:val>
                                            <p:fltVal val="1"/>
                                          </p:val>
                                        </p:tav>
                                      </p:tavLst>
                                    </p:anim>
                                  </p:childTnLst>
                                  <p:subTnLst>
                                    <p:audio>
                                      <p:cMediaNode>
                                        <p:cTn display="0" masterRel="sameClick">
                                          <p:stCondLst>
                                            <p:cond evt="begin" delay="0">
                                              <p:tn val="13"/>
                                            </p:cond>
                                          </p:stCondLst>
                                          <p:endCondLst>
                                            <p:cond evt="onStopAudio" delay="0">
                                              <p:tgtEl>
                                                <p:sldTgt/>
                                              </p:tgtEl>
                                            </p:cond>
                                          </p:endCondLst>
                                        </p:cTn>
                                        <p:tgtEl>
                                          <p:sndTgt r:embed="rId2" name="Trò-chơi-ting.wav"/>
                                        </p:tgtEl>
                                      </p:cMediaNode>
                                    </p:audio>
                                  </p:subTnLst>
                                </p:cTn>
                              </p:par>
                            </p:childTnLst>
                          </p:cTn>
                        </p:par>
                      </p:childTnLst>
                    </p:cTn>
                  </p:par>
                  <p:par>
                    <p:cTn id="19" fill="hold">
                      <p:stCondLst>
                        <p:cond delay="indefinite"/>
                      </p:stCondLst>
                      <p:childTnLst>
                        <p:par>
                          <p:cTn id="20" fill="hold">
                            <p:stCondLst>
                              <p:cond delay="0"/>
                            </p:stCondLst>
                            <p:childTnLst>
                              <p:par>
                                <p:cTn id="21" presetID="15" presetClass="entr" presetSubtype="0" fill="hold" nodeType="clickEffect">
                                  <p:stCondLst>
                                    <p:cond delay="0"/>
                                  </p:stCondLst>
                                  <p:childTnLst>
                                    <p:set>
                                      <p:cBhvr>
                                        <p:cTn id="22" dur="1" fill="hold">
                                          <p:stCondLst>
                                            <p:cond delay="0"/>
                                          </p:stCondLst>
                                        </p:cTn>
                                        <p:tgtEl>
                                          <p:spTgt spid="25"/>
                                        </p:tgtEl>
                                        <p:attrNameLst>
                                          <p:attrName>style.visibility</p:attrName>
                                        </p:attrNameLst>
                                      </p:cBhvr>
                                      <p:to>
                                        <p:strVal val="visible"/>
                                      </p:to>
                                    </p:set>
                                    <p:anim calcmode="lin" valueType="num">
                                      <p:cBhvr>
                                        <p:cTn id="23" dur="1000" fill="hold"/>
                                        <p:tgtEl>
                                          <p:spTgt spid="25"/>
                                        </p:tgtEl>
                                        <p:attrNameLst>
                                          <p:attrName>ppt_w</p:attrName>
                                        </p:attrNameLst>
                                      </p:cBhvr>
                                      <p:tavLst>
                                        <p:tav tm="0">
                                          <p:val>
                                            <p:fltVal val="0"/>
                                          </p:val>
                                        </p:tav>
                                        <p:tav tm="100000">
                                          <p:val>
                                            <p:strVal val="#ppt_w"/>
                                          </p:val>
                                        </p:tav>
                                      </p:tavLst>
                                    </p:anim>
                                    <p:anim calcmode="lin" valueType="num">
                                      <p:cBhvr>
                                        <p:cTn id="24" dur="1000" fill="hold"/>
                                        <p:tgtEl>
                                          <p:spTgt spid="25"/>
                                        </p:tgtEl>
                                        <p:attrNameLst>
                                          <p:attrName>ppt_h</p:attrName>
                                        </p:attrNameLst>
                                      </p:cBhvr>
                                      <p:tavLst>
                                        <p:tav tm="0">
                                          <p:val>
                                            <p:fltVal val="0"/>
                                          </p:val>
                                        </p:tav>
                                        <p:tav tm="100000">
                                          <p:val>
                                            <p:strVal val="#ppt_h"/>
                                          </p:val>
                                        </p:tav>
                                      </p:tavLst>
                                    </p:anim>
                                    <p:anim calcmode="lin" valueType="num">
                                      <p:cBhvr>
                                        <p:cTn id="25" dur="1000" fill="hold"/>
                                        <p:tgtEl>
                                          <p:spTgt spid="25"/>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25"/>
                                        </p:tgtEl>
                                        <p:attrNameLst>
                                          <p:attrName>ppt_y</p:attrName>
                                        </p:attrNameLst>
                                      </p:cBhvr>
                                      <p:tavLst>
                                        <p:tav tm="0" fmla="#ppt_y+(sin(-2*pi*(1-$))*-#ppt_x+cos(-2*pi*(1-$))*(1-#ppt_y))*(1-$)">
                                          <p:val>
                                            <p:fltVal val="0"/>
                                          </p:val>
                                        </p:tav>
                                        <p:tav tm="100000">
                                          <p:val>
                                            <p:fltVal val="1"/>
                                          </p:val>
                                        </p:tav>
                                      </p:tavLst>
                                    </p:anim>
                                  </p:childTnLst>
                                  <p:subTnLst>
                                    <p:audio>
                                      <p:cMediaNode>
                                        <p:cTn display="0" masterRel="sameClick">
                                          <p:stCondLst>
                                            <p:cond evt="begin" delay="0">
                                              <p:tn val="21"/>
                                            </p:cond>
                                          </p:stCondLst>
                                          <p:endCondLst>
                                            <p:cond evt="onStopAudio" delay="0">
                                              <p:tgtEl>
                                                <p:sldTgt/>
                                              </p:tgtEl>
                                            </p:cond>
                                          </p:endCondLst>
                                        </p:cTn>
                                        <p:tgtEl>
                                          <p:sndTgt r:embed="rId2" name="Trò-chơi-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0.2|2.4|1.5"/>
</p:tagLst>
</file>

<file path=ppt/tags/tag2.xml><?xml version="1.0" encoding="utf-8"?>
<p:tagLst xmlns:a="http://schemas.openxmlformats.org/drawingml/2006/main" xmlns:r="http://schemas.openxmlformats.org/officeDocument/2006/relationships" xmlns:p="http://schemas.openxmlformats.org/presentationml/2006/main">
  <p:tag name="TIMING" val="|0|1.3"/>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145</TotalTime>
  <Words>719</Words>
  <Application>Microsoft Office PowerPoint</Application>
  <PresentationFormat>Widescreen</PresentationFormat>
  <Paragraphs>71</Paragraphs>
  <Slides>38</Slides>
  <Notes>9</Notes>
  <HiddenSlides>0</HiddenSlides>
  <MMClips>0</MMClips>
  <ScaleCrop>false</ScaleCrop>
  <HeadingPairs>
    <vt:vector size="6" baseType="variant">
      <vt:variant>
        <vt:lpstr>Fonts Used</vt:lpstr>
      </vt:variant>
      <vt:variant>
        <vt:i4>13</vt:i4>
      </vt:variant>
      <vt:variant>
        <vt:lpstr>Theme</vt:lpstr>
      </vt:variant>
      <vt:variant>
        <vt:i4>6</vt:i4>
      </vt:variant>
      <vt:variant>
        <vt:lpstr>Slide Titles</vt:lpstr>
      </vt:variant>
      <vt:variant>
        <vt:i4>38</vt:i4>
      </vt:variant>
    </vt:vector>
  </HeadingPairs>
  <TitlesOfParts>
    <vt:vector size="57" baseType="lpstr">
      <vt:lpstr>等线</vt:lpstr>
      <vt:lpstr>等线 Light</vt:lpstr>
      <vt:lpstr>iCiel Ciaobella</vt:lpstr>
      <vt:lpstr>微软雅黑</vt:lpstr>
      <vt:lpstr>Arial</vt:lpstr>
      <vt:lpstr>Calibri</vt:lpstr>
      <vt:lpstr>Calibri Light</vt:lpstr>
      <vt:lpstr>Cambria</vt:lpstr>
      <vt:lpstr>Lora</vt:lpstr>
      <vt:lpstr>SVN-Kitten</vt:lpstr>
      <vt:lpstr>Tahoma</vt:lpstr>
      <vt:lpstr>Times New Roman</vt:lpstr>
      <vt:lpstr>UTM Edwardian</vt:lpstr>
      <vt:lpstr>Office 主题​​</vt:lpstr>
      <vt:lpstr>1_Office Theme</vt:lpstr>
      <vt:lpstr>Office Theme</vt:lpstr>
      <vt:lpstr>Chủ đề Office</vt:lpstr>
      <vt:lpstr>1_Office 主题​​</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30</cp:revision>
  <dcterms:created xsi:type="dcterms:W3CDTF">2023-09-18T11:58:37Z</dcterms:created>
  <dcterms:modified xsi:type="dcterms:W3CDTF">2023-09-18T14:23:50Z</dcterms:modified>
</cp:coreProperties>
</file>