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50" r:id="rId1"/>
    <p:sldMasterId id="2147483662" r:id="rId2"/>
    <p:sldMasterId id="2147483686" r:id="rId3"/>
    <p:sldMasterId id="2147483698" r:id="rId4"/>
    <p:sldMasterId id="2147483710" r:id="rId5"/>
  </p:sldMasterIdLst>
  <p:notesMasterIdLst>
    <p:notesMasterId r:id="rId28"/>
  </p:notesMasterIdLst>
  <p:sldIdLst>
    <p:sldId id="257" r:id="rId6"/>
    <p:sldId id="283" r:id="rId7"/>
    <p:sldId id="259" r:id="rId8"/>
    <p:sldId id="256" r:id="rId9"/>
    <p:sldId id="330" r:id="rId10"/>
    <p:sldId id="319" r:id="rId11"/>
    <p:sldId id="322" r:id="rId12"/>
    <p:sldId id="331" r:id="rId13"/>
    <p:sldId id="332" r:id="rId14"/>
    <p:sldId id="329" r:id="rId15"/>
    <p:sldId id="333" r:id="rId16"/>
    <p:sldId id="334" r:id="rId17"/>
    <p:sldId id="335" r:id="rId18"/>
    <p:sldId id="336" r:id="rId19"/>
    <p:sldId id="337" r:id="rId20"/>
    <p:sldId id="338" r:id="rId21"/>
    <p:sldId id="321" r:id="rId22"/>
    <p:sldId id="339" r:id="rId23"/>
    <p:sldId id="340" r:id="rId24"/>
    <p:sldId id="341" r:id="rId25"/>
    <p:sldId id="300" r:id="rId26"/>
    <p:sldId id="280" r:id="rId27"/>
  </p:sldIdLst>
  <p:sldSz cx="12192000" cy="6858000"/>
  <p:notesSz cx="6858000" cy="9144000"/>
  <p:custDataLst>
    <p:tags r:id="rId29"/>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D2EDF9"/>
    <a:srgbClr val="FACCB3"/>
    <a:srgbClr val="34BEAA"/>
    <a:srgbClr val="E6E6E6"/>
    <a:srgbClr val="5D8558"/>
    <a:srgbClr val="1A331A"/>
    <a:srgbClr val="FF940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309" autoAdjust="0"/>
    <p:restoredTop sz="86940" autoAdjust="0"/>
  </p:normalViewPr>
  <p:slideViewPr>
    <p:cSldViewPr snapToGrid="0">
      <p:cViewPr varScale="1">
        <p:scale>
          <a:sx n="57" d="100"/>
          <a:sy n="57" d="100"/>
        </p:scale>
        <p:origin x="1080"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presProps" Target="presProps.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A4FA01E-47C9-4D77-A7FC-824C76C9AE1A}" type="datetimeFigureOut">
              <a:rPr lang="zh-CN" altLang="en-US" smtClean="0"/>
              <a:t>2024/10/17</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E83E13F-BDF6-412A-89E4-5B71A603F4E6}" type="slidenum">
              <a:rPr lang="zh-CN" altLang="en-US" smtClean="0"/>
              <a:t>‹#›</a:t>
            </a:fld>
            <a:endParaRPr lang="zh-CN" altLang="en-US"/>
          </a:p>
        </p:txBody>
      </p:sp>
    </p:spTree>
    <p:extLst>
      <p:ext uri="{BB962C8B-B14F-4D97-AF65-F5344CB8AC3E}">
        <p14:creationId xmlns:p14="http://schemas.microsoft.com/office/powerpoint/2010/main" val="41142654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373866-77D8-49C7-A20B-163E78F6769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9320317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373866-77D8-49C7-A20B-163E78F6769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0085895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373866-77D8-49C7-A20B-163E78F6769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3893534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E83E13F-BDF6-412A-89E4-5B71A603F4E6}" type="slidenum">
              <a:rPr lang="zh-CN" altLang="en-US" smtClean="0"/>
              <a:t>2</a:t>
            </a:fld>
            <a:endParaRPr lang="zh-CN" altLang="en-US"/>
          </a:p>
        </p:txBody>
      </p:sp>
    </p:spTree>
    <p:extLst>
      <p:ext uri="{BB962C8B-B14F-4D97-AF65-F5344CB8AC3E}">
        <p14:creationId xmlns:p14="http://schemas.microsoft.com/office/powerpoint/2010/main" val="30157957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373866-77D8-49C7-A20B-163E78F6769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41687504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373866-77D8-49C7-A20B-163E78F6769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5557761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373866-77D8-49C7-A20B-163E78F6769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5141307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373866-77D8-49C7-A20B-163E78F6769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036851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373866-77D8-49C7-A20B-163E78F6769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0984857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373866-77D8-49C7-A20B-163E78F6769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3726027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373866-77D8-49C7-A20B-163E78F6769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7480973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2024/10/17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195320188"/>
      </p:ext>
    </p:extLst>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2024/10/17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528666603"/>
      </p:ext>
    </p:extLst>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2024/10/17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883315356"/>
      </p:ext>
    </p:extLst>
  </p:cSld>
  <p:clrMapOvr>
    <a:masterClrMapping/>
  </p:clrMapOvr>
  <p:transition spd="slow">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2024/10/17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419918027"/>
      </p:ext>
    </p:extLst>
  </p:cSld>
  <p:clrMapOvr>
    <a:masterClrMapping/>
  </p:clrMapOvr>
  <p:transition spd="slow">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2024/10/17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64350500"/>
      </p:ext>
    </p:extLst>
  </p:cSld>
  <p:clrMapOvr>
    <a:masterClrMapping/>
  </p:clrMapOvr>
  <p:transition spd="slow">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2024/10/17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907686982"/>
      </p:ext>
    </p:extLst>
  </p:cSld>
  <p:clrMapOvr>
    <a:masterClrMapping/>
  </p:clrMapOvr>
  <p:transition spd="slow">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2024/10/17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105989898"/>
      </p:ext>
    </p:extLst>
  </p:cSld>
  <p:clrMapOvr>
    <a:masterClrMapping/>
  </p:clrMapOvr>
  <p:transition spd="slow">
    <p:push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2024/10/17</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935791951"/>
      </p:ext>
    </p:extLst>
  </p:cSld>
  <p:clrMapOvr>
    <a:masterClrMapping/>
  </p:clrMapOvr>
  <p:transition spd="slow">
    <p:push dir="u"/>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bg>
      <p:bgPr>
        <a:solidFill>
          <a:schemeClr val="bg1"/>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2024/10/17</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730927841"/>
      </p:ext>
    </p:extLst>
  </p:cSld>
  <p:clrMapOvr>
    <a:masterClrMapping/>
  </p:clrMapOvr>
  <p:transition spd="slow">
    <p:push dir="u"/>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2024/10/17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
        <p:nvSpPr>
          <p:cNvPr id="5" name="图文框 4">
            <a:extLst>
              <a:ext uri="{FF2B5EF4-FFF2-40B4-BE49-F238E27FC236}">
                <a16:creationId xmlns:a16="http://schemas.microsoft.com/office/drawing/2014/main" id="{5782E323-1CBE-4649-A0E4-9F6B9E0FA3BE}"/>
              </a:ext>
            </a:extLst>
          </p:cNvPr>
          <p:cNvSpPr/>
          <p:nvPr userDrawn="1"/>
        </p:nvSpPr>
        <p:spPr>
          <a:xfrm>
            <a:off x="0" y="1"/>
            <a:ext cx="12192000" cy="6858000"/>
          </a:xfrm>
          <a:prstGeom prst="frame">
            <a:avLst/>
          </a:prstGeom>
          <a:blipFill dpi="0" rotWithShape="1">
            <a:blip r:embed="rId2"/>
            <a:srcRect/>
            <a:tile tx="0" ty="0" sx="100000" sy="100000" flip="none" algn="tl"/>
          </a:blip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pic>
        <p:nvPicPr>
          <p:cNvPr id="7" name="图片 6">
            <a:extLst>
              <a:ext uri="{FF2B5EF4-FFF2-40B4-BE49-F238E27FC236}">
                <a16:creationId xmlns:a16="http://schemas.microsoft.com/office/drawing/2014/main" id="{69293D47-44E1-424C-ADA9-25489A036006}"/>
              </a:ext>
            </a:extLst>
          </p:cNvPr>
          <p:cNvPicPr>
            <a:picLocks noChangeAspect="1"/>
          </p:cNvPicPr>
          <p:nvPr userDrawn="1"/>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52830" t="2835" r="9756" b="69378"/>
          <a:stretch/>
        </p:blipFill>
        <p:spPr>
          <a:xfrm>
            <a:off x="9940413" y="26636"/>
            <a:ext cx="1983657" cy="2217027"/>
          </a:xfrm>
          <a:prstGeom prst="rect">
            <a:avLst/>
          </a:prstGeom>
        </p:spPr>
      </p:pic>
    </p:spTree>
    <p:extLst>
      <p:ext uri="{BB962C8B-B14F-4D97-AF65-F5344CB8AC3E}">
        <p14:creationId xmlns:p14="http://schemas.microsoft.com/office/powerpoint/2010/main" val="3246654018"/>
      </p:ext>
    </p:extLst>
  </p:cSld>
  <p:clrMapOvr>
    <a:masterClrMapping/>
  </p:clrMapOvr>
  <p:transition spd="slow">
    <p:push dir="u"/>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2024/10/17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179332634"/>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2024/10/17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262519168"/>
      </p:ext>
    </p:extLst>
  </p:cSld>
  <p:clrMapOvr>
    <a:masterClrMapping/>
  </p:clrMapOvr>
  <p:transition spd="slow">
    <p:push dir="u"/>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2024/10/17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951105335"/>
      </p:ext>
    </p:extLst>
  </p:cSld>
  <p:clrMapOvr>
    <a:masterClrMapping/>
  </p:clrMapOvr>
  <p:transition spd="slow">
    <p:push dir="u"/>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2024/10/17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638961494"/>
      </p:ext>
    </p:extLst>
  </p:cSld>
  <p:clrMapOvr>
    <a:masterClrMapping/>
  </p:clrMapOvr>
  <p:transition spd="slow">
    <p:push dir="u"/>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2024/10/17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311814286"/>
      </p:ext>
    </p:extLst>
  </p:cSld>
  <p:clrMapOvr>
    <a:masterClrMapping/>
  </p:clrMapOvr>
  <p:transition spd="slow">
    <p:push dir="u"/>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2024/10/17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422926161"/>
      </p:ext>
    </p:extLst>
  </p:cSld>
  <p:clrMapOvr>
    <a:masterClrMapping/>
  </p:clrMapOvr>
  <p:transition spd="slow">
    <p:push dir="u"/>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2024/10/17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002393421"/>
      </p:ext>
    </p:extLst>
  </p:cSld>
  <p:clrMapOvr>
    <a:masterClrMapping/>
  </p:clrMapOvr>
  <p:transition spd="slow">
    <p:push dir="u"/>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2024/10/17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31054240"/>
      </p:ext>
    </p:extLst>
  </p:cSld>
  <p:clrMapOvr>
    <a:masterClrMapping/>
  </p:clrMapOvr>
  <p:transition spd="slow">
    <p:push dir="u"/>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2024/10/17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937657891"/>
      </p:ext>
    </p:extLst>
  </p:cSld>
  <p:clrMapOvr>
    <a:masterClrMapping/>
  </p:clrMapOvr>
  <p:transition spd="slow">
    <p:push dir="u"/>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2024/10/17</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36090693"/>
      </p:ext>
    </p:extLst>
  </p:cSld>
  <p:clrMapOvr>
    <a:masterClrMapping/>
  </p:clrMapOvr>
  <p:transition spd="slow">
    <p:push dir="u"/>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仅标题">
    <p:bg>
      <p:bgPr>
        <a:solidFill>
          <a:schemeClr val="bg1"/>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2024/10/17</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277855783"/>
      </p:ext>
    </p:extLst>
  </p:cSld>
  <p:clrMapOvr>
    <a:masterClrMapping/>
  </p:clrMapOvr>
  <p:transition spd="slow">
    <p:push dir="u"/>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2024/10/17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
        <p:nvSpPr>
          <p:cNvPr id="5" name="图文框 4">
            <a:extLst>
              <a:ext uri="{FF2B5EF4-FFF2-40B4-BE49-F238E27FC236}">
                <a16:creationId xmlns:a16="http://schemas.microsoft.com/office/drawing/2014/main" id="{5782E323-1CBE-4649-A0E4-9F6B9E0FA3BE}"/>
              </a:ext>
            </a:extLst>
          </p:cNvPr>
          <p:cNvSpPr/>
          <p:nvPr userDrawn="1"/>
        </p:nvSpPr>
        <p:spPr>
          <a:xfrm>
            <a:off x="0" y="1"/>
            <a:ext cx="12192000" cy="6858000"/>
          </a:xfrm>
          <a:prstGeom prst="frame">
            <a:avLst/>
          </a:prstGeom>
          <a:blipFill dpi="0" rotWithShape="1">
            <a:blip r:embed="rId2"/>
            <a:srcRect/>
            <a:tile tx="0" ty="0" sx="100000" sy="100000" flip="none" algn="tl"/>
          </a:blip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pic>
        <p:nvPicPr>
          <p:cNvPr id="7" name="图片 6">
            <a:extLst>
              <a:ext uri="{FF2B5EF4-FFF2-40B4-BE49-F238E27FC236}">
                <a16:creationId xmlns:a16="http://schemas.microsoft.com/office/drawing/2014/main" id="{69293D47-44E1-424C-ADA9-25489A036006}"/>
              </a:ext>
            </a:extLst>
          </p:cNvPr>
          <p:cNvPicPr>
            <a:picLocks noChangeAspect="1"/>
          </p:cNvPicPr>
          <p:nvPr userDrawn="1"/>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52830" t="2835" r="9756" b="69378"/>
          <a:stretch/>
        </p:blipFill>
        <p:spPr>
          <a:xfrm>
            <a:off x="9940413" y="26636"/>
            <a:ext cx="1983657" cy="2217027"/>
          </a:xfrm>
          <a:prstGeom prst="rect">
            <a:avLst/>
          </a:prstGeom>
        </p:spPr>
      </p:pic>
    </p:spTree>
    <p:extLst>
      <p:ext uri="{BB962C8B-B14F-4D97-AF65-F5344CB8AC3E}">
        <p14:creationId xmlns:p14="http://schemas.microsoft.com/office/powerpoint/2010/main" val="2299654708"/>
      </p:ext>
    </p:extLst>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2024/10/17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246081977"/>
      </p:ext>
    </p:extLst>
  </p:cSld>
  <p:clrMapOvr>
    <a:masterClrMapping/>
  </p:clrMapOvr>
  <p:transition spd="slow">
    <p:push dir="u"/>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2024/10/17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565333085"/>
      </p:ext>
    </p:extLst>
  </p:cSld>
  <p:clrMapOvr>
    <a:masterClrMapping/>
  </p:clrMapOvr>
  <p:transition spd="slow">
    <p:push dir="u"/>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2024/10/17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185516163"/>
      </p:ext>
    </p:extLst>
  </p:cSld>
  <p:clrMapOvr>
    <a:masterClrMapping/>
  </p:clrMapOvr>
  <p:transition spd="slow">
    <p:push dir="u"/>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2024/10/17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969906607"/>
      </p:ext>
    </p:extLst>
  </p:cSld>
  <p:clrMapOvr>
    <a:masterClrMapping/>
  </p:clrMapOvr>
  <p:transition spd="slow">
    <p:push dir="u"/>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2024/10/17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597850973"/>
      </p:ext>
    </p:extLst>
  </p:cSld>
  <p:clrMapOvr>
    <a:masterClrMapping/>
  </p:clrMapOvr>
  <p:transition spd="slow">
    <p:push dir="u"/>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2024/10/17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90198429"/>
      </p:ext>
    </p:extLst>
  </p:cSld>
  <p:clrMapOvr>
    <a:masterClrMapping/>
  </p:clrMapOvr>
  <p:transition spd="slow">
    <p:push dir="u"/>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2024/10/17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331407074"/>
      </p:ext>
    </p:extLst>
  </p:cSld>
  <p:clrMapOvr>
    <a:masterClrMapping/>
  </p:clrMapOvr>
  <p:transition spd="slow">
    <p:push dir="u"/>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2024/10/17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79556411"/>
      </p:ext>
    </p:extLst>
  </p:cSld>
  <p:clrMapOvr>
    <a:masterClrMapping/>
  </p:clrMapOvr>
  <p:transition spd="slow">
    <p:push dir="u"/>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2024/10/17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547312923"/>
      </p:ext>
    </p:extLst>
  </p:cSld>
  <p:clrMapOvr>
    <a:masterClrMapping/>
  </p:clrMapOvr>
  <p:transition spd="slow">
    <p:push dir="u"/>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2024/10/17</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499263221"/>
      </p:ext>
    </p:extLst>
  </p:cSld>
  <p:clrMapOvr>
    <a:masterClrMapping/>
  </p:clrMapOvr>
  <p:transition spd="slow">
    <p:push dir="u"/>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仅标题">
    <p:bg>
      <p:bgPr>
        <a:solidFill>
          <a:schemeClr val="bg1"/>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2024/10/17</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049536546"/>
      </p:ext>
    </p:extLst>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2024/10/17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912302749"/>
      </p:ext>
    </p:extLst>
  </p:cSld>
  <p:clrMapOvr>
    <a:masterClrMapping/>
  </p:clrMapOvr>
  <p:transition spd="slow">
    <p:push dir="u"/>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2024/10/17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
        <p:nvSpPr>
          <p:cNvPr id="5" name="图文框 4">
            <a:extLst>
              <a:ext uri="{FF2B5EF4-FFF2-40B4-BE49-F238E27FC236}">
                <a16:creationId xmlns:a16="http://schemas.microsoft.com/office/drawing/2014/main" id="{5782E323-1CBE-4649-A0E4-9F6B9E0FA3BE}"/>
              </a:ext>
            </a:extLst>
          </p:cNvPr>
          <p:cNvSpPr/>
          <p:nvPr userDrawn="1"/>
        </p:nvSpPr>
        <p:spPr>
          <a:xfrm>
            <a:off x="0" y="1"/>
            <a:ext cx="12192000" cy="6858000"/>
          </a:xfrm>
          <a:prstGeom prst="frame">
            <a:avLst/>
          </a:prstGeom>
          <a:blipFill dpi="0" rotWithShape="1">
            <a:blip r:embed="rId2"/>
            <a:srcRect/>
            <a:tile tx="0" ty="0" sx="100000" sy="100000" flip="none" algn="tl"/>
          </a:blip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pic>
        <p:nvPicPr>
          <p:cNvPr id="7" name="图片 6">
            <a:extLst>
              <a:ext uri="{FF2B5EF4-FFF2-40B4-BE49-F238E27FC236}">
                <a16:creationId xmlns:a16="http://schemas.microsoft.com/office/drawing/2014/main" id="{69293D47-44E1-424C-ADA9-25489A036006}"/>
              </a:ext>
            </a:extLst>
          </p:cNvPr>
          <p:cNvPicPr>
            <a:picLocks noChangeAspect="1"/>
          </p:cNvPicPr>
          <p:nvPr userDrawn="1"/>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52830" t="2835" r="9756" b="69378"/>
          <a:stretch/>
        </p:blipFill>
        <p:spPr>
          <a:xfrm>
            <a:off x="9940413" y="26636"/>
            <a:ext cx="1983657" cy="2217027"/>
          </a:xfrm>
          <a:prstGeom prst="rect">
            <a:avLst/>
          </a:prstGeom>
        </p:spPr>
      </p:pic>
    </p:spTree>
    <p:extLst>
      <p:ext uri="{BB962C8B-B14F-4D97-AF65-F5344CB8AC3E}">
        <p14:creationId xmlns:p14="http://schemas.microsoft.com/office/powerpoint/2010/main" val="368793281"/>
      </p:ext>
    </p:extLst>
  </p:cSld>
  <p:clrMapOvr>
    <a:masterClrMapping/>
  </p:clrMapOvr>
  <p:transition spd="slow">
    <p:push dir="u"/>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2024/10/17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046886358"/>
      </p:ext>
    </p:extLst>
  </p:cSld>
  <p:clrMapOvr>
    <a:masterClrMapping/>
  </p:clrMapOvr>
  <p:transition spd="slow">
    <p:push dir="u"/>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2024/10/17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277817652"/>
      </p:ext>
    </p:extLst>
  </p:cSld>
  <p:clrMapOvr>
    <a:masterClrMapping/>
  </p:clrMapOvr>
  <p:transition spd="slow">
    <p:push dir="u"/>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2024/10/17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352652593"/>
      </p:ext>
    </p:extLst>
  </p:cSld>
  <p:clrMapOvr>
    <a:masterClrMapping/>
  </p:clrMapOvr>
  <p:transition spd="slow">
    <p:push dir="u"/>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2024/10/17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922042235"/>
      </p:ext>
    </p:extLst>
  </p:cSld>
  <p:clrMapOvr>
    <a:masterClrMapping/>
  </p:clrMapOvr>
  <p:transition spd="slow">
    <p:push dir="u"/>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2024/10/17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992051080"/>
      </p:ext>
    </p:extLst>
  </p:cSld>
  <p:clrMapOvr>
    <a:masterClrMapping/>
  </p:clrMapOvr>
  <p:transition spd="slow">
    <p:push dir="u"/>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2024/10/17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76245131"/>
      </p:ext>
    </p:extLst>
  </p:cSld>
  <p:clrMapOvr>
    <a:masterClrMapping/>
  </p:clrMapOvr>
  <p:transition spd="slow">
    <p:push dir="u"/>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2024/10/17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367161070"/>
      </p:ext>
    </p:extLst>
  </p:cSld>
  <p:clrMapOvr>
    <a:masterClrMapping/>
  </p:clrMapOvr>
  <p:transition spd="slow">
    <p:push dir="u"/>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2024/10/17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04839644"/>
      </p:ext>
    </p:extLst>
  </p:cSld>
  <p:clrMapOvr>
    <a:masterClrMapping/>
  </p:clrMapOvr>
  <p:transition spd="slow">
    <p:push dir="u"/>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2024/10/17</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834520490"/>
      </p:ext>
    </p:extLst>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2024/10/17</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34288493"/>
      </p:ext>
    </p:extLst>
  </p:cSld>
  <p:clrMapOvr>
    <a:masterClrMapping/>
  </p:clrMapOvr>
  <p:transition spd="slow">
    <p:push dir="u"/>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仅标题">
    <p:bg>
      <p:bgPr>
        <a:solidFill>
          <a:schemeClr val="bg1"/>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2024/10/17</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215680017"/>
      </p:ext>
    </p:extLst>
  </p:cSld>
  <p:clrMapOvr>
    <a:masterClrMapping/>
  </p:clrMapOvr>
  <p:transition spd="slow">
    <p:push dir="u"/>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2024/10/17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
        <p:nvSpPr>
          <p:cNvPr id="5" name="图文框 4">
            <a:extLst>
              <a:ext uri="{FF2B5EF4-FFF2-40B4-BE49-F238E27FC236}">
                <a16:creationId xmlns:a16="http://schemas.microsoft.com/office/drawing/2014/main" id="{5782E323-1CBE-4649-A0E4-9F6B9E0FA3BE}"/>
              </a:ext>
            </a:extLst>
          </p:cNvPr>
          <p:cNvSpPr/>
          <p:nvPr userDrawn="1"/>
        </p:nvSpPr>
        <p:spPr>
          <a:xfrm>
            <a:off x="0" y="1"/>
            <a:ext cx="12192000" cy="6858000"/>
          </a:xfrm>
          <a:prstGeom prst="frame">
            <a:avLst/>
          </a:prstGeom>
          <a:blipFill dpi="0" rotWithShape="1">
            <a:blip r:embed="rId2"/>
            <a:srcRect/>
            <a:tile tx="0" ty="0" sx="100000" sy="100000" flip="none" algn="tl"/>
          </a:blip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pic>
        <p:nvPicPr>
          <p:cNvPr id="7" name="图片 6">
            <a:extLst>
              <a:ext uri="{FF2B5EF4-FFF2-40B4-BE49-F238E27FC236}">
                <a16:creationId xmlns:a16="http://schemas.microsoft.com/office/drawing/2014/main" id="{69293D47-44E1-424C-ADA9-25489A036006}"/>
              </a:ext>
            </a:extLst>
          </p:cNvPr>
          <p:cNvPicPr>
            <a:picLocks noChangeAspect="1"/>
          </p:cNvPicPr>
          <p:nvPr userDrawn="1"/>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52830" t="2835" r="9756" b="69378"/>
          <a:stretch/>
        </p:blipFill>
        <p:spPr>
          <a:xfrm>
            <a:off x="9940413" y="26636"/>
            <a:ext cx="1983657" cy="2217027"/>
          </a:xfrm>
          <a:prstGeom prst="rect">
            <a:avLst/>
          </a:prstGeom>
        </p:spPr>
      </p:pic>
    </p:spTree>
    <p:extLst>
      <p:ext uri="{BB962C8B-B14F-4D97-AF65-F5344CB8AC3E}">
        <p14:creationId xmlns:p14="http://schemas.microsoft.com/office/powerpoint/2010/main" val="363844923"/>
      </p:ext>
    </p:extLst>
  </p:cSld>
  <p:clrMapOvr>
    <a:masterClrMapping/>
  </p:clrMapOvr>
  <p:transition spd="slow">
    <p:push dir="u"/>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2024/10/17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789065619"/>
      </p:ext>
    </p:extLst>
  </p:cSld>
  <p:clrMapOvr>
    <a:masterClrMapping/>
  </p:clrMapOvr>
  <p:transition spd="slow">
    <p:push dir="u"/>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2024/10/17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898521643"/>
      </p:ext>
    </p:extLst>
  </p:cSld>
  <p:clrMapOvr>
    <a:masterClrMapping/>
  </p:clrMapOvr>
  <p:transition spd="slow">
    <p:push dir="u"/>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2024/10/17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064392691"/>
      </p:ext>
    </p:extLst>
  </p:cSld>
  <p:clrMapOvr>
    <a:masterClrMapping/>
  </p:clrMapOvr>
  <p:transition spd="slow">
    <p:push dir="u"/>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2024/10/17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299221290"/>
      </p:ext>
    </p:extLst>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bg>
      <p:bgPr>
        <a:solidFill>
          <a:schemeClr val="bg1"/>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2024/10/17</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726782681"/>
      </p:ext>
    </p:extLst>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2024/10/17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
        <p:nvSpPr>
          <p:cNvPr id="5" name="图文框 4">
            <a:extLst>
              <a:ext uri="{FF2B5EF4-FFF2-40B4-BE49-F238E27FC236}">
                <a16:creationId xmlns:a16="http://schemas.microsoft.com/office/drawing/2014/main" id="{5782E323-1CBE-4649-A0E4-9F6B9E0FA3BE}"/>
              </a:ext>
            </a:extLst>
          </p:cNvPr>
          <p:cNvSpPr/>
          <p:nvPr userDrawn="1"/>
        </p:nvSpPr>
        <p:spPr>
          <a:xfrm>
            <a:off x="0" y="1"/>
            <a:ext cx="12192000" cy="6858000"/>
          </a:xfrm>
          <a:prstGeom prst="frame">
            <a:avLst/>
          </a:prstGeom>
          <a:blipFill dpi="0" rotWithShape="1">
            <a:blip r:embed="rId2"/>
            <a:srcRect/>
            <a:tile tx="0" ty="0" sx="100000" sy="100000" flip="none" algn="tl"/>
          </a:blip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pic>
        <p:nvPicPr>
          <p:cNvPr id="7" name="图片 6">
            <a:extLst>
              <a:ext uri="{FF2B5EF4-FFF2-40B4-BE49-F238E27FC236}">
                <a16:creationId xmlns:a16="http://schemas.microsoft.com/office/drawing/2014/main" id="{69293D47-44E1-424C-ADA9-25489A036006}"/>
              </a:ext>
            </a:extLst>
          </p:cNvPr>
          <p:cNvPicPr>
            <a:picLocks noChangeAspect="1"/>
          </p:cNvPicPr>
          <p:nvPr userDrawn="1"/>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52830" t="2835" r="9756" b="69378"/>
          <a:stretch/>
        </p:blipFill>
        <p:spPr>
          <a:xfrm>
            <a:off x="9940413" y="26636"/>
            <a:ext cx="1983657" cy="2217027"/>
          </a:xfrm>
          <a:prstGeom prst="rect">
            <a:avLst/>
          </a:prstGeom>
        </p:spPr>
      </p:pic>
    </p:spTree>
    <p:extLst>
      <p:ext uri="{BB962C8B-B14F-4D97-AF65-F5344CB8AC3E}">
        <p14:creationId xmlns:p14="http://schemas.microsoft.com/office/powerpoint/2010/main" val="3205669623"/>
      </p:ext>
    </p:extLst>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2024/10/17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335818212"/>
      </p:ext>
    </p:extLst>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2024/10/17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128122253"/>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7" name="9Slide.vn - 2019">
            <a:extLst>
              <a:ext uri="{FF2B5EF4-FFF2-40B4-BE49-F238E27FC236}">
                <a16:creationId xmlns:a16="http://schemas.microsoft.com/office/drawing/2014/main" id="{658388E1-63B2-4333-9F80-4149CE37B33A}"/>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2024/10/17</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pic>
        <p:nvPicPr>
          <p:cNvPr id="7" name="Picture 6" descr="A round pink label with white text and a black background&#10;&#10;Description automatically generated">
            <a:extLst>
              <a:ext uri="{FF2B5EF4-FFF2-40B4-BE49-F238E27FC236}">
                <a16:creationId xmlns:a16="http://schemas.microsoft.com/office/drawing/2014/main" id="{2352A970-13FA-E3C8-A755-59174AFC1D96}"/>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2492771" y="0"/>
            <a:ext cx="1451728" cy="1451728"/>
          </a:xfrm>
          <a:prstGeom prst="rect">
            <a:avLst/>
          </a:prstGeom>
        </p:spPr>
      </p:pic>
    </p:spTree>
    <p:extLst>
      <p:ext uri="{BB962C8B-B14F-4D97-AF65-F5344CB8AC3E}">
        <p14:creationId xmlns:p14="http://schemas.microsoft.com/office/powerpoint/2010/main" val="1396111321"/>
      </p:ext>
    </p:extLst>
  </p:cSld>
  <p:clrMap bg1="lt1" tx1="dk1" bg2="lt2" tx2="dk2" accent1="accent1" accent2="accent2" accent3="accent3" accent4="accent4" accent5="accent5" accent6="accent6" hlink="hlink" folHlink="folHlink"/>
  <p:sldLayoutIdLst>
    <p:sldLayoutId id="2147483651" r:id="rId1"/>
    <p:sldLayoutId id="2147483652" r:id="rId2"/>
    <p:sldLayoutId id="2147483653" r:id="rId3"/>
    <p:sldLayoutId id="2147483654" r:id="rId4"/>
    <p:sldLayoutId id="2147483655" r:id="rId5"/>
    <p:sldLayoutId id="2147483656" r:id="rId6"/>
    <p:sldLayoutId id="2147483657" r:id="rId7"/>
    <p:sldLayoutId id="2147483658" r:id="rId8"/>
    <p:sldLayoutId id="2147483659" r:id="rId9"/>
    <p:sldLayoutId id="2147483660" r:id="rId10"/>
    <p:sldLayoutId id="2147483661" r:id="rId11"/>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6" name="9Slide.vn - 2019">
            <a:extLst>
              <a:ext uri="{FF2B5EF4-FFF2-40B4-BE49-F238E27FC236}">
                <a16:creationId xmlns:a16="http://schemas.microsoft.com/office/drawing/2014/main" id="{72D73981-CCDD-4E0C-8C4D-D0AB5CDCA4DF}"/>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2024/10/17</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pic>
        <p:nvPicPr>
          <p:cNvPr id="8" name="Picture 7" descr="A round pink label with white text and a black background&#10;&#10;Description automatically generated">
            <a:extLst>
              <a:ext uri="{FF2B5EF4-FFF2-40B4-BE49-F238E27FC236}">
                <a16:creationId xmlns:a16="http://schemas.microsoft.com/office/drawing/2014/main" id="{73AD7D36-CF0F-5355-48C4-A88AD74FAF0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656862" y="0"/>
            <a:ext cx="1451728" cy="1451728"/>
          </a:xfrm>
          <a:prstGeom prst="rect">
            <a:avLst/>
          </a:prstGeom>
        </p:spPr>
      </p:pic>
    </p:spTree>
    <p:extLst>
      <p:ext uri="{BB962C8B-B14F-4D97-AF65-F5344CB8AC3E}">
        <p14:creationId xmlns:p14="http://schemas.microsoft.com/office/powerpoint/2010/main" val="1715447466"/>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4" name="9Slide.vn - 2019">
            <a:extLst>
              <a:ext uri="{FF2B5EF4-FFF2-40B4-BE49-F238E27FC236}">
                <a16:creationId xmlns:a16="http://schemas.microsoft.com/office/drawing/2014/main" id="{55892E42-AC5F-42A2-BD45-EAC047DB52DC}"/>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2024/10/17</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638542861"/>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3" name="9Slide.vn - 2019">
            <a:extLst>
              <a:ext uri="{FF2B5EF4-FFF2-40B4-BE49-F238E27FC236}">
                <a16:creationId xmlns:a16="http://schemas.microsoft.com/office/drawing/2014/main" id="{61FB3F2A-10F8-4876-92EE-38795114D5B2}"/>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2024/10/17</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815083631"/>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9Slide.vn - 2019">
            <a:extLst>
              <a:ext uri="{FF2B5EF4-FFF2-40B4-BE49-F238E27FC236}">
                <a16:creationId xmlns:a16="http://schemas.microsoft.com/office/drawing/2014/main" id="{F7383A6F-51EA-4AC2-83BD-6E1A6EE1D955}"/>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2024/10/17</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105064642"/>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8.xml"/><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40.xml"/></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7.xml"/><Relationship Id="rId1" Type="http://schemas.openxmlformats.org/officeDocument/2006/relationships/slideLayout" Target="../slideLayouts/slideLayout40.xml"/><Relationship Id="rId4" Type="http://schemas.microsoft.com/office/2007/relationships/hdphoto" Target="../media/hdphoto2.wdp"/></Relationships>
</file>

<file path=ppt/slides/_rels/slide12.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audio" Target="../media/audio1.wav"/><Relationship Id="rId1" Type="http://schemas.openxmlformats.org/officeDocument/2006/relationships/slideLayout" Target="../slideLayouts/slideLayout29.xml"/><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audio" Target="../media/audio3.wav"/><Relationship Id="rId1" Type="http://schemas.openxmlformats.org/officeDocument/2006/relationships/slideLayout" Target="../slideLayouts/slideLayout29.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audio" Target="../media/audio3.wav"/><Relationship Id="rId1" Type="http://schemas.openxmlformats.org/officeDocument/2006/relationships/slideLayout" Target="../slideLayouts/slideLayout29.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audio" Target="../media/audio3.wav"/><Relationship Id="rId1" Type="http://schemas.openxmlformats.org/officeDocument/2006/relationships/slideLayout" Target="../slideLayouts/slideLayout29.xml"/></Relationships>
</file>

<file path=ppt/slides/_rels/slide1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9.xml"/></Relationships>
</file>

<file path=ppt/slides/_rels/slide1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8.xml"/><Relationship Id="rId1" Type="http://schemas.openxmlformats.org/officeDocument/2006/relationships/slideLayout" Target="../slideLayouts/slideLayout29.xml"/><Relationship Id="rId5" Type="http://schemas.openxmlformats.org/officeDocument/2006/relationships/image" Target="../media/image33.png"/><Relationship Id="rId4" Type="http://schemas.openxmlformats.org/officeDocument/2006/relationships/image" Target="../media/image9.png"/></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9.xml"/><Relationship Id="rId1" Type="http://schemas.openxmlformats.org/officeDocument/2006/relationships/slideLayout" Target="../slideLayouts/slideLayout40.xml"/></Relationships>
</file>

<file path=ppt/slides/_rels/slide1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40.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7.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0.xml"/></Relationships>
</file>

<file path=ppt/slides/_rels/slide21.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51.xml"/></Relationships>
</file>

<file path=ppt/slides/_rels/slide22.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8.jpg"/><Relationship Id="rId7"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5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3.xml"/><Relationship Id="rId1" Type="http://schemas.openxmlformats.org/officeDocument/2006/relationships/slideLayout" Target="../slideLayouts/slideLayout29.xml"/><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8.jpg"/><Relationship Id="rId7"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10" Type="http://schemas.openxmlformats.org/officeDocument/2006/relationships/image" Target="../media/image1.png"/><Relationship Id="rId4" Type="http://schemas.openxmlformats.org/officeDocument/2006/relationships/image" Target="../media/image10.png"/><Relationship Id="rId9"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18.xml"/><Relationship Id="rId5" Type="http://schemas.openxmlformats.org/officeDocument/2006/relationships/image" Target="../media/image16.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40.xml"/><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8" Type="http://schemas.openxmlformats.org/officeDocument/2006/relationships/image" Target="../media/image23.svg"/><Relationship Id="rId13" Type="http://schemas.openxmlformats.org/officeDocument/2006/relationships/image" Target="../media/image28.png"/><Relationship Id="rId3" Type="http://schemas.openxmlformats.org/officeDocument/2006/relationships/audio" Target="../media/audio2.wav"/><Relationship Id="rId7" Type="http://schemas.openxmlformats.org/officeDocument/2006/relationships/image" Target="../media/image22.png"/><Relationship Id="rId12" Type="http://schemas.openxmlformats.org/officeDocument/2006/relationships/image" Target="../media/image27.svg"/><Relationship Id="rId2" Type="http://schemas.openxmlformats.org/officeDocument/2006/relationships/audio" Target="../media/audio1.wav"/><Relationship Id="rId1" Type="http://schemas.openxmlformats.org/officeDocument/2006/relationships/slideLayout" Target="../slideLayouts/slideLayout29.xml"/><Relationship Id="rId6" Type="http://schemas.openxmlformats.org/officeDocument/2006/relationships/image" Target="../media/image21.svg"/><Relationship Id="rId11" Type="http://schemas.openxmlformats.org/officeDocument/2006/relationships/image" Target="../media/image26.png"/><Relationship Id="rId5" Type="http://schemas.openxmlformats.org/officeDocument/2006/relationships/image" Target="../media/image20.png"/><Relationship Id="rId10" Type="http://schemas.openxmlformats.org/officeDocument/2006/relationships/image" Target="../media/image25.svg"/><Relationship Id="rId4" Type="http://schemas.openxmlformats.org/officeDocument/2006/relationships/image" Target="../media/image19.png"/><Relationship Id="rId9" Type="http://schemas.openxmlformats.org/officeDocument/2006/relationships/image" Target="../media/image24.png"/><Relationship Id="rId1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18.png"/><Relationship Id="rId2" Type="http://schemas.openxmlformats.org/officeDocument/2006/relationships/audio" Target="../media/audio1.wav"/><Relationship Id="rId1" Type="http://schemas.openxmlformats.org/officeDocument/2006/relationships/slideLayout" Target="../slideLayouts/slideLayout29.xml"/><Relationship Id="rId6" Type="http://schemas.openxmlformats.org/officeDocument/2006/relationships/image" Target="../media/image17.png"/><Relationship Id="rId5" Type="http://schemas.openxmlformats.org/officeDocument/2006/relationships/image" Target="../media/image19.png"/><Relationship Id="rId4" Type="http://schemas.openxmlformats.org/officeDocument/2006/relationships/audio" Target="../media/audio3.wav"/></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audio" Target="../media/audio1.wav"/><Relationship Id="rId1" Type="http://schemas.openxmlformats.org/officeDocument/2006/relationships/slideLayout" Target="../slideLayouts/slideLayout29.xml"/><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1" name="图片 20">
            <a:extLst>
              <a:ext uri="{FF2B5EF4-FFF2-40B4-BE49-F238E27FC236}">
                <a16:creationId xmlns:a16="http://schemas.microsoft.com/office/drawing/2014/main" id="{D4727AE0-E047-474C-8C51-CDEF3FBF99D8}"/>
              </a:ext>
            </a:extLst>
          </p:cNvPr>
          <p:cNvPicPr>
            <a:picLocks noChangeAspect="1"/>
          </p:cNvPicPr>
          <p:nvPr/>
        </p:nvPicPr>
        <p:blipFill>
          <a:blip r:embed="rId3"/>
          <a:stretch>
            <a:fillRect/>
          </a:stretch>
        </p:blipFill>
        <p:spPr>
          <a:xfrm>
            <a:off x="0" y="-1"/>
            <a:ext cx="12192000" cy="6857999"/>
          </a:xfrm>
          <a:prstGeom prst="rect">
            <a:avLst/>
          </a:prstGeom>
        </p:spPr>
      </p:pic>
      <p:pic>
        <p:nvPicPr>
          <p:cNvPr id="15" name="图片 14">
            <a:extLst>
              <a:ext uri="{FF2B5EF4-FFF2-40B4-BE49-F238E27FC236}">
                <a16:creationId xmlns:a16="http://schemas.microsoft.com/office/drawing/2014/main" id="{ECE3D2D9-0FF8-4FD0-8B83-9A3A06CC437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97040" y="1956458"/>
            <a:ext cx="3969213" cy="5023462"/>
          </a:xfrm>
          <a:prstGeom prst="rect">
            <a:avLst/>
          </a:prstGeom>
        </p:spPr>
      </p:pic>
      <p:pic>
        <p:nvPicPr>
          <p:cNvPr id="2" name="Picture 1">
            <a:extLst>
              <a:ext uri="{FF2B5EF4-FFF2-40B4-BE49-F238E27FC236}">
                <a16:creationId xmlns:a16="http://schemas.microsoft.com/office/drawing/2014/main" id="{87440AA9-230C-27F3-5C7A-BA6DE1AF5EB5}"/>
              </a:ext>
            </a:extLst>
          </p:cNvPr>
          <p:cNvPicPr>
            <a:picLocks noChangeAspect="1"/>
          </p:cNvPicPr>
          <p:nvPr/>
        </p:nvPicPr>
        <p:blipFill>
          <a:blip r:embed="rId5"/>
          <a:stretch>
            <a:fillRect/>
          </a:stretch>
        </p:blipFill>
        <p:spPr>
          <a:xfrm>
            <a:off x="1137972" y="2423822"/>
            <a:ext cx="9175275" cy="1639966"/>
          </a:xfrm>
          <a:prstGeom prst="rect">
            <a:avLst/>
          </a:prstGeom>
        </p:spPr>
      </p:pic>
    </p:spTree>
    <p:extLst>
      <p:ext uri="{BB962C8B-B14F-4D97-AF65-F5344CB8AC3E}">
        <p14:creationId xmlns:p14="http://schemas.microsoft.com/office/powerpoint/2010/main" val="277635798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D12D67F-E954-244B-C7C9-FC2534CE51F6}"/>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13309" y="1575447"/>
            <a:ext cx="8896783" cy="4472813"/>
          </a:xfrm>
          <a:prstGeom prst="rect">
            <a:avLst/>
          </a:prstGeom>
          <a:noFill/>
          <a:ln>
            <a:noFill/>
          </a:ln>
        </p:spPr>
      </p:pic>
      <p:sp>
        <p:nvSpPr>
          <p:cNvPr id="5" name="Rectangle: Rounded Corners 4">
            <a:extLst>
              <a:ext uri="{FF2B5EF4-FFF2-40B4-BE49-F238E27FC236}">
                <a16:creationId xmlns:a16="http://schemas.microsoft.com/office/drawing/2014/main" id="{7E271A12-F807-6881-0EB3-7277F1CE4090}"/>
              </a:ext>
            </a:extLst>
          </p:cNvPr>
          <p:cNvSpPr/>
          <p:nvPr/>
        </p:nvSpPr>
        <p:spPr>
          <a:xfrm>
            <a:off x="1625219" y="414542"/>
            <a:ext cx="8534399" cy="797313"/>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字魂35号-经典雅黑"/>
              <a:cs typeface="Arial" panose="020B0604020202020204" pitchFamily="34" charset="0"/>
            </a:endParaRPr>
          </a:p>
        </p:txBody>
      </p:sp>
      <p:sp>
        <p:nvSpPr>
          <p:cNvPr id="6" name="Text Box 20">
            <a:extLst>
              <a:ext uri="{FF2B5EF4-FFF2-40B4-BE49-F238E27FC236}">
                <a16:creationId xmlns:a16="http://schemas.microsoft.com/office/drawing/2014/main" id="{FBE61385-239E-B4C6-E1B0-FC7A2B5AE087}"/>
              </a:ext>
            </a:extLst>
          </p:cNvPr>
          <p:cNvSpPr txBox="1">
            <a:spLocks noChangeArrowheads="1"/>
          </p:cNvSpPr>
          <p:nvPr/>
        </p:nvSpPr>
        <p:spPr bwMode="auto">
          <a:xfrm>
            <a:off x="1542362" y="568778"/>
            <a:ext cx="870539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lvl="0" algn="ctr" defTabSz="914400">
              <a:spcBef>
                <a:spcPct val="50000"/>
              </a:spcBef>
              <a:buNone/>
            </a:pPr>
            <a:r>
              <a:rPr lang="en-US" altLang="en-US" b="1" dirty="0">
                <a:solidFill>
                  <a:srgbClr val="C00000"/>
                </a:solidFill>
              </a:rPr>
              <a:t>Hoàn </a:t>
            </a:r>
            <a:r>
              <a:rPr lang="en-US" altLang="en-US" b="1" dirty="0" err="1">
                <a:solidFill>
                  <a:srgbClr val="C00000"/>
                </a:solidFill>
              </a:rPr>
              <a:t>thành</a:t>
            </a:r>
            <a:r>
              <a:rPr lang="en-US" altLang="en-US" b="1" dirty="0">
                <a:solidFill>
                  <a:srgbClr val="C00000"/>
                </a:solidFill>
              </a:rPr>
              <a:t> </a:t>
            </a:r>
            <a:r>
              <a:rPr lang="en-US" altLang="en-US" b="1" dirty="0" err="1">
                <a:solidFill>
                  <a:srgbClr val="C00000"/>
                </a:solidFill>
              </a:rPr>
              <a:t>phiếu</a:t>
            </a:r>
            <a:r>
              <a:rPr lang="en-US" altLang="en-US" b="1" dirty="0">
                <a:solidFill>
                  <a:srgbClr val="C00000"/>
                </a:solidFill>
              </a:rPr>
              <a:t> </a:t>
            </a:r>
            <a:r>
              <a:rPr lang="en-US" altLang="en-US" b="1" dirty="0" err="1">
                <a:solidFill>
                  <a:srgbClr val="C00000"/>
                </a:solidFill>
              </a:rPr>
              <a:t>bài</a:t>
            </a:r>
            <a:r>
              <a:rPr lang="en-US" altLang="en-US" b="1" dirty="0">
                <a:solidFill>
                  <a:srgbClr val="C00000"/>
                </a:solidFill>
              </a:rPr>
              <a:t> </a:t>
            </a:r>
            <a:r>
              <a:rPr lang="en-US" altLang="en-US" b="1" dirty="0" err="1">
                <a:solidFill>
                  <a:srgbClr val="C00000"/>
                </a:solidFill>
              </a:rPr>
              <a:t>tập</a:t>
            </a:r>
            <a:endParaRPr kumimoji="0" lang="vi-VN" altLang="en-US" b="1" i="0" u="none" strike="noStrike" kern="1200" cap="none" spc="0" normalizeH="0" baseline="0" noProof="0" dirty="0">
              <a:ln>
                <a:noFill/>
              </a:ln>
              <a:solidFill>
                <a:srgbClr val="C00000"/>
              </a:solidFill>
              <a:effectLst/>
              <a:uLnTx/>
              <a:uFillTx/>
              <a:ea typeface="字魂35号-经典雅黑"/>
            </a:endParaRPr>
          </a:p>
        </p:txBody>
      </p:sp>
      <p:sp>
        <p:nvSpPr>
          <p:cNvPr id="7" name="Rectangle: Rounded Corners 6">
            <a:extLst>
              <a:ext uri="{FF2B5EF4-FFF2-40B4-BE49-F238E27FC236}">
                <a16:creationId xmlns:a16="http://schemas.microsoft.com/office/drawing/2014/main" id="{EE49E7E8-F2A4-3AC9-70BE-C40E535DCEFE}"/>
              </a:ext>
            </a:extLst>
          </p:cNvPr>
          <p:cNvSpPr/>
          <p:nvPr/>
        </p:nvSpPr>
        <p:spPr>
          <a:xfrm>
            <a:off x="3966072" y="2269475"/>
            <a:ext cx="1575412" cy="804231"/>
          </a:xfrm>
          <a:prstGeom prst="roundRect">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err="1">
                <a:solidFill>
                  <a:srgbClr val="002060"/>
                </a:solidFill>
                <a:latin typeface="Cambria" panose="02040503050406030204" pitchFamily="18" charset="0"/>
                <a:ea typeface="Cambria" panose="02040503050406030204" pitchFamily="18" charset="0"/>
              </a:rPr>
              <a:t>Có</a:t>
            </a:r>
            <a:r>
              <a:rPr lang="en-US" b="1" dirty="0">
                <a:solidFill>
                  <a:srgbClr val="002060"/>
                </a:solidFill>
                <a:latin typeface="Cambria" panose="02040503050406030204" pitchFamily="18" charset="0"/>
                <a:ea typeface="Cambria" panose="02040503050406030204" pitchFamily="18" charset="0"/>
              </a:rPr>
              <a:t> </a:t>
            </a:r>
            <a:r>
              <a:rPr lang="en-US" b="1" dirty="0" err="1">
                <a:solidFill>
                  <a:srgbClr val="002060"/>
                </a:solidFill>
                <a:latin typeface="Cambria" panose="02040503050406030204" pitchFamily="18" charset="0"/>
                <a:ea typeface="Cambria" panose="02040503050406030204" pitchFamily="18" charset="0"/>
              </a:rPr>
              <a:t>năng</a:t>
            </a:r>
            <a:r>
              <a:rPr lang="en-US" b="1" dirty="0">
                <a:solidFill>
                  <a:srgbClr val="002060"/>
                </a:solidFill>
                <a:latin typeface="Cambria" panose="02040503050406030204" pitchFamily="18" charset="0"/>
                <a:ea typeface="Cambria" panose="02040503050406030204" pitchFamily="18" charset="0"/>
              </a:rPr>
              <a:t> </a:t>
            </a:r>
            <a:r>
              <a:rPr lang="en-US" b="1" dirty="0" err="1">
                <a:solidFill>
                  <a:srgbClr val="002060"/>
                </a:solidFill>
                <a:latin typeface="Cambria" panose="02040503050406030204" pitchFamily="18" charset="0"/>
                <a:ea typeface="Cambria" panose="02040503050406030204" pitchFamily="18" charset="0"/>
              </a:rPr>
              <a:t>khiếu</a:t>
            </a:r>
            <a:r>
              <a:rPr lang="en-US" b="1" dirty="0">
                <a:solidFill>
                  <a:srgbClr val="002060"/>
                </a:solidFill>
                <a:latin typeface="Cambria" panose="02040503050406030204" pitchFamily="18" charset="0"/>
                <a:ea typeface="Cambria" panose="02040503050406030204" pitchFamily="18" charset="0"/>
              </a:rPr>
              <a:t> </a:t>
            </a:r>
            <a:r>
              <a:rPr lang="en-US" b="1" dirty="0" err="1">
                <a:solidFill>
                  <a:srgbClr val="002060"/>
                </a:solidFill>
                <a:latin typeface="Cambria" panose="02040503050406030204" pitchFamily="18" charset="0"/>
                <a:ea typeface="Cambria" panose="02040503050406030204" pitchFamily="18" charset="0"/>
              </a:rPr>
              <a:t>âm</a:t>
            </a:r>
            <a:r>
              <a:rPr lang="en-US" b="1" dirty="0">
                <a:solidFill>
                  <a:srgbClr val="002060"/>
                </a:solidFill>
                <a:latin typeface="Cambria" panose="02040503050406030204" pitchFamily="18" charset="0"/>
                <a:ea typeface="Cambria" panose="02040503050406030204" pitchFamily="18" charset="0"/>
              </a:rPr>
              <a:t> </a:t>
            </a:r>
            <a:r>
              <a:rPr lang="en-US" b="1" dirty="0" err="1">
                <a:solidFill>
                  <a:srgbClr val="002060"/>
                </a:solidFill>
                <a:latin typeface="Cambria" panose="02040503050406030204" pitchFamily="18" charset="0"/>
                <a:ea typeface="Cambria" panose="02040503050406030204" pitchFamily="18" charset="0"/>
              </a:rPr>
              <a:t>nhạc</a:t>
            </a:r>
            <a:endParaRPr lang="en-US" b="1" dirty="0">
              <a:solidFill>
                <a:srgbClr val="002060"/>
              </a:solidFill>
              <a:latin typeface="Cambria" panose="02040503050406030204" pitchFamily="18" charset="0"/>
              <a:ea typeface="Cambria" panose="02040503050406030204" pitchFamily="18" charset="0"/>
            </a:endParaRPr>
          </a:p>
        </p:txBody>
      </p:sp>
      <p:sp>
        <p:nvSpPr>
          <p:cNvPr id="8" name="Rectangle: Rounded Corners 7">
            <a:extLst>
              <a:ext uri="{FF2B5EF4-FFF2-40B4-BE49-F238E27FC236}">
                <a16:creationId xmlns:a16="http://schemas.microsoft.com/office/drawing/2014/main" id="{2A6FE318-878C-FCB2-E03D-2C1A12FEE5FC}"/>
              </a:ext>
            </a:extLst>
          </p:cNvPr>
          <p:cNvSpPr/>
          <p:nvPr/>
        </p:nvSpPr>
        <p:spPr>
          <a:xfrm>
            <a:off x="6290630" y="2148290"/>
            <a:ext cx="3789803" cy="506776"/>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err="1">
                <a:solidFill>
                  <a:srgbClr val="002060"/>
                </a:solidFill>
                <a:latin typeface="Cambria" panose="02040503050406030204" pitchFamily="18" charset="0"/>
                <a:ea typeface="Cambria" panose="02040503050406030204" pitchFamily="18" charset="0"/>
              </a:rPr>
              <a:t>Chơi</a:t>
            </a:r>
            <a:r>
              <a:rPr lang="en-US" sz="2000" dirty="0">
                <a:solidFill>
                  <a:srgbClr val="002060"/>
                </a:solidFill>
                <a:latin typeface="Cambria" panose="02040503050406030204" pitchFamily="18" charset="0"/>
                <a:ea typeface="Cambria" panose="02040503050406030204" pitchFamily="18" charset="0"/>
              </a:rPr>
              <a:t> </a:t>
            </a:r>
            <a:r>
              <a:rPr lang="en-US" sz="2000" dirty="0" err="1">
                <a:solidFill>
                  <a:srgbClr val="002060"/>
                </a:solidFill>
                <a:latin typeface="Cambria" panose="02040503050406030204" pitchFamily="18" charset="0"/>
                <a:ea typeface="Cambria" panose="02040503050406030204" pitchFamily="18" charset="0"/>
              </a:rPr>
              <a:t>được</a:t>
            </a:r>
            <a:r>
              <a:rPr lang="en-US" sz="2000" dirty="0">
                <a:solidFill>
                  <a:srgbClr val="002060"/>
                </a:solidFill>
                <a:latin typeface="Cambria" panose="02040503050406030204" pitchFamily="18" charset="0"/>
                <a:ea typeface="Cambria" panose="02040503050406030204" pitchFamily="18" charset="0"/>
              </a:rPr>
              <a:t> </a:t>
            </a:r>
            <a:r>
              <a:rPr lang="en-US" sz="2000" dirty="0" err="1">
                <a:solidFill>
                  <a:srgbClr val="002060"/>
                </a:solidFill>
                <a:latin typeface="Cambria" panose="02040503050406030204" pitchFamily="18" charset="0"/>
                <a:ea typeface="Cambria" panose="02040503050406030204" pitchFamily="18" charset="0"/>
              </a:rPr>
              <a:t>mọi</a:t>
            </a:r>
            <a:r>
              <a:rPr lang="en-US" sz="2000" dirty="0">
                <a:solidFill>
                  <a:srgbClr val="002060"/>
                </a:solidFill>
                <a:latin typeface="Cambria" panose="02040503050406030204" pitchFamily="18" charset="0"/>
                <a:ea typeface="Cambria" panose="02040503050406030204" pitchFamily="18" charset="0"/>
              </a:rPr>
              <a:t> </a:t>
            </a:r>
            <a:r>
              <a:rPr lang="en-US" sz="2000" dirty="0" err="1">
                <a:solidFill>
                  <a:srgbClr val="002060"/>
                </a:solidFill>
                <a:latin typeface="Cambria" panose="02040503050406030204" pitchFamily="18" charset="0"/>
                <a:ea typeface="Cambria" panose="02040503050406030204" pitchFamily="18" charset="0"/>
              </a:rPr>
              <a:t>loại</a:t>
            </a:r>
            <a:r>
              <a:rPr lang="en-US" sz="2000" dirty="0">
                <a:solidFill>
                  <a:srgbClr val="002060"/>
                </a:solidFill>
                <a:latin typeface="Cambria" panose="02040503050406030204" pitchFamily="18" charset="0"/>
                <a:ea typeface="Cambria" panose="02040503050406030204" pitchFamily="18" charset="0"/>
              </a:rPr>
              <a:t> </a:t>
            </a:r>
            <a:r>
              <a:rPr lang="en-US" sz="2000" dirty="0" err="1">
                <a:solidFill>
                  <a:srgbClr val="002060"/>
                </a:solidFill>
                <a:latin typeface="Cambria" panose="02040503050406030204" pitchFamily="18" charset="0"/>
                <a:ea typeface="Cambria" panose="02040503050406030204" pitchFamily="18" charset="0"/>
              </a:rPr>
              <a:t>trống</a:t>
            </a:r>
            <a:endParaRPr lang="en-US" sz="2000" dirty="0">
              <a:solidFill>
                <a:srgbClr val="002060"/>
              </a:solidFill>
              <a:latin typeface="Cambria" panose="02040503050406030204" pitchFamily="18" charset="0"/>
              <a:ea typeface="Cambria" panose="02040503050406030204" pitchFamily="18" charset="0"/>
            </a:endParaRPr>
          </a:p>
        </p:txBody>
      </p:sp>
      <p:sp>
        <p:nvSpPr>
          <p:cNvPr id="11" name="Rectangle: Rounded Corners 10">
            <a:extLst>
              <a:ext uri="{FF2B5EF4-FFF2-40B4-BE49-F238E27FC236}">
                <a16:creationId xmlns:a16="http://schemas.microsoft.com/office/drawing/2014/main" id="{D02F0456-3711-2B4B-C520-213C6FB9CB25}"/>
              </a:ext>
            </a:extLst>
          </p:cNvPr>
          <p:cNvSpPr/>
          <p:nvPr/>
        </p:nvSpPr>
        <p:spPr>
          <a:xfrm>
            <a:off x="3966072" y="3536415"/>
            <a:ext cx="1575412" cy="804231"/>
          </a:xfrm>
          <a:prstGeom prst="roundRect">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err="1">
                <a:solidFill>
                  <a:srgbClr val="002060"/>
                </a:solidFill>
                <a:latin typeface="Cambria" panose="02040503050406030204" pitchFamily="18" charset="0"/>
                <a:ea typeface="Cambria" panose="02040503050406030204" pitchFamily="18" charset="0"/>
              </a:rPr>
              <a:t>Có</a:t>
            </a:r>
            <a:r>
              <a:rPr lang="en-US" b="1" dirty="0">
                <a:solidFill>
                  <a:srgbClr val="002060"/>
                </a:solidFill>
                <a:latin typeface="Cambria" panose="02040503050406030204" pitchFamily="18" charset="0"/>
                <a:ea typeface="Cambria" panose="02040503050406030204" pitchFamily="18" charset="0"/>
              </a:rPr>
              <a:t> </a:t>
            </a:r>
            <a:r>
              <a:rPr lang="en-US" b="1" dirty="0" err="1">
                <a:solidFill>
                  <a:srgbClr val="002060"/>
                </a:solidFill>
                <a:latin typeface="Cambria" panose="02040503050406030204" pitchFamily="18" charset="0"/>
                <a:ea typeface="Cambria" panose="02040503050406030204" pitchFamily="18" charset="0"/>
              </a:rPr>
              <a:t>ước</a:t>
            </a:r>
            <a:r>
              <a:rPr lang="en-US" b="1" dirty="0">
                <a:solidFill>
                  <a:srgbClr val="002060"/>
                </a:solidFill>
                <a:latin typeface="Cambria" panose="02040503050406030204" pitchFamily="18" charset="0"/>
                <a:ea typeface="Cambria" panose="02040503050406030204" pitchFamily="18" charset="0"/>
              </a:rPr>
              <a:t> </a:t>
            </a:r>
            <a:r>
              <a:rPr lang="en-US" b="1" dirty="0" err="1">
                <a:solidFill>
                  <a:srgbClr val="002060"/>
                </a:solidFill>
                <a:latin typeface="Cambria" panose="02040503050406030204" pitchFamily="18" charset="0"/>
                <a:ea typeface="Cambria" panose="02040503050406030204" pitchFamily="18" charset="0"/>
              </a:rPr>
              <a:t>mơ</a:t>
            </a:r>
            <a:endParaRPr lang="en-US" b="1" dirty="0">
              <a:solidFill>
                <a:srgbClr val="002060"/>
              </a:solidFill>
              <a:latin typeface="Cambria" panose="02040503050406030204" pitchFamily="18" charset="0"/>
              <a:ea typeface="Cambria" panose="02040503050406030204" pitchFamily="18" charset="0"/>
            </a:endParaRPr>
          </a:p>
        </p:txBody>
      </p:sp>
      <p:sp>
        <p:nvSpPr>
          <p:cNvPr id="12" name="Rectangle: Rounded Corners 11">
            <a:extLst>
              <a:ext uri="{FF2B5EF4-FFF2-40B4-BE49-F238E27FC236}">
                <a16:creationId xmlns:a16="http://schemas.microsoft.com/office/drawing/2014/main" id="{D6E61AE6-7FCE-484E-937B-CD6E360C106F}"/>
              </a:ext>
            </a:extLst>
          </p:cNvPr>
          <p:cNvSpPr/>
          <p:nvPr/>
        </p:nvSpPr>
        <p:spPr>
          <a:xfrm>
            <a:off x="6290630" y="3349128"/>
            <a:ext cx="4032175" cy="506776"/>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1600" dirty="0">
                <a:solidFill>
                  <a:srgbClr val="002060"/>
                </a:solidFill>
                <a:latin typeface="Cambria" panose="02040503050406030204" pitchFamily="18" charset="0"/>
                <a:ea typeface="Cambria" panose="02040503050406030204" pitchFamily="18" charset="0"/>
              </a:rPr>
              <a:t>trở thành một nghệ sĩ trống, mặc dù ở quê hương cô, chỉ con trai mới được chơi trống.</a:t>
            </a:r>
            <a:endParaRPr lang="en-US" sz="1600" dirty="0">
              <a:solidFill>
                <a:srgbClr val="002060"/>
              </a:solidFill>
              <a:latin typeface="Cambria" panose="02040503050406030204" pitchFamily="18" charset="0"/>
              <a:ea typeface="Cambria" panose="02040503050406030204" pitchFamily="18" charset="0"/>
            </a:endParaRPr>
          </a:p>
        </p:txBody>
      </p:sp>
      <p:sp>
        <p:nvSpPr>
          <p:cNvPr id="13" name="Rectangle: Rounded Corners 12">
            <a:extLst>
              <a:ext uri="{FF2B5EF4-FFF2-40B4-BE49-F238E27FC236}">
                <a16:creationId xmlns:a16="http://schemas.microsoft.com/office/drawing/2014/main" id="{A635028D-4B7A-5750-4947-586CC28E58B7}"/>
              </a:ext>
            </a:extLst>
          </p:cNvPr>
          <p:cNvSpPr/>
          <p:nvPr/>
        </p:nvSpPr>
        <p:spPr>
          <a:xfrm>
            <a:off x="3966072" y="4792338"/>
            <a:ext cx="1575412" cy="804231"/>
          </a:xfrm>
          <a:prstGeom prst="roundRect">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solidFill>
                  <a:srgbClr val="002060"/>
                </a:solidFill>
                <a:latin typeface="Cambria" panose="02040503050406030204" pitchFamily="18" charset="0"/>
                <a:ea typeface="Cambria" panose="02040503050406030204" pitchFamily="18" charset="0"/>
              </a:rPr>
              <a:t>lòng quyết tâm</a:t>
            </a:r>
            <a:endParaRPr lang="en-US" b="1" dirty="0">
              <a:solidFill>
                <a:srgbClr val="002060"/>
              </a:solidFill>
              <a:latin typeface="Cambria" panose="02040503050406030204" pitchFamily="18" charset="0"/>
              <a:ea typeface="Cambria" panose="02040503050406030204" pitchFamily="18" charset="0"/>
            </a:endParaRPr>
          </a:p>
        </p:txBody>
      </p:sp>
      <p:sp>
        <p:nvSpPr>
          <p:cNvPr id="16" name="Rectangle: Rounded Corners 15">
            <a:extLst>
              <a:ext uri="{FF2B5EF4-FFF2-40B4-BE49-F238E27FC236}">
                <a16:creationId xmlns:a16="http://schemas.microsoft.com/office/drawing/2014/main" id="{65064768-9DB4-B7F0-B3FB-4AFB18A5CBBA}"/>
              </a:ext>
            </a:extLst>
          </p:cNvPr>
          <p:cNvSpPr/>
          <p:nvPr/>
        </p:nvSpPr>
        <p:spPr>
          <a:xfrm>
            <a:off x="6290630" y="4583016"/>
            <a:ext cx="4032175" cy="1134737"/>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002060"/>
                </a:solidFill>
                <a:latin typeface="Cambria" panose="02040503050406030204" pitchFamily="18" charset="0"/>
                <a:ea typeface="Cambria" panose="02040503050406030204" pitchFamily="18" charset="0"/>
              </a:rPr>
              <a:t>H</a:t>
            </a:r>
            <a:r>
              <a:rPr lang="vi-VN" sz="1600" dirty="0">
                <a:solidFill>
                  <a:srgbClr val="002060"/>
                </a:solidFill>
                <a:latin typeface="Cambria" panose="02040503050406030204" pitchFamily="18" charset="0"/>
                <a:ea typeface="Cambria" panose="02040503050406030204" pitchFamily="18" charset="0"/>
              </a:rPr>
              <a:t>ằng ngày, cô rèn khả năng cảm nhận âm thanh bằng cách lắng nghe những tiếng động xung quanh: tiếng lá đu đưa, tiếng chim ruồi vỗ cánh.</a:t>
            </a:r>
            <a:endParaRPr lang="en-US" sz="1600"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27813540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down)">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wipe(down)">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wipe(down)">
                                      <p:cBhvr>
                                        <p:cTn id="31" dur="500"/>
                                        <p:tgtEl>
                                          <p:spTgt spid="11"/>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wipe(down)">
                                      <p:cBhvr>
                                        <p:cTn id="36" dur="500"/>
                                        <p:tgtEl>
                                          <p:spTgt spid="12"/>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wipe(down)">
                                      <p:cBhvr>
                                        <p:cTn id="41" dur="500"/>
                                        <p:tgtEl>
                                          <p:spTgt spid="13"/>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grpId="0" nodeType="clickEffect">
                                  <p:stCondLst>
                                    <p:cond delay="0"/>
                                  </p:stCondLst>
                                  <p:childTnLst>
                                    <p:set>
                                      <p:cBhvr>
                                        <p:cTn id="45" dur="1" fill="hold">
                                          <p:stCondLst>
                                            <p:cond delay="0"/>
                                          </p:stCondLst>
                                        </p:cTn>
                                        <p:tgtEl>
                                          <p:spTgt spid="16"/>
                                        </p:tgtEl>
                                        <p:attrNameLst>
                                          <p:attrName>style.visibility</p:attrName>
                                        </p:attrNameLst>
                                      </p:cBhvr>
                                      <p:to>
                                        <p:strVal val="visible"/>
                                      </p:to>
                                    </p:set>
                                    <p:animEffect transition="in" filter="wipe(down)">
                                      <p:cBhvr>
                                        <p:cTn id="4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animBg="1"/>
      <p:bldP spid="8" grpId="0" animBg="1"/>
      <p:bldP spid="11" grpId="0" animBg="1"/>
      <p:bldP spid="12" grpId="0" animBg="1"/>
      <p:bldP spid="13" grpId="0" animBg="1"/>
      <p:bldP spid="1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id="{DFD5F9C3-F977-4E0E-A849-8B3AD1A80EBA}"/>
              </a:ext>
            </a:extLst>
          </p:cNvPr>
          <p:cNvSpPr/>
          <p:nvPr/>
        </p:nvSpPr>
        <p:spPr>
          <a:xfrm>
            <a:off x="947451" y="282340"/>
            <a:ext cx="9959248" cy="984600"/>
          </a:xfrm>
          <a:prstGeom prst="roundRect">
            <a:avLst/>
          </a:prstGeom>
          <a:solidFill>
            <a:srgbClr val="DFF1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字魂35号-经典雅黑"/>
              <a:cs typeface="Arial" panose="020B0604020202020204" pitchFamily="34" charset="0"/>
            </a:endParaRPr>
          </a:p>
        </p:txBody>
      </p:sp>
      <p:sp>
        <p:nvSpPr>
          <p:cNvPr id="14" name="Text Box 20">
            <a:extLst>
              <a:ext uri="{FF2B5EF4-FFF2-40B4-BE49-F238E27FC236}">
                <a16:creationId xmlns:a16="http://schemas.microsoft.com/office/drawing/2014/main" id="{DCD31523-A2D5-4933-BA79-F88E34B661B1}"/>
              </a:ext>
            </a:extLst>
          </p:cNvPr>
          <p:cNvSpPr txBox="1">
            <a:spLocks noChangeArrowheads="1"/>
          </p:cNvSpPr>
          <p:nvPr/>
        </p:nvSpPr>
        <p:spPr bwMode="auto">
          <a:xfrm>
            <a:off x="1189823" y="282340"/>
            <a:ext cx="9904164"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lvl="0" algn="ctr" defTabSz="914400">
              <a:spcBef>
                <a:spcPct val="50000"/>
              </a:spcBef>
              <a:buNone/>
            </a:pPr>
            <a:r>
              <a:rPr lang="en-US" altLang="en-US" b="1" dirty="0">
                <a:solidFill>
                  <a:srgbClr val="C00000"/>
                </a:solidFill>
              </a:rPr>
              <a:t>2. </a:t>
            </a:r>
            <a:r>
              <a:rPr lang="vi-VN" altLang="en-US" b="1" dirty="0">
                <a:solidFill>
                  <a:srgbClr val="C00000"/>
                </a:solidFill>
              </a:rPr>
              <a:t>Trao đổi về những điểm cần lưu ý khi viết đoạn văn giới thiệu nhân vật trong một cuốn sách.</a:t>
            </a:r>
            <a:endParaRPr kumimoji="0" lang="vi-VN" altLang="en-US" sz="3200" b="1" i="0" u="none" strike="noStrike" kern="1200" cap="none" spc="0" normalizeH="0" baseline="0" noProof="0" dirty="0">
              <a:ln>
                <a:noFill/>
              </a:ln>
              <a:solidFill>
                <a:srgbClr val="C00000"/>
              </a:solidFill>
              <a:effectLst/>
              <a:uLnTx/>
              <a:uFillTx/>
              <a:latin typeface="Arial" panose="020B0604020202020204" pitchFamily="34" charset="0"/>
              <a:ea typeface="字魂35号-经典雅黑"/>
              <a:cs typeface="Arial" panose="020B0604020202020204" pitchFamily="34" charset="0"/>
            </a:endParaRPr>
          </a:p>
        </p:txBody>
      </p:sp>
      <p:grpSp>
        <p:nvGrpSpPr>
          <p:cNvPr id="3" name="Group 2">
            <a:extLst>
              <a:ext uri="{FF2B5EF4-FFF2-40B4-BE49-F238E27FC236}">
                <a16:creationId xmlns:a16="http://schemas.microsoft.com/office/drawing/2014/main" id="{5EF69F01-3306-37EB-3755-B975E8776860}"/>
              </a:ext>
            </a:extLst>
          </p:cNvPr>
          <p:cNvGrpSpPr/>
          <p:nvPr/>
        </p:nvGrpSpPr>
        <p:grpSpPr>
          <a:xfrm>
            <a:off x="304561" y="1665657"/>
            <a:ext cx="4720543" cy="2674989"/>
            <a:chOff x="12254717" y="1694695"/>
            <a:chExt cx="4720543" cy="5373758"/>
          </a:xfrm>
        </p:grpSpPr>
        <p:pic>
          <p:nvPicPr>
            <p:cNvPr id="5" name="Picture 4">
              <a:extLst>
                <a:ext uri="{FF2B5EF4-FFF2-40B4-BE49-F238E27FC236}">
                  <a16:creationId xmlns:a16="http://schemas.microsoft.com/office/drawing/2014/main" id="{66A6A514-DFCA-9CAA-868B-CAD3FD22091F}"/>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rot="269700">
              <a:off x="12254717" y="1694695"/>
              <a:ext cx="4720543" cy="5373758"/>
            </a:xfrm>
            <a:prstGeom prst="rect">
              <a:avLst/>
            </a:prstGeom>
          </p:spPr>
        </p:pic>
        <p:sp>
          <p:nvSpPr>
            <p:cNvPr id="7" name="TextBox 6">
              <a:extLst>
                <a:ext uri="{FF2B5EF4-FFF2-40B4-BE49-F238E27FC236}">
                  <a16:creationId xmlns:a16="http://schemas.microsoft.com/office/drawing/2014/main" id="{DC7A4D9F-717F-20A5-5F50-DEA1D2378391}"/>
                </a:ext>
              </a:extLst>
            </p:cNvPr>
            <p:cNvSpPr txBox="1"/>
            <p:nvPr/>
          </p:nvSpPr>
          <p:spPr>
            <a:xfrm>
              <a:off x="12632097" y="2500511"/>
              <a:ext cx="3921114" cy="1477328"/>
            </a:xfrm>
            <a:prstGeom prst="rect">
              <a:avLst/>
            </a:prstGeom>
            <a:noFill/>
          </p:spPr>
          <p:txBody>
            <a:bodyPr wrap="square">
              <a:spAutoFit/>
            </a:bodyPr>
            <a:lstStyle/>
            <a:p>
              <a:pPr algn="ctr"/>
              <a:r>
                <a:rPr lang="vi-VN" sz="3000" i="0" dirty="0">
                  <a:ln w="12700">
                    <a:solidFill>
                      <a:schemeClr val="tx1"/>
                    </a:solidFill>
                  </a:ln>
                  <a:effectLst/>
                  <a:latin typeface="Arial" panose="020B0604020202020204" pitchFamily="34" charset="0"/>
                  <a:cs typeface="Arial" panose="020B0604020202020204" pitchFamily="34" charset="0"/>
                </a:rPr>
                <a:t>Bố cục của đoạn văn (mở đầu, triển khai, kết thúc)</a:t>
              </a:r>
              <a:endParaRPr lang="en-US" sz="3000" i="0" dirty="0">
                <a:ln w="12700">
                  <a:solidFill>
                    <a:schemeClr val="tx1"/>
                  </a:solidFill>
                </a:ln>
                <a:effectLst/>
                <a:latin typeface="Arial" panose="020B0604020202020204" pitchFamily="34" charset="0"/>
                <a:cs typeface="Arial" panose="020B0604020202020204" pitchFamily="34" charset="0"/>
              </a:endParaRPr>
            </a:p>
          </p:txBody>
        </p:sp>
      </p:grpSp>
      <p:grpSp>
        <p:nvGrpSpPr>
          <p:cNvPr id="8" name="Group 7">
            <a:extLst>
              <a:ext uri="{FF2B5EF4-FFF2-40B4-BE49-F238E27FC236}">
                <a16:creationId xmlns:a16="http://schemas.microsoft.com/office/drawing/2014/main" id="{C0D707E3-029A-9A5C-37B3-0C115825214B}"/>
              </a:ext>
            </a:extLst>
          </p:cNvPr>
          <p:cNvGrpSpPr/>
          <p:nvPr/>
        </p:nvGrpSpPr>
        <p:grpSpPr>
          <a:xfrm>
            <a:off x="6727395" y="1654640"/>
            <a:ext cx="4720543" cy="2674989"/>
            <a:chOff x="12254717" y="1694695"/>
            <a:chExt cx="4720543" cy="5373758"/>
          </a:xfrm>
        </p:grpSpPr>
        <p:pic>
          <p:nvPicPr>
            <p:cNvPr id="9" name="Picture 8">
              <a:extLst>
                <a:ext uri="{FF2B5EF4-FFF2-40B4-BE49-F238E27FC236}">
                  <a16:creationId xmlns:a16="http://schemas.microsoft.com/office/drawing/2014/main" id="{DD4DAAAB-B9F5-4639-1ED3-BE4D84055F5F}"/>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rot="269700">
              <a:off x="12254717" y="1694695"/>
              <a:ext cx="4720543" cy="5373758"/>
            </a:xfrm>
            <a:prstGeom prst="rect">
              <a:avLst/>
            </a:prstGeom>
          </p:spPr>
        </p:pic>
        <p:sp>
          <p:nvSpPr>
            <p:cNvPr id="10" name="TextBox 9">
              <a:extLst>
                <a:ext uri="{FF2B5EF4-FFF2-40B4-BE49-F238E27FC236}">
                  <a16:creationId xmlns:a16="http://schemas.microsoft.com/office/drawing/2014/main" id="{4900B066-F261-84B7-52EB-D4233B7FD55E}"/>
                </a:ext>
              </a:extLst>
            </p:cNvPr>
            <p:cNvSpPr txBox="1"/>
            <p:nvPr/>
          </p:nvSpPr>
          <p:spPr>
            <a:xfrm>
              <a:off x="12632097" y="2500511"/>
              <a:ext cx="3921114" cy="2967789"/>
            </a:xfrm>
            <a:prstGeom prst="rect">
              <a:avLst/>
            </a:prstGeom>
            <a:noFill/>
          </p:spPr>
          <p:txBody>
            <a:bodyPr wrap="square">
              <a:spAutoFit/>
            </a:bodyPr>
            <a:lstStyle/>
            <a:p>
              <a:pPr algn="ctr"/>
              <a:r>
                <a:rPr lang="vi-VN" sz="3000" i="0" dirty="0">
                  <a:ln w="12700">
                    <a:solidFill>
                      <a:schemeClr val="tx1"/>
                    </a:solidFill>
                  </a:ln>
                  <a:effectLst/>
                  <a:latin typeface="Arial" panose="020B0604020202020204" pitchFamily="34" charset="0"/>
                  <a:cs typeface="Arial" panose="020B0604020202020204" pitchFamily="34" charset="0"/>
                </a:rPr>
                <a:t>Cách lựa chọn đặc điểm của nhân vật để giới thiệu</a:t>
              </a:r>
              <a:endParaRPr lang="en-US" sz="3000" i="0" dirty="0">
                <a:ln w="12700">
                  <a:solidFill>
                    <a:schemeClr val="tx1"/>
                  </a:solidFill>
                </a:ln>
                <a:effectLst/>
                <a:latin typeface="Arial" panose="020B0604020202020204" pitchFamily="34" charset="0"/>
                <a:cs typeface="Arial" panose="020B0604020202020204" pitchFamily="34" charset="0"/>
              </a:endParaRPr>
            </a:p>
          </p:txBody>
        </p:sp>
      </p:grpSp>
      <p:grpSp>
        <p:nvGrpSpPr>
          <p:cNvPr id="11" name="Group 10">
            <a:extLst>
              <a:ext uri="{FF2B5EF4-FFF2-40B4-BE49-F238E27FC236}">
                <a16:creationId xmlns:a16="http://schemas.microsoft.com/office/drawing/2014/main" id="{3FDDCF4C-C984-9AFF-47CE-08E5E686E125}"/>
              </a:ext>
            </a:extLst>
          </p:cNvPr>
          <p:cNvGrpSpPr/>
          <p:nvPr/>
        </p:nvGrpSpPr>
        <p:grpSpPr>
          <a:xfrm>
            <a:off x="326595" y="4331739"/>
            <a:ext cx="4720543" cy="2674989"/>
            <a:chOff x="12254717" y="1694695"/>
            <a:chExt cx="4720543" cy="5373758"/>
          </a:xfrm>
        </p:grpSpPr>
        <p:pic>
          <p:nvPicPr>
            <p:cNvPr id="12" name="Picture 11">
              <a:extLst>
                <a:ext uri="{FF2B5EF4-FFF2-40B4-BE49-F238E27FC236}">
                  <a16:creationId xmlns:a16="http://schemas.microsoft.com/office/drawing/2014/main" id="{8E1D933D-71F7-1FF3-E2CD-7FA70542C43C}"/>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rot="269700">
              <a:off x="12254717" y="1694695"/>
              <a:ext cx="4720543" cy="5373758"/>
            </a:xfrm>
            <a:prstGeom prst="rect">
              <a:avLst/>
            </a:prstGeom>
          </p:spPr>
        </p:pic>
        <p:sp>
          <p:nvSpPr>
            <p:cNvPr id="13" name="TextBox 12">
              <a:extLst>
                <a:ext uri="{FF2B5EF4-FFF2-40B4-BE49-F238E27FC236}">
                  <a16:creationId xmlns:a16="http://schemas.microsoft.com/office/drawing/2014/main" id="{89416169-1895-2745-7BE9-AB5783592446}"/>
                </a:ext>
              </a:extLst>
            </p:cNvPr>
            <p:cNvSpPr txBox="1"/>
            <p:nvPr/>
          </p:nvSpPr>
          <p:spPr>
            <a:xfrm>
              <a:off x="12632097" y="2500511"/>
              <a:ext cx="3921114" cy="2967789"/>
            </a:xfrm>
            <a:prstGeom prst="rect">
              <a:avLst/>
            </a:prstGeom>
            <a:noFill/>
          </p:spPr>
          <p:txBody>
            <a:bodyPr wrap="square">
              <a:spAutoFit/>
            </a:bodyPr>
            <a:lstStyle/>
            <a:p>
              <a:pPr algn="ctr"/>
              <a:r>
                <a:rPr lang="vi-VN" sz="3000" i="0" dirty="0">
                  <a:ln w="12700">
                    <a:solidFill>
                      <a:schemeClr val="tx1"/>
                    </a:solidFill>
                  </a:ln>
                  <a:effectLst/>
                  <a:latin typeface="Arial" panose="020B0604020202020204" pitchFamily="34" charset="0"/>
                  <a:cs typeface="Arial" panose="020B0604020202020204" pitchFamily="34" charset="0"/>
                </a:rPr>
                <a:t>Cách đưa dẫn chứng làm rõ đặc điểm của nhân vật</a:t>
              </a:r>
              <a:endParaRPr lang="en-US" sz="3000" i="0" dirty="0">
                <a:ln w="12700">
                  <a:solidFill>
                    <a:schemeClr val="tx1"/>
                  </a:solidFill>
                </a:ln>
                <a:effectLst/>
                <a:latin typeface="Arial" panose="020B0604020202020204" pitchFamily="34" charset="0"/>
                <a:cs typeface="Arial" panose="020B0604020202020204" pitchFamily="34" charset="0"/>
              </a:endParaRPr>
            </a:p>
          </p:txBody>
        </p:sp>
      </p:grpSp>
      <p:grpSp>
        <p:nvGrpSpPr>
          <p:cNvPr id="15" name="Group 14">
            <a:extLst>
              <a:ext uri="{FF2B5EF4-FFF2-40B4-BE49-F238E27FC236}">
                <a16:creationId xmlns:a16="http://schemas.microsoft.com/office/drawing/2014/main" id="{389354B6-F25E-1ABC-7932-D34C1733A61E}"/>
              </a:ext>
            </a:extLst>
          </p:cNvPr>
          <p:cNvGrpSpPr/>
          <p:nvPr/>
        </p:nvGrpSpPr>
        <p:grpSpPr>
          <a:xfrm>
            <a:off x="6815530" y="4375807"/>
            <a:ext cx="4720543" cy="2674989"/>
            <a:chOff x="12254717" y="1694695"/>
            <a:chExt cx="4720543" cy="5373758"/>
          </a:xfrm>
        </p:grpSpPr>
        <p:pic>
          <p:nvPicPr>
            <p:cNvPr id="16" name="Picture 15">
              <a:extLst>
                <a:ext uri="{FF2B5EF4-FFF2-40B4-BE49-F238E27FC236}">
                  <a16:creationId xmlns:a16="http://schemas.microsoft.com/office/drawing/2014/main" id="{07B30625-13F5-DF21-2AA8-E6AF9568A1A7}"/>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rot="269700">
              <a:off x="12254717" y="1694695"/>
              <a:ext cx="4720543" cy="5373758"/>
            </a:xfrm>
            <a:prstGeom prst="rect">
              <a:avLst/>
            </a:prstGeom>
          </p:spPr>
        </p:pic>
        <p:sp>
          <p:nvSpPr>
            <p:cNvPr id="17" name="TextBox 16">
              <a:extLst>
                <a:ext uri="{FF2B5EF4-FFF2-40B4-BE49-F238E27FC236}">
                  <a16:creationId xmlns:a16="http://schemas.microsoft.com/office/drawing/2014/main" id="{9BF2C65B-4E8A-B0C7-93C9-424944BD5F33}"/>
                </a:ext>
              </a:extLst>
            </p:cNvPr>
            <p:cNvSpPr txBox="1"/>
            <p:nvPr/>
          </p:nvSpPr>
          <p:spPr>
            <a:xfrm>
              <a:off x="12632097" y="2500511"/>
              <a:ext cx="3921114" cy="2967789"/>
            </a:xfrm>
            <a:prstGeom prst="rect">
              <a:avLst/>
            </a:prstGeom>
            <a:noFill/>
          </p:spPr>
          <p:txBody>
            <a:bodyPr wrap="square">
              <a:spAutoFit/>
            </a:bodyPr>
            <a:lstStyle/>
            <a:p>
              <a:pPr algn="ctr"/>
              <a:r>
                <a:rPr lang="vi-VN" sz="3000" i="0" dirty="0">
                  <a:ln w="12700">
                    <a:solidFill>
                      <a:schemeClr val="tx1"/>
                    </a:solidFill>
                  </a:ln>
                  <a:effectLst/>
                  <a:latin typeface="Arial" panose="020B0604020202020204" pitchFamily="34" charset="0"/>
                  <a:cs typeface="Arial" panose="020B0604020202020204" pitchFamily="34" charset="0"/>
                </a:rPr>
                <a:t>Tình cảm, cảm xúc của người đọc đối với nhân vật</a:t>
              </a:r>
              <a:endParaRPr lang="en-US" sz="3000" i="0" dirty="0">
                <a:ln w="12700">
                  <a:solidFill>
                    <a:schemeClr val="tx1"/>
                  </a:solidFill>
                </a:ln>
                <a:effectLst/>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33812329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14"/>
                                        </p:tgtEl>
                                        <p:attrNameLst>
                                          <p:attrName>style.visibility</p:attrName>
                                        </p:attrNameLst>
                                      </p:cBhvr>
                                      <p:to>
                                        <p:strVal val="visible"/>
                                      </p:to>
                                    </p:set>
                                    <p:anim calcmode="discrete" valueType="clr">
                                      <p:cBhvr override="childStyle">
                                        <p:cTn id="7" dur="80"/>
                                        <p:tgtEl>
                                          <p:spTgt spid="14"/>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4"/>
                                        </p:tgtEl>
                                        <p:attrNameLst>
                                          <p:attrName>fillcolor</p:attrName>
                                        </p:attrNameLst>
                                      </p:cBhvr>
                                      <p:tavLst>
                                        <p:tav tm="0">
                                          <p:val>
                                            <p:clrVal>
                                              <a:schemeClr val="accent2"/>
                                            </p:clrVal>
                                          </p:val>
                                        </p:tav>
                                        <p:tav tm="50000">
                                          <p:val>
                                            <p:clrVal>
                                              <a:schemeClr val="hlink"/>
                                            </p:clrVal>
                                          </p:val>
                                        </p:tav>
                                      </p:tavLst>
                                    </p:anim>
                                    <p:set>
                                      <p:cBhvr>
                                        <p:cTn id="9" dur="80"/>
                                        <p:tgtEl>
                                          <p:spTgt spid="14"/>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 presetClass="entr" presetSubtype="6"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additive="base">
                                        <p:cTn id="14" dur="500" fill="hold"/>
                                        <p:tgtEl>
                                          <p:spTgt spid="3"/>
                                        </p:tgtEl>
                                        <p:attrNameLst>
                                          <p:attrName>ppt_x</p:attrName>
                                        </p:attrNameLst>
                                      </p:cBhvr>
                                      <p:tavLst>
                                        <p:tav tm="0">
                                          <p:val>
                                            <p:strVal val="1+#ppt_w/2"/>
                                          </p:val>
                                        </p:tav>
                                        <p:tav tm="100000">
                                          <p:val>
                                            <p:strVal val="#ppt_x"/>
                                          </p:val>
                                        </p:tav>
                                      </p:tavLst>
                                    </p:anim>
                                    <p:anim calcmode="lin" valueType="num">
                                      <p:cBhvr additive="base">
                                        <p:cTn id="15"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6"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 calcmode="lin" valueType="num">
                                      <p:cBhvr additive="base">
                                        <p:cTn id="20" dur="500" fill="hold"/>
                                        <p:tgtEl>
                                          <p:spTgt spid="8"/>
                                        </p:tgtEl>
                                        <p:attrNameLst>
                                          <p:attrName>ppt_x</p:attrName>
                                        </p:attrNameLst>
                                      </p:cBhvr>
                                      <p:tavLst>
                                        <p:tav tm="0">
                                          <p:val>
                                            <p:strVal val="1+#ppt_w/2"/>
                                          </p:val>
                                        </p:tav>
                                        <p:tav tm="100000">
                                          <p:val>
                                            <p:strVal val="#ppt_x"/>
                                          </p:val>
                                        </p:tav>
                                      </p:tavLst>
                                    </p:anim>
                                    <p:anim calcmode="lin" valueType="num">
                                      <p:cBhvr additive="base">
                                        <p:cTn id="21"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6" fill="hold" nodeType="clickEffect">
                                  <p:stCondLst>
                                    <p:cond delay="0"/>
                                  </p:stCondLst>
                                  <p:childTnLst>
                                    <p:set>
                                      <p:cBhvr>
                                        <p:cTn id="25" dur="1" fill="hold">
                                          <p:stCondLst>
                                            <p:cond delay="0"/>
                                          </p:stCondLst>
                                        </p:cTn>
                                        <p:tgtEl>
                                          <p:spTgt spid="11"/>
                                        </p:tgtEl>
                                        <p:attrNameLst>
                                          <p:attrName>style.visibility</p:attrName>
                                        </p:attrNameLst>
                                      </p:cBhvr>
                                      <p:to>
                                        <p:strVal val="visible"/>
                                      </p:to>
                                    </p:set>
                                    <p:anim calcmode="lin" valueType="num">
                                      <p:cBhvr additive="base">
                                        <p:cTn id="26" dur="500" fill="hold"/>
                                        <p:tgtEl>
                                          <p:spTgt spid="11"/>
                                        </p:tgtEl>
                                        <p:attrNameLst>
                                          <p:attrName>ppt_x</p:attrName>
                                        </p:attrNameLst>
                                      </p:cBhvr>
                                      <p:tavLst>
                                        <p:tav tm="0">
                                          <p:val>
                                            <p:strVal val="1+#ppt_w/2"/>
                                          </p:val>
                                        </p:tav>
                                        <p:tav tm="100000">
                                          <p:val>
                                            <p:strVal val="#ppt_x"/>
                                          </p:val>
                                        </p:tav>
                                      </p:tavLst>
                                    </p:anim>
                                    <p:anim calcmode="lin" valueType="num">
                                      <p:cBhvr additive="base">
                                        <p:cTn id="27"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6" fill="hold" nodeType="clickEffect">
                                  <p:stCondLst>
                                    <p:cond delay="0"/>
                                  </p:stCondLst>
                                  <p:childTnLst>
                                    <p:set>
                                      <p:cBhvr>
                                        <p:cTn id="31" dur="1" fill="hold">
                                          <p:stCondLst>
                                            <p:cond delay="0"/>
                                          </p:stCondLst>
                                        </p:cTn>
                                        <p:tgtEl>
                                          <p:spTgt spid="15"/>
                                        </p:tgtEl>
                                        <p:attrNameLst>
                                          <p:attrName>style.visibility</p:attrName>
                                        </p:attrNameLst>
                                      </p:cBhvr>
                                      <p:to>
                                        <p:strVal val="visible"/>
                                      </p:to>
                                    </p:set>
                                    <p:anim calcmode="lin" valueType="num">
                                      <p:cBhvr additive="base">
                                        <p:cTn id="32" dur="500" fill="hold"/>
                                        <p:tgtEl>
                                          <p:spTgt spid="15"/>
                                        </p:tgtEl>
                                        <p:attrNameLst>
                                          <p:attrName>ppt_x</p:attrName>
                                        </p:attrNameLst>
                                      </p:cBhvr>
                                      <p:tavLst>
                                        <p:tav tm="0">
                                          <p:val>
                                            <p:strVal val="1+#ppt_w/2"/>
                                          </p:val>
                                        </p:tav>
                                        <p:tav tm="100000">
                                          <p:val>
                                            <p:strVal val="#ppt_x"/>
                                          </p:val>
                                        </p:tav>
                                      </p:tavLst>
                                    </p:anim>
                                    <p:anim calcmode="lin" valueType="num">
                                      <p:cBhvr additive="base">
                                        <p:cTn id="33"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0A3583E-FE5C-0D07-038C-36A2FDCBDD5D}"/>
              </a:ext>
            </a:extLst>
          </p:cNvPr>
          <p:cNvGrpSpPr/>
          <p:nvPr/>
        </p:nvGrpSpPr>
        <p:grpSpPr>
          <a:xfrm>
            <a:off x="0" y="177507"/>
            <a:ext cx="11655846" cy="1079496"/>
            <a:chOff x="1670038" y="893073"/>
            <a:chExt cx="9089137" cy="1494535"/>
          </a:xfrm>
        </p:grpSpPr>
        <p:sp>
          <p:nvSpPr>
            <p:cNvPr id="4" name="TextBox 3">
              <a:extLst>
                <a:ext uri="{FF2B5EF4-FFF2-40B4-BE49-F238E27FC236}">
                  <a16:creationId xmlns:a16="http://schemas.microsoft.com/office/drawing/2014/main" id="{1FC90016-E70E-0987-CABF-459E2CC39B5C}"/>
                </a:ext>
              </a:extLst>
            </p:cNvPr>
            <p:cNvSpPr txBox="1"/>
            <p:nvPr/>
          </p:nvSpPr>
          <p:spPr>
            <a:xfrm>
              <a:off x="2405961" y="926145"/>
              <a:ext cx="8353214" cy="1461463"/>
            </a:xfrm>
            <a:prstGeom prst="roundRect">
              <a:avLst/>
            </a:prstGeom>
            <a:solidFill>
              <a:srgbClr val="FFFF99"/>
            </a:solidFill>
            <a:ln w="76200">
              <a:solidFill>
                <a:schemeClr val="tx1"/>
              </a:solidFill>
              <a:prstDash val="sysDash"/>
            </a:ln>
            <a:effectLst>
              <a:outerShdw blurRad="63500" sx="102000" sy="102000" algn="ctr" rotWithShape="0">
                <a:prstClr val="black">
                  <a:alpha val="40000"/>
                </a:prstClr>
              </a:outerShdw>
            </a:effectLst>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2060"/>
                  </a:solidFill>
                  <a:effectLst/>
                  <a:uLnTx/>
                  <a:uFillTx/>
                  <a:latin typeface="Arial" panose="020B0604020202020204" pitchFamily="34" charset="0"/>
                  <a:ea typeface="Roboto" panose="02000000000000000000" pitchFamily="2" charset="0"/>
                  <a:cs typeface="Arial" panose="020B0604020202020204" pitchFamily="34" charset="0"/>
                </a:rPr>
                <a:t>Khi viết đoạn văn giới thiệu nhân vật trong một cuốn sách, có một số điểm cần lưu ý như sau:</a:t>
              </a:r>
              <a:endParaRPr kumimoji="0" lang="en-US" sz="2800" b="1" i="0" u="none" strike="noStrike" kern="1200" cap="none" spc="0" normalizeH="0" baseline="0" noProof="0" dirty="0">
                <a:ln>
                  <a:noFill/>
                </a:ln>
                <a:solidFill>
                  <a:srgbClr val="002060"/>
                </a:solidFill>
                <a:effectLst/>
                <a:uLnTx/>
                <a:uFillTx/>
                <a:latin typeface="Arial" panose="020B0604020202020204" pitchFamily="34" charset="0"/>
                <a:ea typeface="Roboto" panose="02000000000000000000" pitchFamily="2" charset="0"/>
                <a:cs typeface="Arial" panose="020B0604020202020204" pitchFamily="34" charset="0"/>
              </a:endParaRPr>
            </a:p>
          </p:txBody>
        </p:sp>
        <p:pic>
          <p:nvPicPr>
            <p:cNvPr id="7" name="Picture 6">
              <a:extLst>
                <a:ext uri="{FF2B5EF4-FFF2-40B4-BE49-F238E27FC236}">
                  <a16:creationId xmlns:a16="http://schemas.microsoft.com/office/drawing/2014/main" id="{318B51D5-D132-1D4C-31D2-5144598533BF}"/>
                </a:ext>
              </a:extLst>
            </p:cNvPr>
            <p:cNvPicPr>
              <a:picLocks noChangeAspect="1"/>
            </p:cNvPicPr>
            <p:nvPr/>
          </p:nvPicPr>
          <p:blipFill>
            <a:blip r:embed="rId4"/>
            <a:stretch>
              <a:fillRect/>
            </a:stretch>
          </p:blipFill>
          <p:spPr>
            <a:xfrm>
              <a:off x="1670038" y="893073"/>
              <a:ext cx="1048300" cy="1195311"/>
            </a:xfrm>
            <a:prstGeom prst="rect">
              <a:avLst/>
            </a:prstGeom>
          </p:spPr>
        </p:pic>
      </p:grpSp>
      <p:sp>
        <p:nvSpPr>
          <p:cNvPr id="3" name="TextBox 2">
            <a:extLst>
              <a:ext uri="{FF2B5EF4-FFF2-40B4-BE49-F238E27FC236}">
                <a16:creationId xmlns:a16="http://schemas.microsoft.com/office/drawing/2014/main" id="{8BF22A22-9822-5D61-E2CC-155C489F6BD6}"/>
              </a:ext>
            </a:extLst>
          </p:cNvPr>
          <p:cNvSpPr txBox="1"/>
          <p:nvPr/>
        </p:nvSpPr>
        <p:spPr>
          <a:xfrm>
            <a:off x="1399142" y="2046648"/>
            <a:ext cx="9793995" cy="3371136"/>
          </a:xfrm>
          <a:prstGeom prst="roundRect">
            <a:avLst/>
          </a:prstGeom>
          <a:solidFill>
            <a:schemeClr val="bg1"/>
          </a:solidFill>
          <a:ln w="76200">
            <a:solidFill>
              <a:srgbClr val="FFC000"/>
            </a:solidFill>
          </a:ln>
          <a:effectLst>
            <a:outerShdw blurRad="63500" sx="102000" sy="102000" algn="ctr" rotWithShape="0">
              <a:prstClr val="black">
                <a:alpha val="40000"/>
              </a:prstClr>
            </a:outerShdw>
          </a:effectLst>
        </p:spPr>
        <p:txBody>
          <a:bodyPr wrap="square" rtlCol="0" anchor="ctr">
            <a:spAutoFit/>
          </a:bodyPr>
          <a:lstStyle/>
          <a:p>
            <a:pPr algn="just"/>
            <a:r>
              <a:rPr lang="vi-VN" sz="2400" b="1" dirty="0">
                <a:solidFill>
                  <a:srgbClr val="FF0000"/>
                </a:solidFill>
                <a:latin typeface="Arial" panose="020B0604020202020204" pitchFamily="34" charset="0"/>
                <a:ea typeface="Roboto" panose="02000000000000000000" pitchFamily="2" charset="0"/>
                <a:cs typeface="Arial" panose="020B0604020202020204" pitchFamily="34" charset="0"/>
              </a:rPr>
              <a:t>- Bố cục của đoạn văn:</a:t>
            </a:r>
          </a:p>
          <a:p>
            <a:pPr algn="just"/>
            <a:r>
              <a:rPr lang="vi-VN" sz="2400" b="1" dirty="0">
                <a:solidFill>
                  <a:srgbClr val="FF0000"/>
                </a:solidFill>
                <a:latin typeface="Arial" panose="020B0604020202020204" pitchFamily="34" charset="0"/>
                <a:ea typeface="Roboto" panose="02000000000000000000" pitchFamily="2" charset="0"/>
                <a:cs typeface="Arial" panose="020B0604020202020204" pitchFamily="34" charset="0"/>
              </a:rPr>
              <a:t>+ Mở đầu: </a:t>
            </a:r>
            <a:r>
              <a:rPr lang="vi-VN" sz="2400" dirty="0">
                <a:solidFill>
                  <a:srgbClr val="FF0000"/>
                </a:solidFill>
                <a:latin typeface="Arial" panose="020B0604020202020204" pitchFamily="34" charset="0"/>
                <a:ea typeface="Roboto" panose="02000000000000000000" pitchFamily="2" charset="0"/>
                <a:cs typeface="Arial" panose="020B0604020202020204" pitchFamily="34" charset="0"/>
              </a:rPr>
              <a:t>Đoạn mở đầu cần thu hút sự chú ý của độc giả bằng cách giới thiệu nhân vật một cách đầy đủ và hấp dẫn.</a:t>
            </a:r>
          </a:p>
          <a:p>
            <a:pPr algn="just"/>
            <a:r>
              <a:rPr lang="vi-VN" sz="2400" b="1" dirty="0">
                <a:solidFill>
                  <a:srgbClr val="FF0000"/>
                </a:solidFill>
                <a:latin typeface="Arial" panose="020B0604020202020204" pitchFamily="34" charset="0"/>
                <a:ea typeface="Roboto" panose="02000000000000000000" pitchFamily="2" charset="0"/>
                <a:cs typeface="Arial" panose="020B0604020202020204" pitchFamily="34" charset="0"/>
              </a:rPr>
              <a:t>+ Triển khai: </a:t>
            </a:r>
            <a:r>
              <a:rPr lang="vi-VN" sz="2400" dirty="0">
                <a:solidFill>
                  <a:srgbClr val="FF0000"/>
                </a:solidFill>
                <a:latin typeface="Arial" panose="020B0604020202020204" pitchFamily="34" charset="0"/>
                <a:ea typeface="Roboto" panose="02000000000000000000" pitchFamily="2" charset="0"/>
                <a:cs typeface="Arial" panose="020B0604020202020204" pitchFamily="34" charset="0"/>
              </a:rPr>
              <a:t>Phần này mô tả chi tiết về những đặc điểm, tính cách và hành động của nhân vật, cùng với các dẫn chứng để minh họa cho từng điểm.</a:t>
            </a:r>
          </a:p>
          <a:p>
            <a:pPr algn="just"/>
            <a:r>
              <a:rPr lang="vi-VN" sz="2400" b="1" dirty="0">
                <a:solidFill>
                  <a:srgbClr val="FF0000"/>
                </a:solidFill>
                <a:latin typeface="Arial" panose="020B0604020202020204" pitchFamily="34" charset="0"/>
                <a:ea typeface="Roboto" panose="02000000000000000000" pitchFamily="2" charset="0"/>
                <a:cs typeface="Arial" panose="020B0604020202020204" pitchFamily="34" charset="0"/>
              </a:rPr>
              <a:t>+ Kết thúc: </a:t>
            </a:r>
            <a:r>
              <a:rPr lang="vi-VN" sz="2400" dirty="0">
                <a:solidFill>
                  <a:srgbClr val="FF0000"/>
                </a:solidFill>
                <a:latin typeface="Arial" panose="020B0604020202020204" pitchFamily="34" charset="0"/>
                <a:ea typeface="Roboto" panose="02000000000000000000" pitchFamily="2" charset="0"/>
                <a:cs typeface="Arial" panose="020B0604020202020204" pitchFamily="34" charset="0"/>
              </a:rPr>
              <a:t>Đoạn kết thúc có thể tóm tắt lại những điểm nổi bật về nhân vật và để lại một ấn tượng sâu sắc cho độc giả.</a:t>
            </a:r>
          </a:p>
        </p:txBody>
      </p:sp>
    </p:spTree>
    <p:extLst>
      <p:ext uri="{BB962C8B-B14F-4D97-AF65-F5344CB8AC3E}">
        <p14:creationId xmlns:p14="http://schemas.microsoft.com/office/powerpoint/2010/main" val="104978334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ppt_x</p:attrName>
                                        </p:attrNameLst>
                                      </p:cBhvr>
                                      <p:tavLst>
                                        <p:tav tm="0">
                                          <p:val>
                                            <p:strVal val="#ppt_x-#ppt_w*1.125000"/>
                                          </p:val>
                                        </p:tav>
                                        <p:tav tm="100000">
                                          <p:val>
                                            <p:strVal val="#ppt_x"/>
                                          </p:val>
                                        </p:tav>
                                      </p:tavLst>
                                    </p:anim>
                                    <p:animEffect transition="in" filter="wipe(right)">
                                      <p:cBhvr>
                                        <p:cTn id="8"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9" fill="hold">
                      <p:stCondLst>
                        <p:cond delay="indefinite"/>
                      </p:stCondLst>
                      <p:childTnLst>
                        <p:par>
                          <p:cTn id="10" fill="hold">
                            <p:stCondLst>
                              <p:cond delay="0"/>
                            </p:stCondLst>
                            <p:childTnLst>
                              <p:par>
                                <p:cTn id="11" presetID="37"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900" decel="100000" fill="hold"/>
                                        <p:tgtEl>
                                          <p:spTgt spid="3"/>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3"/>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0A3583E-FE5C-0D07-038C-36A2FDCBDD5D}"/>
              </a:ext>
            </a:extLst>
          </p:cNvPr>
          <p:cNvGrpSpPr/>
          <p:nvPr/>
        </p:nvGrpSpPr>
        <p:grpSpPr>
          <a:xfrm>
            <a:off x="0" y="177507"/>
            <a:ext cx="11655846" cy="1079496"/>
            <a:chOff x="1670038" y="893073"/>
            <a:chExt cx="9089137" cy="1494535"/>
          </a:xfrm>
        </p:grpSpPr>
        <p:sp>
          <p:nvSpPr>
            <p:cNvPr id="4" name="TextBox 3">
              <a:extLst>
                <a:ext uri="{FF2B5EF4-FFF2-40B4-BE49-F238E27FC236}">
                  <a16:creationId xmlns:a16="http://schemas.microsoft.com/office/drawing/2014/main" id="{1FC90016-E70E-0987-CABF-459E2CC39B5C}"/>
                </a:ext>
              </a:extLst>
            </p:cNvPr>
            <p:cNvSpPr txBox="1"/>
            <p:nvPr/>
          </p:nvSpPr>
          <p:spPr>
            <a:xfrm>
              <a:off x="2405961" y="926145"/>
              <a:ext cx="8353214" cy="1461463"/>
            </a:xfrm>
            <a:prstGeom prst="roundRect">
              <a:avLst/>
            </a:prstGeom>
            <a:solidFill>
              <a:srgbClr val="FFFF99"/>
            </a:solidFill>
            <a:ln w="76200">
              <a:solidFill>
                <a:schemeClr val="tx1"/>
              </a:solidFill>
              <a:prstDash val="sysDash"/>
            </a:ln>
            <a:effectLst>
              <a:outerShdw blurRad="63500" sx="102000" sy="102000" algn="ctr" rotWithShape="0">
                <a:prstClr val="black">
                  <a:alpha val="40000"/>
                </a:prstClr>
              </a:outerShdw>
            </a:effectLst>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2060"/>
                  </a:solidFill>
                  <a:effectLst/>
                  <a:uLnTx/>
                  <a:uFillTx/>
                  <a:latin typeface="Arial" panose="020B0604020202020204" pitchFamily="34" charset="0"/>
                  <a:ea typeface="Roboto" panose="02000000000000000000" pitchFamily="2" charset="0"/>
                  <a:cs typeface="Arial" panose="020B0604020202020204" pitchFamily="34" charset="0"/>
                </a:rPr>
                <a:t>Khi viết đoạn văn giới thiệu nhân vật trong một cuốn sách, có một số điểm cần lưu ý như sau:</a:t>
              </a:r>
              <a:endParaRPr kumimoji="0" lang="en-US" sz="2800" b="1" i="0" u="none" strike="noStrike" kern="1200" cap="none" spc="0" normalizeH="0" baseline="0" noProof="0" dirty="0">
                <a:ln>
                  <a:noFill/>
                </a:ln>
                <a:solidFill>
                  <a:srgbClr val="002060"/>
                </a:solidFill>
                <a:effectLst/>
                <a:uLnTx/>
                <a:uFillTx/>
                <a:latin typeface="Arial" panose="020B0604020202020204" pitchFamily="34" charset="0"/>
                <a:ea typeface="Roboto" panose="02000000000000000000" pitchFamily="2" charset="0"/>
                <a:cs typeface="Arial" panose="020B0604020202020204" pitchFamily="34" charset="0"/>
              </a:endParaRPr>
            </a:p>
          </p:txBody>
        </p:sp>
        <p:pic>
          <p:nvPicPr>
            <p:cNvPr id="7" name="Picture 6">
              <a:extLst>
                <a:ext uri="{FF2B5EF4-FFF2-40B4-BE49-F238E27FC236}">
                  <a16:creationId xmlns:a16="http://schemas.microsoft.com/office/drawing/2014/main" id="{318B51D5-D132-1D4C-31D2-5144598533BF}"/>
                </a:ext>
              </a:extLst>
            </p:cNvPr>
            <p:cNvPicPr>
              <a:picLocks noChangeAspect="1"/>
            </p:cNvPicPr>
            <p:nvPr/>
          </p:nvPicPr>
          <p:blipFill>
            <a:blip r:embed="rId3"/>
            <a:stretch>
              <a:fillRect/>
            </a:stretch>
          </p:blipFill>
          <p:spPr>
            <a:xfrm>
              <a:off x="1670038" y="893073"/>
              <a:ext cx="1048300" cy="1195311"/>
            </a:xfrm>
            <a:prstGeom prst="rect">
              <a:avLst/>
            </a:prstGeom>
          </p:spPr>
        </p:pic>
      </p:grpSp>
      <p:sp>
        <p:nvSpPr>
          <p:cNvPr id="3" name="TextBox 2">
            <a:extLst>
              <a:ext uri="{FF2B5EF4-FFF2-40B4-BE49-F238E27FC236}">
                <a16:creationId xmlns:a16="http://schemas.microsoft.com/office/drawing/2014/main" id="{8BF22A22-9822-5D61-E2CC-155C489F6BD6}"/>
              </a:ext>
            </a:extLst>
          </p:cNvPr>
          <p:cNvSpPr txBox="1"/>
          <p:nvPr/>
        </p:nvSpPr>
        <p:spPr>
          <a:xfrm>
            <a:off x="1333042" y="1744188"/>
            <a:ext cx="9793995" cy="4460796"/>
          </a:xfrm>
          <a:prstGeom prst="roundRect">
            <a:avLst/>
          </a:prstGeom>
          <a:solidFill>
            <a:schemeClr val="bg1"/>
          </a:solidFill>
          <a:ln w="76200">
            <a:solidFill>
              <a:srgbClr val="FFC000"/>
            </a:solidFill>
          </a:ln>
          <a:effectLst>
            <a:outerShdw blurRad="63500" sx="102000" sy="102000" algn="ctr" rotWithShape="0">
              <a:prstClr val="black">
                <a:alpha val="40000"/>
              </a:prstClr>
            </a:outerShdw>
          </a:effectLst>
        </p:spPr>
        <p:txBody>
          <a:bodyPr wrap="square" rtlCol="0" anchor="ctr">
            <a:spAutoFit/>
          </a:bodyPr>
          <a:lstStyle/>
          <a:p>
            <a:pPr lvl="0" algn="just"/>
            <a:r>
              <a:rPr lang="vi-VN" sz="3200" b="1" dirty="0">
                <a:solidFill>
                  <a:srgbClr val="FF0000"/>
                </a:solidFill>
                <a:latin typeface="Arial" panose="020B0604020202020204" pitchFamily="34" charset="0"/>
                <a:ea typeface="Roboto" panose="02000000000000000000" pitchFamily="2" charset="0"/>
                <a:cs typeface="Arial" panose="020B0604020202020204" pitchFamily="34" charset="0"/>
              </a:rPr>
              <a:t>- Cách lựa chọn đặc điểm của nhân vật để giới thiệu:</a:t>
            </a:r>
          </a:p>
          <a:p>
            <a:pPr lvl="0" algn="just"/>
            <a:r>
              <a:rPr lang="vi-VN" sz="3200" dirty="0">
                <a:solidFill>
                  <a:srgbClr val="FF0000"/>
                </a:solidFill>
                <a:latin typeface="Arial" panose="020B0604020202020204" pitchFamily="34" charset="0"/>
                <a:ea typeface="Roboto" panose="02000000000000000000" pitchFamily="2" charset="0"/>
                <a:cs typeface="Arial" panose="020B0604020202020204" pitchFamily="34" charset="0"/>
              </a:rPr>
              <a:t>+ Chọn những đặc điểm quan trọng và đặc biệt nhất của nhân vật, những điểm làm nổi bật tính cách, năng lực và những ước mơ, hoặc những thách thức mà nhân vật phải đối mặt.</a:t>
            </a:r>
          </a:p>
          <a:p>
            <a:pPr lvl="0" algn="just"/>
            <a:r>
              <a:rPr lang="vi-VN" sz="3200" dirty="0">
                <a:solidFill>
                  <a:srgbClr val="FF0000"/>
                </a:solidFill>
                <a:latin typeface="Arial" panose="020B0604020202020204" pitchFamily="34" charset="0"/>
                <a:ea typeface="Roboto" panose="02000000000000000000" pitchFamily="2" charset="0"/>
                <a:cs typeface="Arial" panose="020B0604020202020204" pitchFamily="34" charset="0"/>
              </a:rPr>
              <a:t>+ Cần đảm bảo rằng các đặc điểm được chọn là có liên quan và phản ánh sâu sắc nhân vật đó.</a:t>
            </a:r>
          </a:p>
        </p:txBody>
      </p:sp>
    </p:spTree>
    <p:extLst>
      <p:ext uri="{BB962C8B-B14F-4D97-AF65-F5344CB8AC3E}">
        <p14:creationId xmlns:p14="http://schemas.microsoft.com/office/powerpoint/2010/main" val="190015116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900" decel="100000" fill="hold"/>
                                        <p:tgtEl>
                                          <p:spTgt spid="3"/>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0A3583E-FE5C-0D07-038C-36A2FDCBDD5D}"/>
              </a:ext>
            </a:extLst>
          </p:cNvPr>
          <p:cNvGrpSpPr/>
          <p:nvPr/>
        </p:nvGrpSpPr>
        <p:grpSpPr>
          <a:xfrm>
            <a:off x="0" y="177507"/>
            <a:ext cx="11655846" cy="1079496"/>
            <a:chOff x="1670038" y="893073"/>
            <a:chExt cx="9089137" cy="1494535"/>
          </a:xfrm>
        </p:grpSpPr>
        <p:sp>
          <p:nvSpPr>
            <p:cNvPr id="4" name="TextBox 3">
              <a:extLst>
                <a:ext uri="{FF2B5EF4-FFF2-40B4-BE49-F238E27FC236}">
                  <a16:creationId xmlns:a16="http://schemas.microsoft.com/office/drawing/2014/main" id="{1FC90016-E70E-0987-CABF-459E2CC39B5C}"/>
                </a:ext>
              </a:extLst>
            </p:cNvPr>
            <p:cNvSpPr txBox="1"/>
            <p:nvPr/>
          </p:nvSpPr>
          <p:spPr>
            <a:xfrm>
              <a:off x="2405961" y="926145"/>
              <a:ext cx="8353214" cy="1461463"/>
            </a:xfrm>
            <a:prstGeom prst="roundRect">
              <a:avLst/>
            </a:prstGeom>
            <a:solidFill>
              <a:srgbClr val="FFFF99"/>
            </a:solidFill>
            <a:ln w="76200">
              <a:solidFill>
                <a:schemeClr val="tx1"/>
              </a:solidFill>
              <a:prstDash val="sysDash"/>
            </a:ln>
            <a:effectLst>
              <a:outerShdw blurRad="63500" sx="102000" sy="102000" algn="ctr" rotWithShape="0">
                <a:prstClr val="black">
                  <a:alpha val="40000"/>
                </a:prstClr>
              </a:outerShdw>
            </a:effectLst>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2060"/>
                  </a:solidFill>
                  <a:effectLst/>
                  <a:uLnTx/>
                  <a:uFillTx/>
                  <a:latin typeface="Arial" panose="020B0604020202020204" pitchFamily="34" charset="0"/>
                  <a:ea typeface="Roboto" panose="02000000000000000000" pitchFamily="2" charset="0"/>
                  <a:cs typeface="Arial" panose="020B0604020202020204" pitchFamily="34" charset="0"/>
                </a:rPr>
                <a:t>Khi viết đoạn văn giới thiệu nhân vật trong một cuốn sách, có một số điểm cần lưu ý như sau:</a:t>
              </a:r>
              <a:endParaRPr kumimoji="0" lang="en-US" sz="2800" b="1" i="0" u="none" strike="noStrike" kern="1200" cap="none" spc="0" normalizeH="0" baseline="0" noProof="0" dirty="0">
                <a:ln>
                  <a:noFill/>
                </a:ln>
                <a:solidFill>
                  <a:srgbClr val="002060"/>
                </a:solidFill>
                <a:effectLst/>
                <a:uLnTx/>
                <a:uFillTx/>
                <a:latin typeface="Arial" panose="020B0604020202020204" pitchFamily="34" charset="0"/>
                <a:ea typeface="Roboto" panose="02000000000000000000" pitchFamily="2" charset="0"/>
                <a:cs typeface="Arial" panose="020B0604020202020204" pitchFamily="34" charset="0"/>
              </a:endParaRPr>
            </a:p>
          </p:txBody>
        </p:sp>
        <p:pic>
          <p:nvPicPr>
            <p:cNvPr id="7" name="Picture 6">
              <a:extLst>
                <a:ext uri="{FF2B5EF4-FFF2-40B4-BE49-F238E27FC236}">
                  <a16:creationId xmlns:a16="http://schemas.microsoft.com/office/drawing/2014/main" id="{318B51D5-D132-1D4C-31D2-5144598533BF}"/>
                </a:ext>
              </a:extLst>
            </p:cNvPr>
            <p:cNvPicPr>
              <a:picLocks noChangeAspect="1"/>
            </p:cNvPicPr>
            <p:nvPr/>
          </p:nvPicPr>
          <p:blipFill>
            <a:blip r:embed="rId3"/>
            <a:stretch>
              <a:fillRect/>
            </a:stretch>
          </p:blipFill>
          <p:spPr>
            <a:xfrm>
              <a:off x="1670038" y="893073"/>
              <a:ext cx="1048300" cy="1195311"/>
            </a:xfrm>
            <a:prstGeom prst="rect">
              <a:avLst/>
            </a:prstGeom>
          </p:spPr>
        </p:pic>
      </p:grpSp>
      <p:sp>
        <p:nvSpPr>
          <p:cNvPr id="3" name="TextBox 2">
            <a:extLst>
              <a:ext uri="{FF2B5EF4-FFF2-40B4-BE49-F238E27FC236}">
                <a16:creationId xmlns:a16="http://schemas.microsoft.com/office/drawing/2014/main" id="{8BF22A22-9822-5D61-E2CC-155C489F6BD6}"/>
              </a:ext>
            </a:extLst>
          </p:cNvPr>
          <p:cNvSpPr txBox="1"/>
          <p:nvPr/>
        </p:nvSpPr>
        <p:spPr>
          <a:xfrm>
            <a:off x="1333042" y="2016603"/>
            <a:ext cx="9793995" cy="3915966"/>
          </a:xfrm>
          <a:prstGeom prst="roundRect">
            <a:avLst/>
          </a:prstGeom>
          <a:solidFill>
            <a:schemeClr val="bg1"/>
          </a:solidFill>
          <a:ln w="76200">
            <a:solidFill>
              <a:srgbClr val="FFC000"/>
            </a:solidFill>
          </a:ln>
          <a:effectLst>
            <a:outerShdw blurRad="63500" sx="102000" sy="102000" algn="ctr" rotWithShape="0">
              <a:prstClr val="black">
                <a:alpha val="40000"/>
              </a:prstClr>
            </a:outerShdw>
          </a:effectLst>
        </p:spPr>
        <p:txBody>
          <a:bodyPr wrap="square" rtlCol="0" anchor="ctr">
            <a:spAutoFit/>
          </a:bodyPr>
          <a:lstStyle/>
          <a:p>
            <a:pPr lvl="0" algn="just"/>
            <a:r>
              <a:rPr lang="vi-VN" sz="3200" b="1" dirty="0">
                <a:solidFill>
                  <a:srgbClr val="FF0000"/>
                </a:solidFill>
                <a:latin typeface="Arial" panose="020B0604020202020204" pitchFamily="34" charset="0"/>
                <a:ea typeface="Roboto" panose="02000000000000000000" pitchFamily="2" charset="0"/>
                <a:cs typeface="Arial" panose="020B0604020202020204" pitchFamily="34" charset="0"/>
              </a:rPr>
              <a:t>- Cách đưa dẫn chứng làm rõ đặc điểm của nhân vật:</a:t>
            </a:r>
          </a:p>
          <a:p>
            <a:pPr lvl="0" algn="just"/>
            <a:r>
              <a:rPr lang="vi-VN" sz="3200" dirty="0">
                <a:solidFill>
                  <a:srgbClr val="FF0000"/>
                </a:solidFill>
                <a:latin typeface="Arial" panose="020B0604020202020204" pitchFamily="34" charset="0"/>
                <a:ea typeface="Roboto" panose="02000000000000000000" pitchFamily="2" charset="0"/>
                <a:cs typeface="Arial" panose="020B0604020202020204" pitchFamily="34" charset="0"/>
              </a:rPr>
              <a:t>+ Sử dụng các tình tiết cụ thể, ví dụ, hoặc câu chuyện để minh họa cho mỗi đặc điểm.</a:t>
            </a:r>
          </a:p>
          <a:p>
            <a:pPr lvl="0" algn="just"/>
            <a:r>
              <a:rPr lang="vi-VN" sz="3200" dirty="0">
                <a:solidFill>
                  <a:srgbClr val="FF0000"/>
                </a:solidFill>
                <a:latin typeface="Arial" panose="020B0604020202020204" pitchFamily="34" charset="0"/>
                <a:ea typeface="Roboto" panose="02000000000000000000" pitchFamily="2" charset="0"/>
                <a:cs typeface="Arial" panose="020B0604020202020204" pitchFamily="34" charset="0"/>
              </a:rPr>
              <a:t>+ Cần lựa chọn các dẫn chứng có tính biểu đạt cao, giúp người đọc dễ dàng hình dung và hiểu rõ hơn về nhân vật.</a:t>
            </a:r>
          </a:p>
        </p:txBody>
      </p:sp>
    </p:spTree>
    <p:extLst>
      <p:ext uri="{BB962C8B-B14F-4D97-AF65-F5344CB8AC3E}">
        <p14:creationId xmlns:p14="http://schemas.microsoft.com/office/powerpoint/2010/main" val="149646161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900" decel="100000" fill="hold"/>
                                        <p:tgtEl>
                                          <p:spTgt spid="3"/>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0A3583E-FE5C-0D07-038C-36A2FDCBDD5D}"/>
              </a:ext>
            </a:extLst>
          </p:cNvPr>
          <p:cNvGrpSpPr/>
          <p:nvPr/>
        </p:nvGrpSpPr>
        <p:grpSpPr>
          <a:xfrm>
            <a:off x="0" y="177507"/>
            <a:ext cx="11655846" cy="1079496"/>
            <a:chOff x="1670038" y="893073"/>
            <a:chExt cx="9089137" cy="1494535"/>
          </a:xfrm>
        </p:grpSpPr>
        <p:sp>
          <p:nvSpPr>
            <p:cNvPr id="4" name="TextBox 3">
              <a:extLst>
                <a:ext uri="{FF2B5EF4-FFF2-40B4-BE49-F238E27FC236}">
                  <a16:creationId xmlns:a16="http://schemas.microsoft.com/office/drawing/2014/main" id="{1FC90016-E70E-0987-CABF-459E2CC39B5C}"/>
                </a:ext>
              </a:extLst>
            </p:cNvPr>
            <p:cNvSpPr txBox="1"/>
            <p:nvPr/>
          </p:nvSpPr>
          <p:spPr>
            <a:xfrm>
              <a:off x="2405961" y="926145"/>
              <a:ext cx="8353214" cy="1461463"/>
            </a:xfrm>
            <a:prstGeom prst="roundRect">
              <a:avLst/>
            </a:prstGeom>
            <a:solidFill>
              <a:srgbClr val="FFFF99"/>
            </a:solidFill>
            <a:ln w="76200">
              <a:solidFill>
                <a:schemeClr val="tx1"/>
              </a:solidFill>
              <a:prstDash val="sysDash"/>
            </a:ln>
            <a:effectLst>
              <a:outerShdw blurRad="63500" sx="102000" sy="102000" algn="ctr" rotWithShape="0">
                <a:prstClr val="black">
                  <a:alpha val="40000"/>
                </a:prstClr>
              </a:outerShdw>
            </a:effectLst>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2060"/>
                  </a:solidFill>
                  <a:effectLst/>
                  <a:uLnTx/>
                  <a:uFillTx/>
                  <a:latin typeface="Arial" panose="020B0604020202020204" pitchFamily="34" charset="0"/>
                  <a:ea typeface="Roboto" panose="02000000000000000000" pitchFamily="2" charset="0"/>
                  <a:cs typeface="Arial" panose="020B0604020202020204" pitchFamily="34" charset="0"/>
                </a:rPr>
                <a:t>Khi viết đoạn văn giới thiệu nhân vật trong một cuốn sách, có một số điểm cần lưu ý như sau:</a:t>
              </a:r>
              <a:endParaRPr kumimoji="0" lang="en-US" sz="2800" b="1" i="0" u="none" strike="noStrike" kern="1200" cap="none" spc="0" normalizeH="0" baseline="0" noProof="0" dirty="0">
                <a:ln>
                  <a:noFill/>
                </a:ln>
                <a:solidFill>
                  <a:srgbClr val="002060"/>
                </a:solidFill>
                <a:effectLst/>
                <a:uLnTx/>
                <a:uFillTx/>
                <a:latin typeface="Arial" panose="020B0604020202020204" pitchFamily="34" charset="0"/>
                <a:ea typeface="Roboto" panose="02000000000000000000" pitchFamily="2" charset="0"/>
                <a:cs typeface="Arial" panose="020B0604020202020204" pitchFamily="34" charset="0"/>
              </a:endParaRPr>
            </a:p>
          </p:txBody>
        </p:sp>
        <p:pic>
          <p:nvPicPr>
            <p:cNvPr id="7" name="Picture 6">
              <a:extLst>
                <a:ext uri="{FF2B5EF4-FFF2-40B4-BE49-F238E27FC236}">
                  <a16:creationId xmlns:a16="http://schemas.microsoft.com/office/drawing/2014/main" id="{318B51D5-D132-1D4C-31D2-5144598533BF}"/>
                </a:ext>
              </a:extLst>
            </p:cNvPr>
            <p:cNvPicPr>
              <a:picLocks noChangeAspect="1"/>
            </p:cNvPicPr>
            <p:nvPr/>
          </p:nvPicPr>
          <p:blipFill>
            <a:blip r:embed="rId3"/>
            <a:stretch>
              <a:fillRect/>
            </a:stretch>
          </p:blipFill>
          <p:spPr>
            <a:xfrm>
              <a:off x="1670038" y="893073"/>
              <a:ext cx="1048300" cy="1195311"/>
            </a:xfrm>
            <a:prstGeom prst="rect">
              <a:avLst/>
            </a:prstGeom>
          </p:spPr>
        </p:pic>
      </p:grpSp>
      <p:sp>
        <p:nvSpPr>
          <p:cNvPr id="3" name="TextBox 2">
            <a:extLst>
              <a:ext uri="{FF2B5EF4-FFF2-40B4-BE49-F238E27FC236}">
                <a16:creationId xmlns:a16="http://schemas.microsoft.com/office/drawing/2014/main" id="{8BF22A22-9822-5D61-E2CC-155C489F6BD6}"/>
              </a:ext>
            </a:extLst>
          </p:cNvPr>
          <p:cNvSpPr txBox="1"/>
          <p:nvPr/>
        </p:nvSpPr>
        <p:spPr>
          <a:xfrm>
            <a:off x="1333042" y="1744188"/>
            <a:ext cx="9793995" cy="4460796"/>
          </a:xfrm>
          <a:prstGeom prst="roundRect">
            <a:avLst/>
          </a:prstGeom>
          <a:solidFill>
            <a:schemeClr val="bg1"/>
          </a:solidFill>
          <a:ln w="76200">
            <a:solidFill>
              <a:srgbClr val="FFC000"/>
            </a:solidFill>
          </a:ln>
          <a:effectLst>
            <a:outerShdw blurRad="63500" sx="102000" sy="102000" algn="ctr" rotWithShape="0">
              <a:prstClr val="black">
                <a:alpha val="40000"/>
              </a:prstClr>
            </a:outerShdw>
          </a:effectLst>
        </p:spPr>
        <p:txBody>
          <a:bodyPr wrap="square" rtlCol="0" anchor="ctr">
            <a:spAutoFit/>
          </a:bodyPr>
          <a:lstStyle/>
          <a:p>
            <a:pPr lvl="0" algn="just"/>
            <a:r>
              <a:rPr lang="vi-VN" sz="3200" b="1" dirty="0">
                <a:solidFill>
                  <a:srgbClr val="FF0000"/>
                </a:solidFill>
                <a:latin typeface="Arial" panose="020B0604020202020204" pitchFamily="34" charset="0"/>
                <a:ea typeface="Roboto" panose="02000000000000000000" pitchFamily="2" charset="0"/>
                <a:cs typeface="Arial" panose="020B0604020202020204" pitchFamily="34" charset="0"/>
              </a:rPr>
              <a:t>- Tình cảm, cảm xúc của người đọc đối với nhân vật:</a:t>
            </a:r>
          </a:p>
          <a:p>
            <a:pPr lvl="0" algn="just"/>
            <a:r>
              <a:rPr lang="vi-VN" sz="3200" dirty="0">
                <a:solidFill>
                  <a:srgbClr val="FF0000"/>
                </a:solidFill>
                <a:latin typeface="Arial" panose="020B0604020202020204" pitchFamily="34" charset="0"/>
                <a:ea typeface="Roboto" panose="02000000000000000000" pitchFamily="2" charset="0"/>
                <a:cs typeface="Arial" panose="020B0604020202020204" pitchFamily="34" charset="0"/>
              </a:rPr>
              <a:t>+ Cần tạo ra một cảm xúc tích cực hoặc tiêu cực đối với nhân vật, tùy thuộc vào mục đích của tác giả và tính cách của nhân vật.</a:t>
            </a:r>
          </a:p>
          <a:p>
            <a:pPr lvl="0" algn="just"/>
            <a:r>
              <a:rPr lang="vi-VN" sz="3200" dirty="0">
                <a:solidFill>
                  <a:srgbClr val="FF0000"/>
                </a:solidFill>
                <a:latin typeface="Arial" panose="020B0604020202020204" pitchFamily="34" charset="0"/>
                <a:ea typeface="Roboto" panose="02000000000000000000" pitchFamily="2" charset="0"/>
                <a:cs typeface="Arial" panose="020B0604020202020204" pitchFamily="34" charset="0"/>
              </a:rPr>
              <a:t>+ Mục tiêu là làm cho độc giả cảm thấy gần gũi và quan tâm đến nhân vật, để họ muốn tiếp tục đọc về cuộc phiêu lưu của nhân vật đó.</a:t>
            </a:r>
          </a:p>
        </p:txBody>
      </p:sp>
    </p:spTree>
    <p:extLst>
      <p:ext uri="{BB962C8B-B14F-4D97-AF65-F5344CB8AC3E}">
        <p14:creationId xmlns:p14="http://schemas.microsoft.com/office/powerpoint/2010/main" val="104626353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900" decel="100000" fill="hold"/>
                                        <p:tgtEl>
                                          <p:spTgt spid="3"/>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573817C-0BC1-04BA-CC85-E5CEAE7A3A3F}"/>
              </a:ext>
            </a:extLst>
          </p:cNvPr>
          <p:cNvPicPr>
            <a:picLocks noChangeAspect="1"/>
          </p:cNvPicPr>
          <p:nvPr/>
        </p:nvPicPr>
        <p:blipFill>
          <a:blip r:embed="rId2"/>
          <a:stretch>
            <a:fillRect/>
          </a:stretch>
        </p:blipFill>
        <p:spPr>
          <a:xfrm>
            <a:off x="760450" y="1528647"/>
            <a:ext cx="10253403" cy="3748432"/>
          </a:xfrm>
          <a:prstGeom prst="rect">
            <a:avLst/>
          </a:prstGeom>
        </p:spPr>
      </p:pic>
    </p:spTree>
    <p:extLst>
      <p:ext uri="{BB962C8B-B14F-4D97-AF65-F5344CB8AC3E}">
        <p14:creationId xmlns:p14="http://schemas.microsoft.com/office/powerpoint/2010/main" val="287516583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23AFBCC7-4301-4523-92DA-9298528B0539}"/>
              </a:ext>
            </a:extLst>
          </p:cNvPr>
          <p:cNvPicPr>
            <a:picLocks noChangeAspect="1"/>
          </p:cNvPicPr>
          <p:nvPr/>
        </p:nvPicPr>
        <p:blipFill>
          <a:blip r:embed="rId3">
            <a:clrChange>
              <a:clrFrom>
                <a:srgbClr val="A9DAF0"/>
              </a:clrFrom>
              <a:clrTo>
                <a:srgbClr val="A9DAF0">
                  <a:alpha val="0"/>
                </a:srgbClr>
              </a:clrTo>
            </a:clrChange>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图片 5">
            <a:extLst>
              <a:ext uri="{FF2B5EF4-FFF2-40B4-BE49-F238E27FC236}">
                <a16:creationId xmlns:a16="http://schemas.microsoft.com/office/drawing/2014/main" id="{DAC86DD1-0757-4D64-8037-47B5BD86A50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3350" y="2367171"/>
            <a:ext cx="3413760" cy="4663022"/>
          </a:xfrm>
          <a:prstGeom prst="rect">
            <a:avLst/>
          </a:prstGeom>
        </p:spPr>
      </p:pic>
      <p:pic>
        <p:nvPicPr>
          <p:cNvPr id="2" name="Picture 1">
            <a:extLst>
              <a:ext uri="{FF2B5EF4-FFF2-40B4-BE49-F238E27FC236}">
                <a16:creationId xmlns:a16="http://schemas.microsoft.com/office/drawing/2014/main" id="{5BB90708-0E3F-76BC-3D0D-8E1C9337FE0B}"/>
              </a:ext>
            </a:extLst>
          </p:cNvPr>
          <p:cNvPicPr>
            <a:picLocks noChangeAspect="1"/>
          </p:cNvPicPr>
          <p:nvPr/>
        </p:nvPicPr>
        <p:blipFill>
          <a:blip r:embed="rId5"/>
          <a:stretch>
            <a:fillRect/>
          </a:stretch>
        </p:blipFill>
        <p:spPr>
          <a:xfrm>
            <a:off x="2503008" y="2534947"/>
            <a:ext cx="7340220" cy="1633870"/>
          </a:xfrm>
          <a:prstGeom prst="rect">
            <a:avLst/>
          </a:prstGeom>
        </p:spPr>
      </p:pic>
    </p:spTree>
    <p:extLst>
      <p:ext uri="{BB962C8B-B14F-4D97-AF65-F5344CB8AC3E}">
        <p14:creationId xmlns:p14="http://schemas.microsoft.com/office/powerpoint/2010/main" val="108706767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id="{DFD5F9C3-F977-4E0E-A849-8B3AD1A80EBA}"/>
              </a:ext>
            </a:extLst>
          </p:cNvPr>
          <p:cNvSpPr/>
          <p:nvPr/>
        </p:nvSpPr>
        <p:spPr>
          <a:xfrm>
            <a:off x="848299" y="282340"/>
            <a:ext cx="10135518" cy="797313"/>
          </a:xfrm>
          <a:prstGeom prst="roundRect">
            <a:avLst/>
          </a:prstGeom>
          <a:solidFill>
            <a:srgbClr val="DFF1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字魂35号-经典雅黑"/>
              <a:cs typeface="Arial" panose="020B0604020202020204" pitchFamily="34" charset="0"/>
            </a:endParaRPr>
          </a:p>
        </p:txBody>
      </p:sp>
      <p:sp>
        <p:nvSpPr>
          <p:cNvPr id="14" name="Text Box 20">
            <a:extLst>
              <a:ext uri="{FF2B5EF4-FFF2-40B4-BE49-F238E27FC236}">
                <a16:creationId xmlns:a16="http://schemas.microsoft.com/office/drawing/2014/main" id="{DCD31523-A2D5-4933-BA79-F88E34B661B1}"/>
              </a:ext>
            </a:extLst>
          </p:cNvPr>
          <p:cNvSpPr txBox="1">
            <a:spLocks noChangeArrowheads="1"/>
          </p:cNvSpPr>
          <p:nvPr/>
        </p:nvSpPr>
        <p:spPr bwMode="auto">
          <a:xfrm>
            <a:off x="947451" y="348441"/>
            <a:ext cx="1015755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lvl="0" algn="ctr" defTabSz="914400">
              <a:spcBef>
                <a:spcPct val="50000"/>
              </a:spcBef>
              <a:buNone/>
            </a:pPr>
            <a:r>
              <a:rPr lang="en-US" altLang="en-US" b="1" dirty="0" err="1">
                <a:solidFill>
                  <a:srgbClr val="C00000"/>
                </a:solidFill>
              </a:rPr>
              <a:t>Thực</a:t>
            </a:r>
            <a:r>
              <a:rPr lang="en-US" altLang="en-US" b="1" dirty="0">
                <a:solidFill>
                  <a:srgbClr val="C00000"/>
                </a:solidFill>
              </a:rPr>
              <a:t> </a:t>
            </a:r>
            <a:r>
              <a:rPr lang="en-US" altLang="en-US" b="1" dirty="0" err="1">
                <a:solidFill>
                  <a:srgbClr val="C00000"/>
                </a:solidFill>
              </a:rPr>
              <a:t>hiện</a:t>
            </a:r>
            <a:r>
              <a:rPr lang="en-US" altLang="en-US" b="1" dirty="0">
                <a:solidFill>
                  <a:srgbClr val="C00000"/>
                </a:solidFill>
              </a:rPr>
              <a:t> </a:t>
            </a:r>
            <a:r>
              <a:rPr lang="en-US" altLang="en-US" b="1" dirty="0" err="1">
                <a:solidFill>
                  <a:srgbClr val="C00000"/>
                </a:solidFill>
              </a:rPr>
              <a:t>dự</a:t>
            </a:r>
            <a:r>
              <a:rPr lang="en-US" altLang="en-US" b="1" dirty="0">
                <a:solidFill>
                  <a:srgbClr val="C00000"/>
                </a:solidFill>
              </a:rPr>
              <a:t> </a:t>
            </a:r>
            <a:r>
              <a:rPr lang="en-US" altLang="en-US" b="1" dirty="0" err="1">
                <a:solidFill>
                  <a:srgbClr val="C00000"/>
                </a:solidFill>
              </a:rPr>
              <a:t>án</a:t>
            </a:r>
            <a:r>
              <a:rPr lang="en-US" altLang="en-US" b="1" dirty="0">
                <a:solidFill>
                  <a:srgbClr val="C00000"/>
                </a:solidFill>
              </a:rPr>
              <a:t>: </a:t>
            </a:r>
            <a:r>
              <a:rPr lang="en-US" altLang="en-US" b="1" dirty="0" err="1">
                <a:solidFill>
                  <a:srgbClr val="C00000"/>
                </a:solidFill>
              </a:rPr>
              <a:t>Sổ</a:t>
            </a:r>
            <a:r>
              <a:rPr lang="en-US" altLang="en-US" b="1" dirty="0">
                <a:solidFill>
                  <a:srgbClr val="C00000"/>
                </a:solidFill>
              </a:rPr>
              <a:t> </a:t>
            </a:r>
            <a:r>
              <a:rPr lang="en-US" altLang="en-US" b="1" dirty="0" err="1">
                <a:solidFill>
                  <a:srgbClr val="C00000"/>
                </a:solidFill>
              </a:rPr>
              <a:t>tay</a:t>
            </a:r>
            <a:r>
              <a:rPr lang="en-US" altLang="en-US" b="1" dirty="0">
                <a:solidFill>
                  <a:srgbClr val="C00000"/>
                </a:solidFill>
              </a:rPr>
              <a:t> </a:t>
            </a:r>
            <a:r>
              <a:rPr lang="en-US" altLang="en-US" b="1" dirty="0" err="1">
                <a:solidFill>
                  <a:srgbClr val="C00000"/>
                </a:solidFill>
              </a:rPr>
              <a:t>từ</a:t>
            </a:r>
            <a:r>
              <a:rPr lang="en-US" altLang="en-US" b="1" dirty="0">
                <a:solidFill>
                  <a:srgbClr val="C00000"/>
                </a:solidFill>
              </a:rPr>
              <a:t> </a:t>
            </a:r>
            <a:r>
              <a:rPr lang="en-US" altLang="en-US" b="1" dirty="0" err="1">
                <a:solidFill>
                  <a:srgbClr val="C00000"/>
                </a:solidFill>
              </a:rPr>
              <a:t>ngữ</a:t>
            </a:r>
            <a:r>
              <a:rPr lang="en-US" altLang="en-US" b="1" dirty="0">
                <a:solidFill>
                  <a:srgbClr val="C00000"/>
                </a:solidFill>
              </a:rPr>
              <a:t> </a:t>
            </a:r>
            <a:r>
              <a:rPr lang="en-US" altLang="en-US" b="1" dirty="0" err="1">
                <a:solidFill>
                  <a:srgbClr val="C00000"/>
                </a:solidFill>
              </a:rPr>
              <a:t>tiếng</a:t>
            </a:r>
            <a:r>
              <a:rPr lang="en-US" altLang="en-US" b="1" dirty="0">
                <a:solidFill>
                  <a:srgbClr val="C00000"/>
                </a:solidFill>
              </a:rPr>
              <a:t> </a:t>
            </a:r>
            <a:r>
              <a:rPr lang="en-US" altLang="en-US" b="1" dirty="0" err="1">
                <a:solidFill>
                  <a:srgbClr val="C00000"/>
                </a:solidFill>
              </a:rPr>
              <a:t>Việt</a:t>
            </a:r>
            <a:r>
              <a:rPr lang="en-US" altLang="en-US" b="1" dirty="0">
                <a:solidFill>
                  <a:srgbClr val="C00000"/>
                </a:solidFill>
              </a:rPr>
              <a:t> </a:t>
            </a:r>
            <a:r>
              <a:rPr lang="en-US" altLang="en-US" b="1" dirty="0" err="1">
                <a:solidFill>
                  <a:srgbClr val="C00000"/>
                </a:solidFill>
              </a:rPr>
              <a:t>của</a:t>
            </a:r>
            <a:r>
              <a:rPr lang="en-US" altLang="en-US" b="1" dirty="0">
                <a:solidFill>
                  <a:srgbClr val="C00000"/>
                </a:solidFill>
              </a:rPr>
              <a:t> </a:t>
            </a:r>
            <a:r>
              <a:rPr lang="en-US" altLang="en-US" b="1" dirty="0" err="1">
                <a:solidFill>
                  <a:srgbClr val="C00000"/>
                </a:solidFill>
              </a:rPr>
              <a:t>em</a:t>
            </a:r>
            <a:endParaRPr kumimoji="0" lang="vi-VN" altLang="en-US" sz="3200" b="1" i="0" u="none" strike="noStrike" kern="1200" cap="none" spc="0" normalizeH="0" baseline="0" noProof="0" dirty="0">
              <a:ln>
                <a:noFill/>
              </a:ln>
              <a:solidFill>
                <a:srgbClr val="C00000"/>
              </a:solidFill>
              <a:effectLst/>
              <a:uLnTx/>
              <a:uFillTx/>
              <a:latin typeface="Arial" panose="020B0604020202020204" pitchFamily="34" charset="0"/>
              <a:ea typeface="字魂35号-经典雅黑"/>
              <a:cs typeface="Arial" panose="020B0604020202020204" pitchFamily="34" charset="0"/>
            </a:endParaRPr>
          </a:p>
        </p:txBody>
      </p:sp>
      <p:pic>
        <p:nvPicPr>
          <p:cNvPr id="3" name="Picture 2">
            <a:extLst>
              <a:ext uri="{FF2B5EF4-FFF2-40B4-BE49-F238E27FC236}">
                <a16:creationId xmlns:a16="http://schemas.microsoft.com/office/drawing/2014/main" id="{521628D8-1C41-1D2A-3E16-B59EF07E811A}"/>
              </a:ext>
            </a:extLst>
          </p:cNvPr>
          <p:cNvPicPr>
            <a:picLocks noChangeAspect="1"/>
          </p:cNvPicPr>
          <p:nvPr/>
        </p:nvPicPr>
        <p:blipFill>
          <a:blip r:embed="rId3"/>
          <a:stretch>
            <a:fillRect/>
          </a:stretch>
        </p:blipFill>
        <p:spPr>
          <a:xfrm>
            <a:off x="961164" y="1935582"/>
            <a:ext cx="9857400" cy="2880056"/>
          </a:xfrm>
          <a:prstGeom prst="rect">
            <a:avLst/>
          </a:prstGeom>
        </p:spPr>
      </p:pic>
    </p:spTree>
    <p:extLst>
      <p:ext uri="{BB962C8B-B14F-4D97-AF65-F5344CB8AC3E}">
        <p14:creationId xmlns:p14="http://schemas.microsoft.com/office/powerpoint/2010/main" val="412943528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14"/>
                                        </p:tgtEl>
                                        <p:attrNameLst>
                                          <p:attrName>style.visibility</p:attrName>
                                        </p:attrNameLst>
                                      </p:cBhvr>
                                      <p:to>
                                        <p:strVal val="visible"/>
                                      </p:to>
                                    </p:set>
                                    <p:anim calcmode="discrete" valueType="clr">
                                      <p:cBhvr override="childStyle">
                                        <p:cTn id="7" dur="80"/>
                                        <p:tgtEl>
                                          <p:spTgt spid="14"/>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4"/>
                                        </p:tgtEl>
                                        <p:attrNameLst>
                                          <p:attrName>fillcolor</p:attrName>
                                        </p:attrNameLst>
                                      </p:cBhvr>
                                      <p:tavLst>
                                        <p:tav tm="0">
                                          <p:val>
                                            <p:clrVal>
                                              <a:schemeClr val="accent2"/>
                                            </p:clrVal>
                                          </p:val>
                                        </p:tav>
                                        <p:tav tm="50000">
                                          <p:val>
                                            <p:clrVal>
                                              <a:schemeClr val="hlink"/>
                                            </p:clrVal>
                                          </p:val>
                                        </p:tav>
                                      </p:tavLst>
                                    </p:anim>
                                    <p:set>
                                      <p:cBhvr>
                                        <p:cTn id="9" dur="80"/>
                                        <p:tgtEl>
                                          <p:spTgt spid="14"/>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down)">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39F4EF2-3389-CC3D-75D6-FB596559F4F9}"/>
              </a:ext>
            </a:extLst>
          </p:cNvPr>
          <p:cNvPicPr>
            <a:picLocks noChangeAspect="1"/>
          </p:cNvPicPr>
          <p:nvPr/>
        </p:nvPicPr>
        <p:blipFill>
          <a:blip r:embed="rId2"/>
          <a:stretch>
            <a:fillRect/>
          </a:stretch>
        </p:blipFill>
        <p:spPr>
          <a:xfrm>
            <a:off x="1309572" y="1179206"/>
            <a:ext cx="9746759" cy="4219059"/>
          </a:xfrm>
          <a:prstGeom prst="rect">
            <a:avLst/>
          </a:prstGeom>
        </p:spPr>
      </p:pic>
    </p:spTree>
    <p:extLst>
      <p:ext uri="{BB962C8B-B14F-4D97-AF65-F5344CB8AC3E}">
        <p14:creationId xmlns:p14="http://schemas.microsoft.com/office/powerpoint/2010/main" val="178409422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y2mate.com - Những Câu Chuyện Cổ Tích  Bé Minh Vy MV Official  Ca Nhạc Thiếu Nhi Cho Bé_720pFH">
            <a:hlinkClick r:id="" action="ppaction://media"/>
            <a:extLst>
              <a:ext uri="{FF2B5EF4-FFF2-40B4-BE49-F238E27FC236}">
                <a16:creationId xmlns:a16="http://schemas.microsoft.com/office/drawing/2014/main" id="{32FDA860-FE62-1BFE-7A98-D8AE59241098}"/>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 y="-1"/>
            <a:ext cx="12192001" cy="6858001"/>
          </a:xfrm>
          <a:prstGeom prst="rect">
            <a:avLst/>
          </a:prstGeom>
        </p:spPr>
      </p:pic>
    </p:spTree>
    <p:extLst>
      <p:ext uri="{BB962C8B-B14F-4D97-AF65-F5344CB8AC3E}">
        <p14:creationId xmlns:p14="http://schemas.microsoft.com/office/powerpoint/2010/main" val="309252927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869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id="{DFD5F9C3-F977-4E0E-A849-8B3AD1A80EBA}"/>
              </a:ext>
            </a:extLst>
          </p:cNvPr>
          <p:cNvSpPr/>
          <p:nvPr/>
        </p:nvSpPr>
        <p:spPr>
          <a:xfrm>
            <a:off x="848299" y="282340"/>
            <a:ext cx="10135518" cy="797313"/>
          </a:xfrm>
          <a:prstGeom prst="roundRect">
            <a:avLst/>
          </a:prstGeom>
          <a:solidFill>
            <a:srgbClr val="DFF1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字魂35号-经典雅黑"/>
              <a:cs typeface="Arial" panose="020B0604020202020204" pitchFamily="34" charset="0"/>
            </a:endParaRPr>
          </a:p>
        </p:txBody>
      </p:sp>
      <p:sp>
        <p:nvSpPr>
          <p:cNvPr id="14" name="Text Box 20">
            <a:extLst>
              <a:ext uri="{FF2B5EF4-FFF2-40B4-BE49-F238E27FC236}">
                <a16:creationId xmlns:a16="http://schemas.microsoft.com/office/drawing/2014/main" id="{DCD31523-A2D5-4933-BA79-F88E34B661B1}"/>
              </a:ext>
            </a:extLst>
          </p:cNvPr>
          <p:cNvSpPr txBox="1">
            <a:spLocks noChangeArrowheads="1"/>
          </p:cNvSpPr>
          <p:nvPr/>
        </p:nvSpPr>
        <p:spPr bwMode="auto">
          <a:xfrm>
            <a:off x="947451" y="348441"/>
            <a:ext cx="10157551"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lvl="0" algn="ctr" defTabSz="914400">
              <a:spcBef>
                <a:spcPct val="50000"/>
              </a:spcBef>
              <a:buNone/>
            </a:pPr>
            <a:r>
              <a:rPr lang="vi-VN" altLang="en-US" sz="3000" b="1" dirty="0">
                <a:solidFill>
                  <a:srgbClr val="C00000"/>
                </a:solidFill>
              </a:rPr>
              <a:t>Tìm đọc câu chuyện về nhà trường, thầy cô, học sinh</a:t>
            </a:r>
            <a:endParaRPr kumimoji="0" lang="vi-VN" altLang="en-US" sz="3000" b="1" i="0" u="none" strike="noStrike" kern="1200" cap="none" spc="0" normalizeH="0" baseline="0" noProof="0" dirty="0">
              <a:ln>
                <a:noFill/>
              </a:ln>
              <a:solidFill>
                <a:srgbClr val="C00000"/>
              </a:solidFill>
              <a:effectLst/>
              <a:uLnTx/>
              <a:uFillTx/>
              <a:ea typeface="字魂35号-经典雅黑"/>
            </a:endParaRPr>
          </a:p>
        </p:txBody>
      </p:sp>
      <p:sp>
        <p:nvSpPr>
          <p:cNvPr id="2" name="TextBox 1">
            <a:extLst>
              <a:ext uri="{FF2B5EF4-FFF2-40B4-BE49-F238E27FC236}">
                <a16:creationId xmlns:a16="http://schemas.microsoft.com/office/drawing/2014/main" id="{56882FFF-C1CB-1277-6526-BD117F65F0AE}"/>
              </a:ext>
            </a:extLst>
          </p:cNvPr>
          <p:cNvSpPr txBox="1"/>
          <p:nvPr/>
        </p:nvSpPr>
        <p:spPr>
          <a:xfrm>
            <a:off x="1035585" y="1090670"/>
            <a:ext cx="10939750" cy="5478423"/>
          </a:xfrm>
          <a:prstGeom prst="rect">
            <a:avLst/>
          </a:prstGeom>
          <a:noFill/>
        </p:spPr>
        <p:txBody>
          <a:bodyPr wrap="square" rtlCol="0">
            <a:spAutoFit/>
          </a:bodyPr>
          <a:lstStyle/>
          <a:p>
            <a:pPr algn="ctr"/>
            <a:r>
              <a:rPr lang="vi-VN" sz="1400" b="1" i="0" dirty="0">
                <a:solidFill>
                  <a:srgbClr val="000000"/>
                </a:solidFill>
                <a:effectLst/>
                <a:latin typeface="Cambria" panose="02040503050406030204" pitchFamily="18" charset="0"/>
                <a:ea typeface="Cambria" panose="02040503050406030204" pitchFamily="18" charset="0"/>
              </a:rPr>
              <a:t>Người thầy và chiếc đồng hồ</a:t>
            </a:r>
            <a:endParaRPr lang="vi-VN" sz="1400" b="0" i="0" dirty="0">
              <a:solidFill>
                <a:srgbClr val="000000"/>
              </a:solidFill>
              <a:effectLst/>
              <a:latin typeface="Cambria" panose="02040503050406030204" pitchFamily="18" charset="0"/>
              <a:ea typeface="Cambria" panose="02040503050406030204" pitchFamily="18" charset="0"/>
            </a:endParaRPr>
          </a:p>
          <a:p>
            <a:pPr algn="just"/>
            <a:r>
              <a:rPr lang="vi-VN" sz="1400" b="0" i="0" dirty="0">
                <a:solidFill>
                  <a:srgbClr val="000000"/>
                </a:solidFill>
                <a:effectLst/>
                <a:latin typeface="Cambria" panose="02040503050406030204" pitchFamily="18" charset="0"/>
                <a:ea typeface="Cambria" panose="02040503050406030204" pitchFamily="18" charset="0"/>
              </a:rPr>
              <a:t>Một thanh niên nhìn thấy người thầy thời tiểu học của mình tại một đám cưới. Anh ta đến chào người thầy với tất cả sự kính trọng:</a:t>
            </a:r>
          </a:p>
          <a:p>
            <a:pPr algn="just"/>
            <a:r>
              <a:rPr lang="vi-VN" sz="1400" b="0" i="0" dirty="0">
                <a:solidFill>
                  <a:srgbClr val="000000"/>
                </a:solidFill>
                <a:effectLst/>
                <a:latin typeface="Cambria" panose="02040503050406030204" pitchFamily="18" charset="0"/>
                <a:ea typeface="Cambria" panose="02040503050406030204" pitchFamily="18" charset="0"/>
              </a:rPr>
              <a:t>– Thầy có nhớ em không ạ?</a:t>
            </a:r>
          </a:p>
          <a:p>
            <a:pPr algn="just"/>
            <a:r>
              <a:rPr lang="vi-VN" sz="1400" b="0" i="0" dirty="0">
                <a:solidFill>
                  <a:srgbClr val="000000"/>
                </a:solidFill>
                <a:effectLst/>
                <a:latin typeface="Cambria" panose="02040503050406030204" pitchFamily="18" charset="0"/>
                <a:ea typeface="Cambria" panose="02040503050406030204" pitchFamily="18" charset="0"/>
              </a:rPr>
              <a:t>Thầy giáo nói:</a:t>
            </a:r>
          </a:p>
          <a:p>
            <a:pPr algn="just"/>
            <a:r>
              <a:rPr lang="vi-VN" sz="1400" b="0" i="0" dirty="0">
                <a:solidFill>
                  <a:srgbClr val="000000"/>
                </a:solidFill>
                <a:effectLst/>
                <a:latin typeface="Cambria" panose="02040503050406030204" pitchFamily="18" charset="0"/>
                <a:ea typeface="Cambria" panose="02040503050406030204" pitchFamily="18" charset="0"/>
              </a:rPr>
              <a:t>– Thầy không nhớ lắm, hãy nói về em xem nào.</a:t>
            </a:r>
          </a:p>
          <a:p>
            <a:pPr algn="just"/>
            <a:r>
              <a:rPr lang="vi-VN" sz="1400" b="0" i="0" dirty="0">
                <a:solidFill>
                  <a:srgbClr val="000000"/>
                </a:solidFill>
                <a:effectLst/>
                <a:latin typeface="Cambria" panose="02040503050406030204" pitchFamily="18" charset="0"/>
                <a:ea typeface="Cambria" panose="02040503050406030204" pitchFamily="18" charset="0"/>
              </a:rPr>
              <a:t>Người học trò nói: Em đã học lớp 3 của thầy hồi đó, em đã ăn cắp chiếc đồng hồ của một bạn trong lớp. Em chắc là thầy nhớ chuyện đó mà.</a:t>
            </a:r>
          </a:p>
          <a:p>
            <a:pPr algn="just"/>
            <a:r>
              <a:rPr lang="vi-VN" sz="1400" b="0" i="0" dirty="0">
                <a:solidFill>
                  <a:srgbClr val="000000"/>
                </a:solidFill>
                <a:effectLst/>
                <a:latin typeface="Cambria" panose="02040503050406030204" pitchFamily="18" charset="0"/>
                <a:ea typeface="Cambria" panose="02040503050406030204" pitchFamily="18" charset="0"/>
              </a:rPr>
              <a:t>Nghề giáo cần rất nhiều tình thương yêu, lòng nhiệt huyết, đam mê, và cả sự cống hiến cho sự nghiệp giáo dục con người.</a:t>
            </a:r>
          </a:p>
          <a:p>
            <a:pPr algn="just"/>
            <a:r>
              <a:rPr lang="vi-VN" sz="1400" b="0" i="0" dirty="0">
                <a:solidFill>
                  <a:srgbClr val="000000"/>
                </a:solidFill>
                <a:effectLst/>
                <a:latin typeface="Cambria" panose="02040503050406030204" pitchFamily="18" charset="0"/>
                <a:ea typeface="Cambria" panose="02040503050406030204" pitchFamily="18" charset="0"/>
              </a:rPr>
              <a:t>Một bạn trong lớp có một chiếc đồng hồ rất đẹp, vì vậy em đã ăn trộm nó. Bạn ấy khóc và méc với thầy có người lấy cắp đồng hồ của bạn. Thầy bảo cả lớp đứng cho thầy soát túi. Em nhận ra rằng, hành động của mình trước sau sẽ bị phơi bày ra trước mặt tất cả các bạn. Em sẽ bị gọi là thằng ăn cắp, một kẻ nói dối và hạnh kiểm của em sẽ bị hoen ố mãi mãi.</a:t>
            </a:r>
          </a:p>
          <a:p>
            <a:pPr algn="just"/>
            <a:r>
              <a:rPr lang="vi-VN" sz="1400" b="0" i="0" dirty="0">
                <a:solidFill>
                  <a:srgbClr val="000000"/>
                </a:solidFill>
                <a:effectLst/>
                <a:latin typeface="Cambria" panose="02040503050406030204" pitchFamily="18" charset="0"/>
                <a:ea typeface="Cambria" panose="02040503050406030204" pitchFamily="18" charset="0"/>
              </a:rPr>
              <a:t>Thầy đã bắt chúng em đứng quay mặt vào tường và nhắm mắt lại. Thầy soát từng chiếc túi, và khi lấy chiếc đồng hồ từ túi của em, thầy tiếp tục soát đến túi của bạn cuối cùng. Xong xuôi, thầy kêu chúng em mở mắt ra và thầy ngồi xuống ghế. Giây phút đó em thật sự lo sợ là thầy sẽ bêu tên em ra trước các bạn.</a:t>
            </a:r>
          </a:p>
          <a:p>
            <a:pPr algn="just"/>
            <a:r>
              <a:rPr lang="vi-VN" sz="1400" b="0" i="0" dirty="0">
                <a:solidFill>
                  <a:srgbClr val="000000"/>
                </a:solidFill>
                <a:effectLst/>
                <a:latin typeface="Cambria" panose="02040503050406030204" pitchFamily="18" charset="0"/>
                <a:ea typeface="Cambria" panose="02040503050406030204" pitchFamily="18" charset="0"/>
              </a:rPr>
              <a:t>Thầy giơ cái đồng hồ cho cả lớp thấy và đưa trả lại cho bạn ấy. Thầy đã không nêu tên người ăn cắp chiếc đồng hồ. Thầy không nói với em một lời nào và cũng không bao giờ đề cập chuyện đó với bất cứ ai. Suốt những năm tiểu học, không một giáo viên hay học sinh nào nói với em về chuyện ăn cắp đồng hồ.</a:t>
            </a:r>
          </a:p>
          <a:p>
            <a:pPr algn="just"/>
            <a:r>
              <a:rPr lang="vi-VN" sz="1400" b="0" i="0" dirty="0">
                <a:solidFill>
                  <a:srgbClr val="000000"/>
                </a:solidFill>
                <a:effectLst/>
                <a:latin typeface="Cambria" panose="02040503050406030204" pitchFamily="18" charset="0"/>
                <a:ea typeface="Cambria" panose="02040503050406030204" pitchFamily="18" charset="0"/>
              </a:rPr>
              <a:t>Em nghĩ Thầy đã cứu vớt cho danh dự của em ngày đó. Thầy không nhớ em sao? Sao thầy lại không nhớ em được, thưa thầy? Em chắc là thầy phải nhớ câu chuyện em đã ăn cắp cái đồng hồ và thầy không muốn làm em xấu hổ. Đó là một câu chuyện không thể nào quên.</a:t>
            </a:r>
          </a:p>
          <a:p>
            <a:pPr algn="just"/>
            <a:r>
              <a:rPr lang="vi-VN" sz="1400" b="0" i="0" dirty="0">
                <a:solidFill>
                  <a:srgbClr val="000000"/>
                </a:solidFill>
                <a:effectLst/>
                <a:latin typeface="Cambria" panose="02040503050406030204" pitchFamily="18" charset="0"/>
                <a:ea typeface="Cambria" panose="02040503050406030204" pitchFamily="18" charset="0"/>
              </a:rPr>
              <a:t>Đừng để chữ “tâm” của người thầy ngày càng mai một, vơi đi.</a:t>
            </a:r>
          </a:p>
          <a:p>
            <a:pPr algn="just"/>
            <a:r>
              <a:rPr lang="vi-VN" sz="1400" b="0" i="0" dirty="0">
                <a:solidFill>
                  <a:srgbClr val="000000"/>
                </a:solidFill>
                <a:effectLst/>
                <a:latin typeface="Cambria" panose="02040503050406030204" pitchFamily="18" charset="0"/>
                <a:ea typeface="Cambria" panose="02040503050406030204" pitchFamily="18" charset="0"/>
              </a:rPr>
              <a:t>Người thầy đáp: – Thầy không thể nào nhớ được ai đã lấy cắp cái đồng hồ ngày đó, bởi vì khi thầy soát túi các em, thầy cũng… nhắm mắt!</a:t>
            </a:r>
          </a:p>
          <a:p>
            <a:pPr algn="just"/>
            <a:r>
              <a:rPr lang="vi-VN" sz="1400" b="0" i="0" dirty="0">
                <a:solidFill>
                  <a:srgbClr val="000000"/>
                </a:solidFill>
                <a:effectLst/>
                <a:latin typeface="Cambria" panose="02040503050406030204" pitchFamily="18" charset="0"/>
                <a:ea typeface="Cambria" panose="02040503050406030204" pitchFamily="18" charset="0"/>
              </a:rPr>
              <a:t>Thầy nghĩ rằng việc lấy chiếc đồng hồ đó là một hành động nhất thời bồng bột của các em. Thầy không muốn hành vi đó lưu lại trong trí nhớ của các em như một vết nhơ mà muốn đó như là một bài học để rút kinh nghiệm. Cho nên tốt nhất thầy không nên biết người đó là ai và cũng không nên nhắc lại việc đó vì thầy tin rằng, em nào đã lấy sẽ tự biết sửa đổi để trở thành người tốt hơn.</a:t>
            </a:r>
          </a:p>
          <a:p>
            <a:pPr algn="r"/>
            <a:r>
              <a:rPr lang="vi-VN" sz="1400" b="0" i="0" dirty="0">
                <a:solidFill>
                  <a:srgbClr val="000000"/>
                </a:solidFill>
                <a:effectLst/>
                <a:latin typeface="Cambria" panose="02040503050406030204" pitchFamily="18" charset="0"/>
                <a:ea typeface="Cambria" panose="02040503050406030204" pitchFamily="18" charset="0"/>
              </a:rPr>
              <a:t>(Sưu tầm)</a:t>
            </a:r>
          </a:p>
          <a:p>
            <a:endParaRPr lang="en-US" sz="14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25459897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14"/>
                                        </p:tgtEl>
                                        <p:attrNameLst>
                                          <p:attrName>style.visibility</p:attrName>
                                        </p:attrNameLst>
                                      </p:cBhvr>
                                      <p:to>
                                        <p:strVal val="visible"/>
                                      </p:to>
                                    </p:set>
                                    <p:anim calcmode="discrete" valueType="clr">
                                      <p:cBhvr override="childStyle">
                                        <p:cTn id="7" dur="80"/>
                                        <p:tgtEl>
                                          <p:spTgt spid="14"/>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4"/>
                                        </p:tgtEl>
                                        <p:attrNameLst>
                                          <p:attrName>fillcolor</p:attrName>
                                        </p:attrNameLst>
                                      </p:cBhvr>
                                      <p:tavLst>
                                        <p:tav tm="0">
                                          <p:val>
                                            <p:clrVal>
                                              <a:schemeClr val="accent2"/>
                                            </p:clrVal>
                                          </p:val>
                                        </p:tav>
                                        <p:tav tm="50000">
                                          <p:val>
                                            <p:clrVal>
                                              <a:schemeClr val="hlink"/>
                                            </p:clrVal>
                                          </p:val>
                                        </p:tav>
                                      </p:tavLst>
                                    </p:anim>
                                    <p:set>
                                      <p:cBhvr>
                                        <p:cTn id="9" dur="80"/>
                                        <p:tgtEl>
                                          <p:spTgt spid="14"/>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1">
            <a:extLst>
              <a:ext uri="{FF2B5EF4-FFF2-40B4-BE49-F238E27FC236}">
                <a16:creationId xmlns:a16="http://schemas.microsoft.com/office/drawing/2014/main" id="{4B3BF4C0-FA8B-4744-AC2A-E5C7573EE3A5}"/>
              </a:ext>
            </a:extLst>
          </p:cNvPr>
          <p:cNvPicPr>
            <a:picLocks noChangeAspect="1"/>
          </p:cNvPicPr>
          <p:nvPr/>
        </p:nvPicPr>
        <p:blipFill>
          <a:blip r:embed="rId2">
            <a:clrChange>
              <a:clrFrom>
                <a:srgbClr val="A9DAF0"/>
              </a:clrFrom>
              <a:clrTo>
                <a:srgbClr val="A9DAF0">
                  <a:alpha val="0"/>
                </a:srgbClr>
              </a:clrTo>
            </a:clrChange>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3CF2C350-9A63-49AC-BD80-E8AAFDEBC737}"/>
              </a:ext>
            </a:extLst>
          </p:cNvPr>
          <p:cNvSpPr/>
          <p:nvPr/>
        </p:nvSpPr>
        <p:spPr>
          <a:xfrm>
            <a:off x="871492" y="820022"/>
            <a:ext cx="10449016" cy="53236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字魂35号-经典雅黑"/>
              <a:cs typeface="Arial" panose="020B0604020202020204" pitchFamily="34" charset="0"/>
            </a:endParaRPr>
          </a:p>
        </p:txBody>
      </p:sp>
      <p:sp>
        <p:nvSpPr>
          <p:cNvPr id="15" name="Text Box 4">
            <a:extLst>
              <a:ext uri="{FF2B5EF4-FFF2-40B4-BE49-F238E27FC236}">
                <a16:creationId xmlns:a16="http://schemas.microsoft.com/office/drawing/2014/main" id="{7E793470-B545-4BBE-A9C5-0A6166DD8B1A}"/>
              </a:ext>
            </a:extLst>
          </p:cNvPr>
          <p:cNvSpPr txBox="1">
            <a:spLocks noChangeArrowheads="1"/>
          </p:cNvSpPr>
          <p:nvPr/>
        </p:nvSpPr>
        <p:spPr bwMode="auto">
          <a:xfrm>
            <a:off x="1849884" y="2676327"/>
            <a:ext cx="9591809"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vi-VN" altLang="en-US" sz="4000" b="1" i="0" u="none" strike="noStrike" kern="1200" cap="none" spc="0" normalizeH="0" baseline="0" noProof="0" dirty="0">
                <a:ln>
                  <a:noFill/>
                </a:ln>
                <a:solidFill>
                  <a:srgbClr val="3C72BE"/>
                </a:solidFill>
                <a:effectLst/>
                <a:uLnTx/>
                <a:uFillTx/>
                <a:ea typeface="字魂35号-经典雅黑"/>
              </a:rPr>
              <a:t>- </a:t>
            </a:r>
            <a:r>
              <a:rPr kumimoji="0" lang="en-US" altLang="en-US" sz="4000" b="1" i="0" u="none" strike="noStrike" kern="1200" cap="none" spc="0" normalizeH="0" baseline="0" noProof="0" dirty="0" err="1">
                <a:ln>
                  <a:noFill/>
                </a:ln>
                <a:solidFill>
                  <a:srgbClr val="3C72BE"/>
                </a:solidFill>
                <a:effectLst/>
                <a:uLnTx/>
                <a:uFillTx/>
                <a:ea typeface="字魂35号-经典雅黑"/>
              </a:rPr>
              <a:t>Xem</a:t>
            </a:r>
            <a:r>
              <a:rPr kumimoji="0" lang="en-US" altLang="en-US" sz="4000" b="1" i="0" u="none" strike="noStrike" kern="1200" cap="none" spc="0" normalizeH="0" baseline="0" noProof="0" dirty="0">
                <a:ln>
                  <a:noFill/>
                </a:ln>
                <a:solidFill>
                  <a:srgbClr val="3C72BE"/>
                </a:solidFill>
                <a:effectLst/>
                <a:uLnTx/>
                <a:uFillTx/>
                <a:ea typeface="字魂35号-经典雅黑"/>
              </a:rPr>
              <a:t> </a:t>
            </a:r>
            <a:r>
              <a:rPr kumimoji="0" lang="en-US" altLang="en-US" sz="4000" b="1" i="0" u="none" strike="noStrike" kern="1200" cap="none" spc="0" normalizeH="0" baseline="0" noProof="0" dirty="0" err="1">
                <a:ln>
                  <a:noFill/>
                </a:ln>
                <a:solidFill>
                  <a:srgbClr val="3C72BE"/>
                </a:solidFill>
                <a:effectLst/>
                <a:uLnTx/>
                <a:uFillTx/>
                <a:ea typeface="字魂35号-经典雅黑"/>
              </a:rPr>
              <a:t>lại</a:t>
            </a:r>
            <a:r>
              <a:rPr kumimoji="0" lang="en-US" altLang="en-US" sz="4000" b="1" i="0" u="none" strike="noStrike" kern="1200" cap="none" spc="0" normalizeH="0" baseline="0" noProof="0" dirty="0">
                <a:ln>
                  <a:noFill/>
                </a:ln>
                <a:solidFill>
                  <a:srgbClr val="3C72BE"/>
                </a:solidFill>
                <a:effectLst/>
                <a:uLnTx/>
                <a:uFillTx/>
                <a:ea typeface="字魂35号-经典雅黑"/>
              </a:rPr>
              <a:t> </a:t>
            </a:r>
            <a:r>
              <a:rPr kumimoji="0" lang="vi-VN" altLang="en-US" sz="4000" b="1" i="0" u="none" strike="noStrike" kern="1200" cap="none" spc="0" normalizeH="0" baseline="0" noProof="0" dirty="0">
                <a:ln>
                  <a:noFill/>
                </a:ln>
                <a:solidFill>
                  <a:srgbClr val="3C72BE"/>
                </a:solidFill>
                <a:effectLst/>
                <a:uLnTx/>
                <a:uFillTx/>
                <a:ea typeface="字魂35号-经典雅黑"/>
              </a:rPr>
              <a:t>bài</a:t>
            </a:r>
            <a:r>
              <a:rPr kumimoji="0" lang="en-US" altLang="en-US" sz="4000" b="1" i="0" u="none" strike="noStrike" kern="1200" cap="none" spc="0" normalizeH="0" baseline="0" noProof="0" dirty="0">
                <a:ln>
                  <a:noFill/>
                </a:ln>
                <a:solidFill>
                  <a:srgbClr val="3C72BE"/>
                </a:solidFill>
                <a:effectLst/>
                <a:uLnTx/>
                <a:uFillTx/>
                <a:ea typeface="字魂35号-经典雅黑"/>
              </a:rPr>
              <a:t> </a:t>
            </a:r>
            <a:r>
              <a:rPr kumimoji="0" lang="en-US" altLang="en-US" sz="4000" b="1" i="0" u="none" strike="noStrike" kern="1200" cap="none" spc="0" normalizeH="0" baseline="0" noProof="0" dirty="0" err="1">
                <a:ln>
                  <a:noFill/>
                </a:ln>
                <a:solidFill>
                  <a:srgbClr val="3C72BE"/>
                </a:solidFill>
                <a:effectLst/>
                <a:uLnTx/>
                <a:uFillTx/>
                <a:ea typeface="字魂35号-经典雅黑"/>
              </a:rPr>
              <a:t>học</a:t>
            </a:r>
            <a:r>
              <a:rPr kumimoji="0" lang="en-US" altLang="en-US" sz="4000" b="1" i="0" u="none" strike="noStrike" kern="1200" cap="none" spc="0" normalizeH="0" noProof="0" dirty="0">
                <a:ln>
                  <a:noFill/>
                </a:ln>
                <a:solidFill>
                  <a:srgbClr val="3C72BE"/>
                </a:solidFill>
                <a:effectLst/>
                <a:uLnTx/>
                <a:uFillTx/>
                <a:ea typeface="字魂35号-经典雅黑"/>
              </a:rPr>
              <a:t> </a:t>
            </a:r>
            <a:r>
              <a:rPr kumimoji="0" lang="en-US" altLang="en-US" sz="4000" b="1" i="0" u="none" strike="noStrike" kern="1200" cap="none" spc="0" normalizeH="0" noProof="0" dirty="0" err="1">
                <a:ln>
                  <a:noFill/>
                </a:ln>
                <a:solidFill>
                  <a:srgbClr val="3C72BE"/>
                </a:solidFill>
                <a:effectLst/>
                <a:uLnTx/>
                <a:uFillTx/>
                <a:ea typeface="字魂35号-经典雅黑"/>
              </a:rPr>
              <a:t>hôm</a:t>
            </a:r>
            <a:r>
              <a:rPr kumimoji="0" lang="en-US" altLang="en-US" sz="4000" b="1" i="0" u="none" strike="noStrike" kern="1200" cap="none" spc="0" normalizeH="0" noProof="0" dirty="0">
                <a:ln>
                  <a:noFill/>
                </a:ln>
                <a:solidFill>
                  <a:srgbClr val="3C72BE"/>
                </a:solidFill>
                <a:effectLst/>
                <a:uLnTx/>
                <a:uFillTx/>
                <a:ea typeface="字魂35号-经典雅黑"/>
              </a:rPr>
              <a:t> nay</a:t>
            </a:r>
            <a:endParaRPr kumimoji="0" lang="en-US" altLang="en-US" sz="4000" b="1" i="0" u="none" strike="noStrike" kern="1200" cap="none" spc="0" normalizeH="0" baseline="0" noProof="0" dirty="0">
              <a:ln>
                <a:noFill/>
              </a:ln>
              <a:solidFill>
                <a:srgbClr val="3C72BE"/>
              </a:solidFill>
              <a:effectLst/>
              <a:uLnTx/>
              <a:uFillTx/>
              <a:ea typeface="字魂35号-经典雅黑"/>
            </a:endParaRPr>
          </a:p>
          <a:p>
            <a:pPr marL="0" marR="0" lvl="0" indent="0" algn="l" defTabSz="914400" rtl="0" eaLnBrk="1" fontAlgn="auto" latinLnBrk="0" hangingPunct="1">
              <a:lnSpc>
                <a:spcPct val="100000"/>
              </a:lnSpc>
              <a:spcBef>
                <a:spcPct val="50000"/>
              </a:spcBef>
              <a:spcAft>
                <a:spcPts val="0"/>
              </a:spcAft>
              <a:buClrTx/>
              <a:buSzTx/>
              <a:buFontTx/>
              <a:buChar char="-"/>
              <a:tabLst/>
              <a:defRPr/>
            </a:pPr>
            <a:r>
              <a:rPr kumimoji="0" lang="en-US" altLang="en-US" sz="4000" b="1" i="0" u="none" strike="noStrike" kern="1200" cap="none" spc="0" normalizeH="0" noProof="0" dirty="0">
                <a:ln>
                  <a:noFill/>
                </a:ln>
                <a:solidFill>
                  <a:srgbClr val="3C72BE"/>
                </a:solidFill>
                <a:effectLst/>
                <a:uLnTx/>
                <a:uFillTx/>
                <a:ea typeface="字魂35号-经典雅黑"/>
              </a:rPr>
              <a:t> </a:t>
            </a:r>
            <a:r>
              <a:rPr kumimoji="0" lang="en-US" altLang="en-US" sz="4000" b="1" i="0" u="none" strike="noStrike" kern="1200" cap="none" spc="0" normalizeH="0" baseline="0" noProof="0" dirty="0" err="1">
                <a:ln>
                  <a:noFill/>
                </a:ln>
                <a:solidFill>
                  <a:srgbClr val="3C72BE"/>
                </a:solidFill>
                <a:effectLst/>
                <a:uLnTx/>
                <a:uFillTx/>
                <a:ea typeface="字魂35号-经典雅黑"/>
              </a:rPr>
              <a:t>Chuẩn</a:t>
            </a:r>
            <a:r>
              <a:rPr kumimoji="0" lang="en-US" altLang="en-US" sz="4000" b="1" i="0" u="none" strike="noStrike" kern="1200" cap="none" spc="0" normalizeH="0" baseline="0" noProof="0" dirty="0">
                <a:ln>
                  <a:noFill/>
                </a:ln>
                <a:solidFill>
                  <a:srgbClr val="3C72BE"/>
                </a:solidFill>
                <a:effectLst/>
                <a:uLnTx/>
                <a:uFillTx/>
                <a:ea typeface="字魂35号-经典雅黑"/>
              </a:rPr>
              <a:t> </a:t>
            </a:r>
            <a:r>
              <a:rPr kumimoji="0" lang="en-US" altLang="en-US" sz="4000" b="1" i="0" u="none" strike="noStrike" kern="1200" cap="none" spc="0" normalizeH="0" baseline="0" noProof="0" dirty="0" err="1">
                <a:ln>
                  <a:noFill/>
                </a:ln>
                <a:solidFill>
                  <a:srgbClr val="3C72BE"/>
                </a:solidFill>
                <a:effectLst/>
                <a:uLnTx/>
                <a:uFillTx/>
                <a:ea typeface="字魂35号-经典雅黑"/>
              </a:rPr>
              <a:t>bị</a:t>
            </a:r>
            <a:r>
              <a:rPr kumimoji="0" lang="en-US" altLang="en-US" sz="4000" b="1" i="0" u="none" strike="noStrike" kern="1200" cap="none" spc="0" normalizeH="0" baseline="0" noProof="0" dirty="0">
                <a:ln>
                  <a:noFill/>
                </a:ln>
                <a:solidFill>
                  <a:srgbClr val="3C72BE"/>
                </a:solidFill>
                <a:effectLst/>
                <a:uLnTx/>
                <a:uFillTx/>
                <a:ea typeface="字魂35号-经典雅黑"/>
              </a:rPr>
              <a:t>: </a:t>
            </a:r>
            <a:r>
              <a:rPr kumimoji="0" lang="en-US" altLang="en-US" sz="4000" b="1" i="0" u="none" strike="noStrike" kern="1200" cap="none" spc="0" normalizeH="0" baseline="0" noProof="0" dirty="0" err="1">
                <a:ln>
                  <a:noFill/>
                </a:ln>
                <a:solidFill>
                  <a:srgbClr val="3C72BE"/>
                </a:solidFill>
                <a:effectLst/>
                <a:uLnTx/>
                <a:uFillTx/>
                <a:ea typeface="字魂35号-经典雅黑"/>
              </a:rPr>
              <a:t>bài</a:t>
            </a:r>
            <a:r>
              <a:rPr kumimoji="0" lang="en-US" altLang="en-US" sz="4000" b="1" i="0" u="none" strike="noStrike" kern="1200" cap="none" spc="0" normalizeH="0" noProof="0" dirty="0">
                <a:ln>
                  <a:noFill/>
                </a:ln>
                <a:solidFill>
                  <a:srgbClr val="3C72BE"/>
                </a:solidFill>
                <a:effectLst/>
                <a:uLnTx/>
                <a:uFillTx/>
                <a:ea typeface="字魂35号-经典雅黑"/>
              </a:rPr>
              <a:t> </a:t>
            </a:r>
            <a:r>
              <a:rPr kumimoji="0" lang="en-US" altLang="en-US" sz="4000" b="1" i="0" u="none" strike="noStrike" kern="1200" cap="none" spc="0" normalizeH="0" noProof="0" dirty="0" err="1">
                <a:ln>
                  <a:noFill/>
                </a:ln>
                <a:solidFill>
                  <a:srgbClr val="3C72BE"/>
                </a:solidFill>
                <a:effectLst/>
                <a:uLnTx/>
                <a:uFillTx/>
                <a:ea typeface="字魂35号-经典雅黑"/>
              </a:rPr>
              <a:t>học</a:t>
            </a:r>
            <a:r>
              <a:rPr kumimoji="0" lang="en-US" altLang="en-US" sz="4000" b="1" i="0" u="none" strike="noStrike" kern="1200" cap="none" spc="0" normalizeH="0" noProof="0" dirty="0">
                <a:ln>
                  <a:noFill/>
                </a:ln>
                <a:solidFill>
                  <a:srgbClr val="3C72BE"/>
                </a:solidFill>
                <a:effectLst/>
                <a:uLnTx/>
                <a:uFillTx/>
                <a:ea typeface="字魂35号-经典雅黑"/>
              </a:rPr>
              <a:t> </a:t>
            </a:r>
            <a:r>
              <a:rPr kumimoji="0" lang="en-US" altLang="en-US" sz="4000" b="1" i="0" u="none" strike="noStrike" kern="1200" cap="none" spc="0" normalizeH="0" noProof="0" dirty="0" err="1">
                <a:ln>
                  <a:noFill/>
                </a:ln>
                <a:solidFill>
                  <a:srgbClr val="3C72BE"/>
                </a:solidFill>
                <a:effectLst/>
                <a:uLnTx/>
                <a:uFillTx/>
                <a:ea typeface="字魂35号-经典雅黑"/>
              </a:rPr>
              <a:t>tiếp</a:t>
            </a:r>
            <a:r>
              <a:rPr kumimoji="0" lang="en-US" altLang="en-US" sz="4000" b="1" i="0" u="none" strike="noStrike" kern="1200" cap="none" spc="0" normalizeH="0" noProof="0" dirty="0">
                <a:ln>
                  <a:noFill/>
                </a:ln>
                <a:solidFill>
                  <a:srgbClr val="3C72BE"/>
                </a:solidFill>
                <a:effectLst/>
                <a:uLnTx/>
                <a:uFillTx/>
                <a:ea typeface="字魂35号-经典雅黑"/>
              </a:rPr>
              <a:t> </a:t>
            </a:r>
            <a:r>
              <a:rPr kumimoji="0" lang="en-US" altLang="en-US" sz="4000" b="1" i="0" u="none" strike="noStrike" kern="1200" cap="none" spc="0" normalizeH="0" noProof="0" dirty="0" err="1">
                <a:ln>
                  <a:noFill/>
                </a:ln>
                <a:solidFill>
                  <a:srgbClr val="3C72BE"/>
                </a:solidFill>
                <a:effectLst/>
                <a:uLnTx/>
                <a:uFillTx/>
                <a:ea typeface="字魂35号-经典雅黑"/>
              </a:rPr>
              <a:t>theo</a:t>
            </a:r>
            <a:endParaRPr kumimoji="0" lang="en-US" altLang="en-US" sz="4000" b="1" i="0" u="none" strike="noStrike" kern="1200" cap="none" spc="0" normalizeH="0" baseline="0" noProof="0" dirty="0">
              <a:ln>
                <a:noFill/>
              </a:ln>
              <a:solidFill>
                <a:srgbClr val="3C72BE"/>
              </a:solidFill>
              <a:effectLst/>
              <a:uLnTx/>
              <a:uFillTx/>
              <a:ea typeface="字魂35号-经典雅黑"/>
            </a:endParaRPr>
          </a:p>
          <a:p>
            <a:pPr marL="0" marR="0" lvl="0" indent="0" algn="l" defTabSz="914400" rtl="0" eaLnBrk="1" fontAlgn="auto" latinLnBrk="0" hangingPunct="1">
              <a:lnSpc>
                <a:spcPct val="100000"/>
              </a:lnSpc>
              <a:spcBef>
                <a:spcPct val="50000"/>
              </a:spcBef>
              <a:spcAft>
                <a:spcPts val="0"/>
              </a:spcAft>
              <a:buClrTx/>
              <a:buSzTx/>
              <a:buFontTx/>
              <a:buNone/>
              <a:tabLst/>
              <a:defRPr/>
            </a:pPr>
            <a:endParaRPr kumimoji="0" lang="en-US" altLang="en-US" sz="4000" b="1" i="0" u="none" strike="noStrike" kern="1200" cap="none" spc="0" normalizeH="0" baseline="0" noProof="0" dirty="0">
              <a:ln>
                <a:noFill/>
              </a:ln>
              <a:solidFill>
                <a:srgbClr val="3C72BE"/>
              </a:solidFill>
              <a:effectLst/>
              <a:uLnTx/>
              <a:uFillTx/>
              <a:ea typeface="字魂35号-经典雅黑"/>
            </a:endParaRPr>
          </a:p>
        </p:txBody>
      </p:sp>
      <p:sp>
        <p:nvSpPr>
          <p:cNvPr id="16" name="Text Box 19">
            <a:extLst>
              <a:ext uri="{FF2B5EF4-FFF2-40B4-BE49-F238E27FC236}">
                <a16:creationId xmlns:a16="http://schemas.microsoft.com/office/drawing/2014/main" id="{5A113784-358C-4A12-A1BD-A66EB2AB9D3B}"/>
              </a:ext>
            </a:extLst>
          </p:cNvPr>
          <p:cNvSpPr txBox="1">
            <a:spLocks noChangeArrowheads="1"/>
          </p:cNvSpPr>
          <p:nvPr/>
        </p:nvSpPr>
        <p:spPr bwMode="auto">
          <a:xfrm>
            <a:off x="4201664" y="1060515"/>
            <a:ext cx="7779064"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vi-VN" altLang="en-US" sz="8000" b="1" i="0" u="none" strike="noStrike" kern="1200" cap="none" spc="0" normalizeH="0" baseline="0" noProof="0">
                <a:ln>
                  <a:noFill/>
                </a:ln>
                <a:solidFill>
                  <a:srgbClr val="FF9933"/>
                </a:solidFill>
                <a:effectLst>
                  <a:outerShdw blurRad="38100" dist="38100" dir="2700000" algn="tl">
                    <a:srgbClr val="000000">
                      <a:alpha val="43137"/>
                    </a:srgbClr>
                  </a:outerShdw>
                </a:effectLst>
                <a:uLnTx/>
                <a:uFillTx/>
                <a:ea typeface="字魂35号-经典雅黑"/>
              </a:rPr>
              <a:t>DẶN DÒ</a:t>
            </a:r>
            <a:endParaRPr kumimoji="0" lang="en-US" altLang="en-US" sz="8000" b="1" i="0" u="none" strike="noStrike" kern="1200" cap="none" spc="0" normalizeH="0" baseline="0" noProof="0">
              <a:ln>
                <a:noFill/>
              </a:ln>
              <a:solidFill>
                <a:srgbClr val="FF9933"/>
              </a:solidFill>
              <a:effectLst>
                <a:outerShdw blurRad="38100" dist="38100" dir="2700000" algn="tl">
                  <a:srgbClr val="000000">
                    <a:alpha val="43137"/>
                  </a:srgbClr>
                </a:outerShdw>
              </a:effectLst>
              <a:uLnTx/>
              <a:uFillTx/>
              <a:ea typeface="字魂35号-经典雅黑"/>
            </a:endParaRPr>
          </a:p>
        </p:txBody>
      </p:sp>
    </p:spTree>
    <p:extLst>
      <p:ext uri="{BB962C8B-B14F-4D97-AF65-F5344CB8AC3E}">
        <p14:creationId xmlns:p14="http://schemas.microsoft.com/office/powerpoint/2010/main" val="406321320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linds(horizontal)">
                                      <p:cBhvr>
                                        <p:cTn id="7" dur="500"/>
                                        <p:tgtEl>
                                          <p:spTgt spid="15"/>
                                        </p:tgtEl>
                                      </p:cBhvr>
                                    </p:animEffect>
                                  </p:childTnLst>
                                </p:cTn>
                              </p:par>
                              <p:par>
                                <p:cTn id="8" presetID="27" presetClass="entr" presetSubtype="0" fill="hold" grpId="0" nodeType="withEffect">
                                  <p:stCondLst>
                                    <p:cond delay="0"/>
                                  </p:stCondLst>
                                  <p:iterate type="lt">
                                    <p:tmPct val="50000"/>
                                  </p:iterate>
                                  <p:childTnLst>
                                    <p:set>
                                      <p:cBhvr>
                                        <p:cTn id="9" dur="1" fill="hold">
                                          <p:stCondLst>
                                            <p:cond delay="0"/>
                                          </p:stCondLst>
                                        </p:cTn>
                                        <p:tgtEl>
                                          <p:spTgt spid="16"/>
                                        </p:tgtEl>
                                        <p:attrNameLst>
                                          <p:attrName>style.visibility</p:attrName>
                                        </p:attrNameLst>
                                      </p:cBhvr>
                                      <p:to>
                                        <p:strVal val="visible"/>
                                      </p:to>
                                    </p:set>
                                    <p:anim calcmode="discrete" valueType="clr">
                                      <p:cBhvr override="childStyle">
                                        <p:cTn id="10" dur="80"/>
                                        <p:tgtEl>
                                          <p:spTgt spid="16"/>
                                        </p:tgtEl>
                                        <p:attrNameLst>
                                          <p:attrName>style.color</p:attrName>
                                        </p:attrNameLst>
                                      </p:cBhvr>
                                      <p:tavLst>
                                        <p:tav tm="0">
                                          <p:val>
                                            <p:clrVal>
                                              <a:schemeClr val="accent2"/>
                                            </p:clrVal>
                                          </p:val>
                                        </p:tav>
                                        <p:tav tm="50000">
                                          <p:val>
                                            <p:clrVal>
                                              <a:schemeClr val="hlink"/>
                                            </p:clrVal>
                                          </p:val>
                                        </p:tav>
                                      </p:tavLst>
                                    </p:anim>
                                    <p:anim calcmode="discrete" valueType="clr">
                                      <p:cBhvr>
                                        <p:cTn id="11" dur="80"/>
                                        <p:tgtEl>
                                          <p:spTgt spid="16"/>
                                        </p:tgtEl>
                                        <p:attrNameLst>
                                          <p:attrName>fillcolor</p:attrName>
                                        </p:attrNameLst>
                                      </p:cBhvr>
                                      <p:tavLst>
                                        <p:tav tm="0">
                                          <p:val>
                                            <p:clrVal>
                                              <a:schemeClr val="accent2"/>
                                            </p:clrVal>
                                          </p:val>
                                        </p:tav>
                                        <p:tav tm="50000">
                                          <p:val>
                                            <p:clrVal>
                                              <a:schemeClr val="hlink"/>
                                            </p:clrVal>
                                          </p:val>
                                        </p:tav>
                                      </p:tavLst>
                                    </p:anim>
                                    <p:set>
                                      <p:cBhvr>
                                        <p:cTn id="12" dur="80"/>
                                        <p:tgtEl>
                                          <p:spTgt spid="1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9A92AD72-E615-4E91-B2C6-7F330CFDB83E}"/>
              </a:ext>
            </a:extLst>
          </p:cNvPr>
          <p:cNvPicPr>
            <a:picLocks noChangeAspect="1"/>
          </p:cNvPicPr>
          <p:nvPr/>
        </p:nvPicPr>
        <p:blipFill>
          <a:blip r:embed="rId3">
            <a:clrChange>
              <a:clrFrom>
                <a:srgbClr val="95D3EE"/>
              </a:clrFrom>
              <a:clrTo>
                <a:srgbClr val="95D3EE">
                  <a:alpha val="0"/>
                </a:srgbClr>
              </a:clrTo>
            </a:clrChange>
            <a:extLst>
              <a:ext uri="{28A0092B-C50C-407E-A947-70E740481C1C}">
                <a14:useLocalDpi xmlns:a14="http://schemas.microsoft.com/office/drawing/2010/main" val="0"/>
              </a:ext>
            </a:extLst>
          </a:blip>
          <a:stretch>
            <a:fillRect/>
          </a:stretch>
        </p:blipFill>
        <p:spPr>
          <a:xfrm>
            <a:off x="0" y="0"/>
            <a:ext cx="12192000" cy="6858000"/>
          </a:xfrm>
          <a:prstGeom prst="rect">
            <a:avLst/>
          </a:prstGeom>
          <a:solidFill>
            <a:srgbClr val="3C72BE"/>
          </a:solidFill>
        </p:spPr>
      </p:pic>
      <p:pic>
        <p:nvPicPr>
          <p:cNvPr id="9" name="图片 8">
            <a:extLst>
              <a:ext uri="{FF2B5EF4-FFF2-40B4-BE49-F238E27FC236}">
                <a16:creationId xmlns:a16="http://schemas.microsoft.com/office/drawing/2014/main" id="{E0BBD1DD-989D-4605-B66A-71D45A8231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54865" y="554329"/>
            <a:ext cx="1969879" cy="1680963"/>
          </a:xfrm>
          <a:prstGeom prst="rect">
            <a:avLst/>
          </a:prstGeom>
        </p:spPr>
      </p:pic>
      <p:pic>
        <p:nvPicPr>
          <p:cNvPr id="11" name="图片 10">
            <a:extLst>
              <a:ext uri="{FF2B5EF4-FFF2-40B4-BE49-F238E27FC236}">
                <a16:creationId xmlns:a16="http://schemas.microsoft.com/office/drawing/2014/main" id="{C8569C76-2957-439C-AD87-B77848E96E7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93395" y="3169383"/>
            <a:ext cx="1035064" cy="1778508"/>
          </a:xfrm>
          <a:prstGeom prst="rect">
            <a:avLst/>
          </a:prstGeom>
        </p:spPr>
      </p:pic>
      <p:pic>
        <p:nvPicPr>
          <p:cNvPr id="13" name="图片 12">
            <a:extLst>
              <a:ext uri="{FF2B5EF4-FFF2-40B4-BE49-F238E27FC236}">
                <a16:creationId xmlns:a16="http://schemas.microsoft.com/office/drawing/2014/main" id="{6220E3C4-4ED3-4D95-B99E-BB1DD1D2BF2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80470" y="4584190"/>
            <a:ext cx="3033509" cy="1655069"/>
          </a:xfrm>
          <a:prstGeom prst="rect">
            <a:avLst/>
          </a:prstGeom>
        </p:spPr>
      </p:pic>
      <p:pic>
        <p:nvPicPr>
          <p:cNvPr id="15" name="图片 14">
            <a:extLst>
              <a:ext uri="{FF2B5EF4-FFF2-40B4-BE49-F238E27FC236}">
                <a16:creationId xmlns:a16="http://schemas.microsoft.com/office/drawing/2014/main" id="{F8805F15-5861-4BFF-9044-407447834E7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435167" y="3429000"/>
            <a:ext cx="2083094" cy="2554954"/>
          </a:xfrm>
          <a:prstGeom prst="rect">
            <a:avLst/>
          </a:prstGeom>
        </p:spPr>
      </p:pic>
      <p:pic>
        <p:nvPicPr>
          <p:cNvPr id="2" name="Picture 1">
            <a:extLst>
              <a:ext uri="{FF2B5EF4-FFF2-40B4-BE49-F238E27FC236}">
                <a16:creationId xmlns:a16="http://schemas.microsoft.com/office/drawing/2014/main" id="{5A9A488F-FD20-772D-F116-24D0F69E992D}"/>
              </a:ext>
            </a:extLst>
          </p:cNvPr>
          <p:cNvPicPr>
            <a:picLocks noChangeAspect="1"/>
          </p:cNvPicPr>
          <p:nvPr/>
        </p:nvPicPr>
        <p:blipFill>
          <a:blip r:embed="rId8"/>
          <a:stretch>
            <a:fillRect/>
          </a:stretch>
        </p:blipFill>
        <p:spPr>
          <a:xfrm>
            <a:off x="2220480" y="2140329"/>
            <a:ext cx="7773074" cy="2334970"/>
          </a:xfrm>
          <a:prstGeom prst="rect">
            <a:avLst/>
          </a:prstGeom>
        </p:spPr>
      </p:pic>
    </p:spTree>
    <p:extLst>
      <p:ext uri="{BB962C8B-B14F-4D97-AF65-F5344CB8AC3E}">
        <p14:creationId xmlns:p14="http://schemas.microsoft.com/office/powerpoint/2010/main" val="252254971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23AFBCC7-4301-4523-92DA-9298528B0539}"/>
              </a:ext>
            </a:extLst>
          </p:cNvPr>
          <p:cNvPicPr>
            <a:picLocks noChangeAspect="1"/>
          </p:cNvPicPr>
          <p:nvPr/>
        </p:nvPicPr>
        <p:blipFill>
          <a:blip r:embed="rId3">
            <a:clrChange>
              <a:clrFrom>
                <a:srgbClr val="A9DAF0"/>
              </a:clrFrom>
              <a:clrTo>
                <a:srgbClr val="A9DAF0">
                  <a:alpha val="0"/>
                </a:srgbClr>
              </a:clrTo>
            </a:clrChange>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图片 5">
            <a:extLst>
              <a:ext uri="{FF2B5EF4-FFF2-40B4-BE49-F238E27FC236}">
                <a16:creationId xmlns:a16="http://schemas.microsoft.com/office/drawing/2014/main" id="{DAC86DD1-0757-4D64-8037-47B5BD86A50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3350" y="2367171"/>
            <a:ext cx="3413760" cy="4663022"/>
          </a:xfrm>
          <a:prstGeom prst="rect">
            <a:avLst/>
          </a:prstGeom>
        </p:spPr>
      </p:pic>
      <p:sp>
        <p:nvSpPr>
          <p:cNvPr id="2" name="TextBox 1">
            <a:extLst>
              <a:ext uri="{FF2B5EF4-FFF2-40B4-BE49-F238E27FC236}">
                <a16:creationId xmlns:a16="http://schemas.microsoft.com/office/drawing/2014/main" id="{7267D2EE-4840-452B-5B5F-92FDE30CB4BD}"/>
              </a:ext>
            </a:extLst>
          </p:cNvPr>
          <p:cNvSpPr txBox="1"/>
          <p:nvPr/>
        </p:nvSpPr>
        <p:spPr>
          <a:xfrm>
            <a:off x="2864386" y="2181340"/>
            <a:ext cx="6477918" cy="2123658"/>
          </a:xfrm>
          <a:prstGeom prst="rect">
            <a:avLst/>
          </a:prstGeom>
          <a:noFill/>
        </p:spPr>
        <p:txBody>
          <a:bodyPr wrap="square" rtlCol="0">
            <a:spAutoFit/>
          </a:bodyPr>
          <a:lstStyle/>
          <a:p>
            <a:pPr algn="ctr"/>
            <a:r>
              <a:rPr lang="en-US" sz="44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Em </a:t>
            </a:r>
            <a:r>
              <a:rPr lang="en-US" sz="44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thích</a:t>
            </a:r>
            <a:r>
              <a:rPr lang="en-US" sz="44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44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nhân</a:t>
            </a:r>
            <a:r>
              <a:rPr lang="en-US" sz="44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44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vật</a:t>
            </a:r>
            <a:r>
              <a:rPr lang="en-US" sz="44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44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nào</a:t>
            </a:r>
            <a:r>
              <a:rPr lang="en-US" sz="44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44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trong</a:t>
            </a:r>
            <a:r>
              <a:rPr lang="en-US" sz="44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44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cuốn</a:t>
            </a:r>
            <a:r>
              <a:rPr lang="en-US" sz="44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44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sách</a:t>
            </a:r>
            <a:r>
              <a:rPr lang="en-US" sz="44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44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mà</a:t>
            </a:r>
            <a:r>
              <a:rPr lang="en-US" sz="44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44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em</a:t>
            </a:r>
            <a:r>
              <a:rPr lang="en-US" sz="44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44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đã</a:t>
            </a:r>
            <a:r>
              <a:rPr lang="en-US" sz="44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44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từng</a:t>
            </a:r>
            <a:r>
              <a:rPr lang="en-US" sz="44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44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đọc</a:t>
            </a:r>
            <a:r>
              <a:rPr lang="en-US" sz="44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t>
            </a:r>
            <a:endParaRPr lang="en-US" sz="4400" b="1"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72616232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3C72BE"/>
        </a:solidFill>
        <a:effectLst/>
      </p:bgPr>
    </p:bg>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9A92AD72-E615-4E91-B2C6-7F330CFDB83E}"/>
              </a:ext>
            </a:extLst>
          </p:cNvPr>
          <p:cNvPicPr>
            <a:picLocks noChangeAspect="1"/>
          </p:cNvPicPr>
          <p:nvPr/>
        </p:nvPicPr>
        <p:blipFill>
          <a:blip r:embed="rId3">
            <a:clrChange>
              <a:clrFrom>
                <a:srgbClr val="95D3EE"/>
              </a:clrFrom>
              <a:clrTo>
                <a:srgbClr val="95D3EE">
                  <a:alpha val="0"/>
                </a:srgbClr>
              </a:clrTo>
            </a:clrChange>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图片 8">
            <a:extLst>
              <a:ext uri="{FF2B5EF4-FFF2-40B4-BE49-F238E27FC236}">
                <a16:creationId xmlns:a16="http://schemas.microsoft.com/office/drawing/2014/main" id="{E0BBD1DD-989D-4605-B66A-71D45A8231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54865" y="554329"/>
            <a:ext cx="1969879" cy="1680963"/>
          </a:xfrm>
          <a:prstGeom prst="rect">
            <a:avLst/>
          </a:prstGeom>
        </p:spPr>
      </p:pic>
      <p:pic>
        <p:nvPicPr>
          <p:cNvPr id="11" name="图片 10">
            <a:extLst>
              <a:ext uri="{FF2B5EF4-FFF2-40B4-BE49-F238E27FC236}">
                <a16:creationId xmlns:a16="http://schemas.microsoft.com/office/drawing/2014/main" id="{C8569C76-2957-439C-AD87-B77848E96E7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93395" y="3169383"/>
            <a:ext cx="1035064" cy="1778508"/>
          </a:xfrm>
          <a:prstGeom prst="rect">
            <a:avLst/>
          </a:prstGeom>
        </p:spPr>
      </p:pic>
      <p:pic>
        <p:nvPicPr>
          <p:cNvPr id="13" name="图片 12">
            <a:extLst>
              <a:ext uri="{FF2B5EF4-FFF2-40B4-BE49-F238E27FC236}">
                <a16:creationId xmlns:a16="http://schemas.microsoft.com/office/drawing/2014/main" id="{6220E3C4-4ED3-4D95-B99E-BB1DD1D2BF2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80470" y="4584190"/>
            <a:ext cx="3033509" cy="1655069"/>
          </a:xfrm>
          <a:prstGeom prst="rect">
            <a:avLst/>
          </a:prstGeom>
        </p:spPr>
      </p:pic>
      <p:pic>
        <p:nvPicPr>
          <p:cNvPr id="15" name="图片 14">
            <a:extLst>
              <a:ext uri="{FF2B5EF4-FFF2-40B4-BE49-F238E27FC236}">
                <a16:creationId xmlns:a16="http://schemas.microsoft.com/office/drawing/2014/main" id="{F8805F15-5861-4BFF-9044-407447834E7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435167" y="3429000"/>
            <a:ext cx="2083094" cy="2554954"/>
          </a:xfrm>
          <a:prstGeom prst="rect">
            <a:avLst/>
          </a:prstGeom>
        </p:spPr>
      </p:pic>
      <p:pic>
        <p:nvPicPr>
          <p:cNvPr id="2" name="Picture 1">
            <a:extLst>
              <a:ext uri="{FF2B5EF4-FFF2-40B4-BE49-F238E27FC236}">
                <a16:creationId xmlns:a16="http://schemas.microsoft.com/office/drawing/2014/main" id="{AD608359-2B3C-9C87-F767-50D9BCC3BF01}"/>
              </a:ext>
            </a:extLst>
          </p:cNvPr>
          <p:cNvPicPr>
            <a:picLocks noChangeAspect="1"/>
          </p:cNvPicPr>
          <p:nvPr/>
        </p:nvPicPr>
        <p:blipFill>
          <a:blip r:embed="rId8"/>
          <a:stretch>
            <a:fillRect/>
          </a:stretch>
        </p:blipFill>
        <p:spPr>
          <a:xfrm>
            <a:off x="4314620" y="1322103"/>
            <a:ext cx="3493311" cy="810838"/>
          </a:xfrm>
          <a:prstGeom prst="rect">
            <a:avLst/>
          </a:prstGeom>
        </p:spPr>
      </p:pic>
      <p:pic>
        <p:nvPicPr>
          <p:cNvPr id="3" name="Picture 2">
            <a:extLst>
              <a:ext uri="{FF2B5EF4-FFF2-40B4-BE49-F238E27FC236}">
                <a16:creationId xmlns:a16="http://schemas.microsoft.com/office/drawing/2014/main" id="{92A9E044-9F06-4EF9-CA87-915838F0CEDE}"/>
              </a:ext>
            </a:extLst>
          </p:cNvPr>
          <p:cNvPicPr>
            <a:picLocks noChangeAspect="1"/>
          </p:cNvPicPr>
          <p:nvPr/>
        </p:nvPicPr>
        <p:blipFill>
          <a:blip r:embed="rId9"/>
          <a:stretch>
            <a:fillRect/>
          </a:stretch>
        </p:blipFill>
        <p:spPr>
          <a:xfrm>
            <a:off x="2380210" y="2320138"/>
            <a:ext cx="7315834" cy="1963082"/>
          </a:xfrm>
          <a:prstGeom prst="rect">
            <a:avLst/>
          </a:prstGeom>
        </p:spPr>
      </p:pic>
      <p:pic>
        <p:nvPicPr>
          <p:cNvPr id="4" name="Picture 3" descr="A round pink label with white text and a black background&#10;&#10;Description automatically generated">
            <a:extLst>
              <a:ext uri="{FF2B5EF4-FFF2-40B4-BE49-F238E27FC236}">
                <a16:creationId xmlns:a16="http://schemas.microsoft.com/office/drawing/2014/main" id="{EFD1D0C1-2905-2286-1B99-BF47505B7978}"/>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689912" y="176270"/>
            <a:ext cx="1451728" cy="1451728"/>
          </a:xfrm>
          <a:prstGeom prst="rect">
            <a:avLst/>
          </a:prstGeom>
        </p:spPr>
      </p:pic>
    </p:spTree>
    <p:extLst>
      <p:ext uri="{BB962C8B-B14F-4D97-AF65-F5344CB8AC3E}">
        <p14:creationId xmlns:p14="http://schemas.microsoft.com/office/powerpoint/2010/main" val="140035487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1" name="图片 20">
            <a:extLst>
              <a:ext uri="{FF2B5EF4-FFF2-40B4-BE49-F238E27FC236}">
                <a16:creationId xmlns:a16="http://schemas.microsoft.com/office/drawing/2014/main" id="{D4727AE0-E047-474C-8C51-CDEF3FBF99D8}"/>
              </a:ext>
            </a:extLst>
          </p:cNvPr>
          <p:cNvPicPr>
            <a:picLocks noChangeAspect="1"/>
          </p:cNvPicPr>
          <p:nvPr/>
        </p:nvPicPr>
        <p:blipFill>
          <a:blip r:embed="rId3"/>
          <a:stretch>
            <a:fillRect/>
          </a:stretch>
        </p:blipFill>
        <p:spPr>
          <a:xfrm>
            <a:off x="0" y="-1"/>
            <a:ext cx="12192000" cy="6857999"/>
          </a:xfrm>
          <a:prstGeom prst="rect">
            <a:avLst/>
          </a:prstGeom>
        </p:spPr>
      </p:pic>
      <p:pic>
        <p:nvPicPr>
          <p:cNvPr id="15" name="图片 14">
            <a:extLst>
              <a:ext uri="{FF2B5EF4-FFF2-40B4-BE49-F238E27FC236}">
                <a16:creationId xmlns:a16="http://schemas.microsoft.com/office/drawing/2014/main" id="{ECE3D2D9-0FF8-4FD0-8B83-9A3A06CC437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97040" y="1956458"/>
            <a:ext cx="3969213" cy="5023462"/>
          </a:xfrm>
          <a:prstGeom prst="rect">
            <a:avLst/>
          </a:prstGeom>
        </p:spPr>
      </p:pic>
      <p:pic>
        <p:nvPicPr>
          <p:cNvPr id="4" name="Picture 3">
            <a:extLst>
              <a:ext uri="{FF2B5EF4-FFF2-40B4-BE49-F238E27FC236}">
                <a16:creationId xmlns:a16="http://schemas.microsoft.com/office/drawing/2014/main" id="{D0C0EF54-837B-E6F2-A221-C99EC0D92DF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99981" y="1272321"/>
            <a:ext cx="6298629" cy="4717534"/>
          </a:xfrm>
          <a:prstGeom prst="rect">
            <a:avLst/>
          </a:prstGeom>
        </p:spPr>
      </p:pic>
    </p:spTree>
    <p:extLst>
      <p:ext uri="{BB962C8B-B14F-4D97-AF65-F5344CB8AC3E}">
        <p14:creationId xmlns:p14="http://schemas.microsoft.com/office/powerpoint/2010/main" val="206272740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id="{DFD5F9C3-F977-4E0E-A849-8B3AD1A80EBA}"/>
              </a:ext>
            </a:extLst>
          </p:cNvPr>
          <p:cNvSpPr/>
          <p:nvPr/>
        </p:nvSpPr>
        <p:spPr>
          <a:xfrm>
            <a:off x="1581151" y="282340"/>
            <a:ext cx="8534399" cy="797313"/>
          </a:xfrm>
          <a:prstGeom prst="roundRect">
            <a:avLst/>
          </a:prstGeom>
          <a:solidFill>
            <a:srgbClr val="DFF1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字魂35号-经典雅黑"/>
              <a:cs typeface="Arial" panose="020B0604020202020204" pitchFamily="34" charset="0"/>
            </a:endParaRPr>
          </a:p>
        </p:txBody>
      </p:sp>
      <p:sp>
        <p:nvSpPr>
          <p:cNvPr id="14" name="Text Box 20">
            <a:extLst>
              <a:ext uri="{FF2B5EF4-FFF2-40B4-BE49-F238E27FC236}">
                <a16:creationId xmlns:a16="http://schemas.microsoft.com/office/drawing/2014/main" id="{DCD31523-A2D5-4933-BA79-F88E34B661B1}"/>
              </a:ext>
            </a:extLst>
          </p:cNvPr>
          <p:cNvSpPr txBox="1">
            <a:spLocks noChangeArrowheads="1"/>
          </p:cNvSpPr>
          <p:nvPr/>
        </p:nvSpPr>
        <p:spPr bwMode="auto">
          <a:xfrm>
            <a:off x="1410159" y="282340"/>
            <a:ext cx="870539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lvl="0" algn="ctr" defTabSz="914400">
              <a:spcBef>
                <a:spcPct val="50000"/>
              </a:spcBef>
              <a:buNone/>
            </a:pPr>
            <a:r>
              <a:rPr lang="en-US" altLang="en-US" b="1" dirty="0">
                <a:solidFill>
                  <a:srgbClr val="C00000"/>
                </a:solidFill>
              </a:rPr>
              <a:t>1. </a:t>
            </a:r>
            <a:r>
              <a:rPr lang="vi-VN" altLang="en-US" b="1" dirty="0">
                <a:solidFill>
                  <a:srgbClr val="C00000"/>
                </a:solidFill>
              </a:rPr>
              <a:t>Đọc đoạn văn dưới đây và trả lời câu hỏi.</a:t>
            </a:r>
            <a:endParaRPr kumimoji="0" lang="vi-VN" altLang="en-US" b="1" i="0" u="none" strike="noStrike" kern="1200" cap="none" spc="0" normalizeH="0" baseline="0" noProof="0" dirty="0">
              <a:ln>
                <a:noFill/>
              </a:ln>
              <a:solidFill>
                <a:srgbClr val="C00000"/>
              </a:solidFill>
              <a:effectLst/>
              <a:uLnTx/>
              <a:uFillTx/>
              <a:ea typeface="字魂35号-经典雅黑"/>
            </a:endParaRPr>
          </a:p>
        </p:txBody>
      </p:sp>
      <p:pic>
        <p:nvPicPr>
          <p:cNvPr id="4" name="Picture 3">
            <a:extLst>
              <a:ext uri="{FF2B5EF4-FFF2-40B4-BE49-F238E27FC236}">
                <a16:creationId xmlns:a16="http://schemas.microsoft.com/office/drawing/2014/main" id="{6CFDD98D-806A-6CC5-CC14-B3D2C0F0C39B}"/>
              </a:ext>
            </a:extLst>
          </p:cNvPr>
          <p:cNvPicPr>
            <a:picLocks noChangeAspect="1"/>
          </p:cNvPicPr>
          <p:nvPr/>
        </p:nvPicPr>
        <p:blipFill>
          <a:blip r:embed="rId3"/>
          <a:stretch>
            <a:fillRect/>
          </a:stretch>
        </p:blipFill>
        <p:spPr>
          <a:xfrm>
            <a:off x="2081297" y="1348018"/>
            <a:ext cx="7356772" cy="1637554"/>
          </a:xfrm>
          <a:prstGeom prst="rect">
            <a:avLst/>
          </a:prstGeom>
        </p:spPr>
      </p:pic>
      <p:pic>
        <p:nvPicPr>
          <p:cNvPr id="6" name="Picture 5">
            <a:extLst>
              <a:ext uri="{FF2B5EF4-FFF2-40B4-BE49-F238E27FC236}">
                <a16:creationId xmlns:a16="http://schemas.microsoft.com/office/drawing/2014/main" id="{1B2EBE87-94CB-B1F7-1F67-25B91EB93B68}"/>
              </a:ext>
            </a:extLst>
          </p:cNvPr>
          <p:cNvPicPr>
            <a:picLocks noChangeAspect="1"/>
          </p:cNvPicPr>
          <p:nvPr/>
        </p:nvPicPr>
        <p:blipFill>
          <a:blip r:embed="rId4"/>
          <a:stretch>
            <a:fillRect/>
          </a:stretch>
        </p:blipFill>
        <p:spPr>
          <a:xfrm>
            <a:off x="1983036" y="3046969"/>
            <a:ext cx="7523201" cy="3075057"/>
          </a:xfrm>
          <a:prstGeom prst="rect">
            <a:avLst/>
          </a:prstGeom>
        </p:spPr>
      </p:pic>
    </p:spTree>
    <p:extLst>
      <p:ext uri="{BB962C8B-B14F-4D97-AF65-F5344CB8AC3E}">
        <p14:creationId xmlns:p14="http://schemas.microsoft.com/office/powerpoint/2010/main" val="428314732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14"/>
                                        </p:tgtEl>
                                        <p:attrNameLst>
                                          <p:attrName>style.visibility</p:attrName>
                                        </p:attrNameLst>
                                      </p:cBhvr>
                                      <p:to>
                                        <p:strVal val="visible"/>
                                      </p:to>
                                    </p:set>
                                    <p:anim calcmode="discrete" valueType="clr">
                                      <p:cBhvr override="childStyle">
                                        <p:cTn id="7" dur="80"/>
                                        <p:tgtEl>
                                          <p:spTgt spid="14"/>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4"/>
                                        </p:tgtEl>
                                        <p:attrNameLst>
                                          <p:attrName>fillcolor</p:attrName>
                                        </p:attrNameLst>
                                      </p:cBhvr>
                                      <p:tavLst>
                                        <p:tav tm="0">
                                          <p:val>
                                            <p:clrVal>
                                              <a:schemeClr val="accent2"/>
                                            </p:clrVal>
                                          </p:val>
                                        </p:tav>
                                        <p:tav tm="50000">
                                          <p:val>
                                            <p:clrVal>
                                              <a:schemeClr val="hlink"/>
                                            </p:clrVal>
                                          </p:val>
                                        </p:tav>
                                      </p:tavLst>
                                    </p:anim>
                                    <p:set>
                                      <p:cBhvr>
                                        <p:cTn id="9" dur="80"/>
                                        <p:tgtEl>
                                          <p:spTgt spid="14"/>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par>
                                <p:cTn id="15" presetID="16" presetClass="entr" presetSubtype="21"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0A3583E-FE5C-0D07-038C-36A2FDCBDD5D}"/>
              </a:ext>
            </a:extLst>
          </p:cNvPr>
          <p:cNvGrpSpPr/>
          <p:nvPr/>
        </p:nvGrpSpPr>
        <p:grpSpPr>
          <a:xfrm>
            <a:off x="965891" y="254646"/>
            <a:ext cx="10113235" cy="1328023"/>
            <a:chOff x="1670038" y="926145"/>
            <a:chExt cx="9089137" cy="1328023"/>
          </a:xfrm>
        </p:grpSpPr>
        <p:sp>
          <p:nvSpPr>
            <p:cNvPr id="4" name="TextBox 3">
              <a:extLst>
                <a:ext uri="{FF2B5EF4-FFF2-40B4-BE49-F238E27FC236}">
                  <a16:creationId xmlns:a16="http://schemas.microsoft.com/office/drawing/2014/main" id="{1FC90016-E70E-0987-CABF-459E2CC39B5C}"/>
                </a:ext>
              </a:extLst>
            </p:cNvPr>
            <p:cNvSpPr txBox="1"/>
            <p:nvPr/>
          </p:nvSpPr>
          <p:spPr>
            <a:xfrm>
              <a:off x="2405961" y="926145"/>
              <a:ext cx="8353214" cy="1328023"/>
            </a:xfrm>
            <a:prstGeom prst="roundRect">
              <a:avLst/>
            </a:prstGeom>
            <a:solidFill>
              <a:srgbClr val="FFFF99"/>
            </a:solidFill>
            <a:ln w="76200">
              <a:solidFill>
                <a:schemeClr val="tx1"/>
              </a:solidFill>
              <a:prstDash val="sysDash"/>
            </a:ln>
            <a:effectLst>
              <a:outerShdw blurRad="63500" sx="102000" sy="102000" algn="ctr" rotWithShape="0">
                <a:prstClr val="black">
                  <a:alpha val="40000"/>
                </a:prstClr>
              </a:outerShdw>
            </a:effectLst>
          </p:spPr>
          <p:txBody>
            <a:bodyPr wrap="square" rtlCol="0">
              <a:spAutoFit/>
            </a:bodyPr>
            <a:lstStyle/>
            <a:p>
              <a:pPr algn="just"/>
              <a:r>
                <a:rPr lang="en-US" sz="3600" b="1" dirty="0">
                  <a:solidFill>
                    <a:srgbClr val="002060"/>
                  </a:solidFill>
                  <a:latin typeface="Arial" panose="020B0604020202020204" pitchFamily="34" charset="0"/>
                  <a:ea typeface="Roboto" panose="02000000000000000000" pitchFamily="2" charset="0"/>
                  <a:cs typeface="Arial" panose="020B0604020202020204" pitchFamily="34" charset="0"/>
                </a:rPr>
                <a:t>a. </a:t>
              </a:r>
              <a:r>
                <a:rPr lang="en-US" sz="3600" b="1" dirty="0" err="1">
                  <a:solidFill>
                    <a:srgbClr val="002060"/>
                  </a:solidFill>
                  <a:latin typeface="Arial" panose="020B0604020202020204" pitchFamily="34" charset="0"/>
                  <a:ea typeface="Roboto" panose="02000000000000000000" pitchFamily="2" charset="0"/>
                  <a:cs typeface="Arial" panose="020B0604020202020204" pitchFamily="34" charset="0"/>
                </a:rPr>
                <a:t>Đoạn</a:t>
              </a:r>
              <a:r>
                <a:rPr lang="en-US" sz="3600" b="1" dirty="0">
                  <a:solidFill>
                    <a:srgbClr val="002060"/>
                  </a:solidFill>
                  <a:latin typeface="Arial" panose="020B0604020202020204" pitchFamily="34" charset="0"/>
                  <a:ea typeface="Roboto" panose="02000000000000000000" pitchFamily="2" charset="0"/>
                  <a:cs typeface="Arial" panose="020B0604020202020204" pitchFamily="34" charset="0"/>
                </a:rPr>
                <a:t> </a:t>
              </a:r>
              <a:r>
                <a:rPr lang="en-US" sz="3600" b="1" dirty="0" err="1">
                  <a:solidFill>
                    <a:srgbClr val="002060"/>
                  </a:solidFill>
                  <a:latin typeface="Arial" panose="020B0604020202020204" pitchFamily="34" charset="0"/>
                  <a:ea typeface="Roboto" panose="02000000000000000000" pitchFamily="2" charset="0"/>
                  <a:cs typeface="Arial" panose="020B0604020202020204" pitchFamily="34" charset="0"/>
                </a:rPr>
                <a:t>văn</a:t>
              </a:r>
              <a:r>
                <a:rPr lang="en-US" sz="3600" b="1" dirty="0">
                  <a:solidFill>
                    <a:srgbClr val="002060"/>
                  </a:solidFill>
                  <a:latin typeface="Arial" panose="020B0604020202020204" pitchFamily="34" charset="0"/>
                  <a:ea typeface="Roboto" panose="02000000000000000000" pitchFamily="2" charset="0"/>
                  <a:cs typeface="Arial" panose="020B0604020202020204" pitchFamily="34" charset="0"/>
                </a:rPr>
                <a:t> </a:t>
              </a:r>
              <a:r>
                <a:rPr lang="en-US" sz="3600" b="1" dirty="0" err="1">
                  <a:solidFill>
                    <a:srgbClr val="002060"/>
                  </a:solidFill>
                  <a:latin typeface="Arial" panose="020B0604020202020204" pitchFamily="34" charset="0"/>
                  <a:ea typeface="Roboto" panose="02000000000000000000" pitchFamily="2" charset="0"/>
                  <a:cs typeface="Arial" panose="020B0604020202020204" pitchFamily="34" charset="0"/>
                </a:rPr>
                <a:t>trên</a:t>
              </a:r>
              <a:r>
                <a:rPr lang="en-US" sz="3600" b="1" dirty="0">
                  <a:solidFill>
                    <a:srgbClr val="002060"/>
                  </a:solidFill>
                  <a:latin typeface="Arial" panose="020B0604020202020204" pitchFamily="34" charset="0"/>
                  <a:ea typeface="Roboto" panose="02000000000000000000" pitchFamily="2" charset="0"/>
                  <a:cs typeface="Arial" panose="020B0604020202020204" pitchFamily="34" charset="0"/>
                </a:rPr>
                <a:t> </a:t>
              </a:r>
              <a:r>
                <a:rPr lang="en-US" sz="3600" b="1" dirty="0" err="1">
                  <a:solidFill>
                    <a:srgbClr val="002060"/>
                  </a:solidFill>
                  <a:latin typeface="Arial" panose="020B0604020202020204" pitchFamily="34" charset="0"/>
                  <a:ea typeface="Roboto" panose="02000000000000000000" pitchFamily="2" charset="0"/>
                  <a:cs typeface="Arial" panose="020B0604020202020204" pitchFamily="34" charset="0"/>
                </a:rPr>
                <a:t>có</a:t>
              </a:r>
              <a:r>
                <a:rPr lang="en-US" sz="3600" b="1" dirty="0">
                  <a:solidFill>
                    <a:srgbClr val="002060"/>
                  </a:solidFill>
                  <a:latin typeface="Arial" panose="020B0604020202020204" pitchFamily="34" charset="0"/>
                  <a:ea typeface="Roboto" panose="02000000000000000000" pitchFamily="2" charset="0"/>
                  <a:cs typeface="Arial" panose="020B0604020202020204" pitchFamily="34" charset="0"/>
                </a:rPr>
                <a:t> </a:t>
              </a:r>
              <a:r>
                <a:rPr lang="en-US" sz="3600" b="1" dirty="0" err="1">
                  <a:solidFill>
                    <a:srgbClr val="002060"/>
                  </a:solidFill>
                  <a:latin typeface="Arial" panose="020B0604020202020204" pitchFamily="34" charset="0"/>
                  <a:ea typeface="Roboto" panose="02000000000000000000" pitchFamily="2" charset="0"/>
                  <a:cs typeface="Arial" panose="020B0604020202020204" pitchFamily="34" charset="0"/>
                </a:rPr>
                <a:t>nội</a:t>
              </a:r>
              <a:r>
                <a:rPr lang="en-US" sz="3600" b="1" dirty="0">
                  <a:solidFill>
                    <a:srgbClr val="002060"/>
                  </a:solidFill>
                  <a:latin typeface="Arial" panose="020B0604020202020204" pitchFamily="34" charset="0"/>
                  <a:ea typeface="Roboto" panose="02000000000000000000" pitchFamily="2" charset="0"/>
                  <a:cs typeface="Arial" panose="020B0604020202020204" pitchFamily="34" charset="0"/>
                </a:rPr>
                <a:t> dung </a:t>
              </a:r>
              <a:r>
                <a:rPr lang="en-US" sz="3600" b="1" dirty="0" err="1">
                  <a:solidFill>
                    <a:srgbClr val="002060"/>
                  </a:solidFill>
                  <a:latin typeface="Arial" panose="020B0604020202020204" pitchFamily="34" charset="0"/>
                  <a:ea typeface="Roboto" panose="02000000000000000000" pitchFamily="2" charset="0"/>
                  <a:cs typeface="Arial" panose="020B0604020202020204" pitchFamily="34" charset="0"/>
                </a:rPr>
                <a:t>chính</a:t>
              </a:r>
              <a:r>
                <a:rPr lang="en-US" sz="3600" b="1" dirty="0">
                  <a:solidFill>
                    <a:srgbClr val="002060"/>
                  </a:solidFill>
                  <a:latin typeface="Arial" panose="020B0604020202020204" pitchFamily="34" charset="0"/>
                  <a:ea typeface="Roboto" panose="02000000000000000000" pitchFamily="2" charset="0"/>
                  <a:cs typeface="Arial" panose="020B0604020202020204" pitchFamily="34" charset="0"/>
                </a:rPr>
                <a:t> </a:t>
              </a:r>
              <a:r>
                <a:rPr lang="en-US" sz="3600" b="1" dirty="0" err="1">
                  <a:solidFill>
                    <a:srgbClr val="002060"/>
                  </a:solidFill>
                  <a:latin typeface="Arial" panose="020B0604020202020204" pitchFamily="34" charset="0"/>
                  <a:ea typeface="Roboto" panose="02000000000000000000" pitchFamily="2" charset="0"/>
                  <a:cs typeface="Arial" panose="020B0604020202020204" pitchFamily="34" charset="0"/>
                </a:rPr>
                <a:t>là</a:t>
              </a:r>
              <a:r>
                <a:rPr lang="en-US" sz="3600" b="1" dirty="0">
                  <a:solidFill>
                    <a:srgbClr val="002060"/>
                  </a:solidFill>
                  <a:latin typeface="Arial" panose="020B0604020202020204" pitchFamily="34" charset="0"/>
                  <a:ea typeface="Roboto" panose="02000000000000000000" pitchFamily="2" charset="0"/>
                  <a:cs typeface="Arial" panose="020B0604020202020204" pitchFamily="34" charset="0"/>
                </a:rPr>
                <a:t> </a:t>
              </a:r>
              <a:r>
                <a:rPr lang="en-US" sz="3600" b="1" dirty="0" err="1">
                  <a:solidFill>
                    <a:srgbClr val="002060"/>
                  </a:solidFill>
                  <a:latin typeface="Arial" panose="020B0604020202020204" pitchFamily="34" charset="0"/>
                  <a:ea typeface="Roboto" panose="02000000000000000000" pitchFamily="2" charset="0"/>
                  <a:cs typeface="Arial" panose="020B0604020202020204" pitchFamily="34" charset="0"/>
                </a:rPr>
                <a:t>gì</a:t>
              </a:r>
              <a:r>
                <a:rPr lang="en-US" sz="3600" b="1" dirty="0">
                  <a:solidFill>
                    <a:srgbClr val="002060"/>
                  </a:solidFill>
                  <a:latin typeface="Arial" panose="020B0604020202020204" pitchFamily="34" charset="0"/>
                  <a:ea typeface="Roboto" panose="02000000000000000000" pitchFamily="2" charset="0"/>
                  <a:cs typeface="Arial" panose="020B0604020202020204" pitchFamily="34" charset="0"/>
                </a:rPr>
                <a:t>? </a:t>
              </a:r>
              <a:r>
                <a:rPr lang="en-US" sz="3600" b="1" dirty="0" err="1">
                  <a:solidFill>
                    <a:srgbClr val="002060"/>
                  </a:solidFill>
                  <a:latin typeface="Arial" panose="020B0604020202020204" pitchFamily="34" charset="0"/>
                  <a:ea typeface="Roboto" panose="02000000000000000000" pitchFamily="2" charset="0"/>
                  <a:cs typeface="Arial" panose="020B0604020202020204" pitchFamily="34" charset="0"/>
                </a:rPr>
                <a:t>Chọn</a:t>
              </a:r>
              <a:r>
                <a:rPr lang="en-US" sz="3600" b="1" dirty="0">
                  <a:solidFill>
                    <a:srgbClr val="002060"/>
                  </a:solidFill>
                  <a:latin typeface="Arial" panose="020B0604020202020204" pitchFamily="34" charset="0"/>
                  <a:ea typeface="Roboto" panose="02000000000000000000" pitchFamily="2" charset="0"/>
                  <a:cs typeface="Arial" panose="020B0604020202020204" pitchFamily="34" charset="0"/>
                </a:rPr>
                <a:t> </a:t>
              </a:r>
              <a:r>
                <a:rPr lang="en-US" sz="3600" b="1" dirty="0" err="1">
                  <a:solidFill>
                    <a:srgbClr val="002060"/>
                  </a:solidFill>
                  <a:latin typeface="Arial" panose="020B0604020202020204" pitchFamily="34" charset="0"/>
                  <a:ea typeface="Roboto" panose="02000000000000000000" pitchFamily="2" charset="0"/>
                  <a:cs typeface="Arial" panose="020B0604020202020204" pitchFamily="34" charset="0"/>
                </a:rPr>
                <a:t>đáp</a:t>
              </a:r>
              <a:r>
                <a:rPr lang="en-US" sz="3600" b="1" dirty="0">
                  <a:solidFill>
                    <a:srgbClr val="002060"/>
                  </a:solidFill>
                  <a:latin typeface="Arial" panose="020B0604020202020204" pitchFamily="34" charset="0"/>
                  <a:ea typeface="Roboto" panose="02000000000000000000" pitchFamily="2" charset="0"/>
                  <a:cs typeface="Arial" panose="020B0604020202020204" pitchFamily="34" charset="0"/>
                </a:rPr>
                <a:t> </a:t>
              </a:r>
              <a:r>
                <a:rPr lang="en-US" sz="3600" b="1" dirty="0" err="1">
                  <a:solidFill>
                    <a:srgbClr val="002060"/>
                  </a:solidFill>
                  <a:latin typeface="Arial" panose="020B0604020202020204" pitchFamily="34" charset="0"/>
                  <a:ea typeface="Roboto" panose="02000000000000000000" pitchFamily="2" charset="0"/>
                  <a:cs typeface="Arial" panose="020B0604020202020204" pitchFamily="34" charset="0"/>
                </a:rPr>
                <a:t>án</a:t>
              </a:r>
              <a:r>
                <a:rPr lang="en-US" sz="3600" b="1" dirty="0">
                  <a:solidFill>
                    <a:srgbClr val="002060"/>
                  </a:solidFill>
                  <a:latin typeface="Arial" panose="020B0604020202020204" pitchFamily="34" charset="0"/>
                  <a:ea typeface="Roboto" panose="02000000000000000000" pitchFamily="2" charset="0"/>
                  <a:cs typeface="Arial" panose="020B0604020202020204" pitchFamily="34" charset="0"/>
                </a:rPr>
                <a:t> </a:t>
              </a:r>
              <a:r>
                <a:rPr lang="en-US" sz="3600" b="1" dirty="0" err="1">
                  <a:solidFill>
                    <a:srgbClr val="002060"/>
                  </a:solidFill>
                  <a:latin typeface="Arial" panose="020B0604020202020204" pitchFamily="34" charset="0"/>
                  <a:ea typeface="Roboto" panose="02000000000000000000" pitchFamily="2" charset="0"/>
                  <a:cs typeface="Arial" panose="020B0604020202020204" pitchFamily="34" charset="0"/>
                </a:rPr>
                <a:t>đúng</a:t>
              </a:r>
              <a:r>
                <a:rPr lang="en-US" sz="3600" b="1" dirty="0">
                  <a:solidFill>
                    <a:srgbClr val="002060"/>
                  </a:solidFill>
                  <a:latin typeface="Arial" panose="020B0604020202020204" pitchFamily="34" charset="0"/>
                  <a:ea typeface="Roboto" panose="02000000000000000000" pitchFamily="2" charset="0"/>
                  <a:cs typeface="Arial" panose="020B0604020202020204" pitchFamily="34" charset="0"/>
                </a:rPr>
                <a:t>.</a:t>
              </a:r>
            </a:p>
          </p:txBody>
        </p:sp>
        <p:pic>
          <p:nvPicPr>
            <p:cNvPr id="7" name="Picture 6">
              <a:extLst>
                <a:ext uri="{FF2B5EF4-FFF2-40B4-BE49-F238E27FC236}">
                  <a16:creationId xmlns:a16="http://schemas.microsoft.com/office/drawing/2014/main" id="{318B51D5-D132-1D4C-31D2-5144598533BF}"/>
                </a:ext>
              </a:extLst>
            </p:cNvPr>
            <p:cNvPicPr>
              <a:picLocks noChangeAspect="1"/>
            </p:cNvPicPr>
            <p:nvPr/>
          </p:nvPicPr>
          <p:blipFill>
            <a:blip r:embed="rId4"/>
            <a:stretch>
              <a:fillRect/>
            </a:stretch>
          </p:blipFill>
          <p:spPr>
            <a:xfrm>
              <a:off x="1670038" y="937140"/>
              <a:ext cx="1048300" cy="1195311"/>
            </a:xfrm>
            <a:prstGeom prst="rect">
              <a:avLst/>
            </a:prstGeom>
          </p:spPr>
        </p:pic>
      </p:grpSp>
      <p:grpSp>
        <p:nvGrpSpPr>
          <p:cNvPr id="8" name="Group 7">
            <a:extLst>
              <a:ext uri="{FF2B5EF4-FFF2-40B4-BE49-F238E27FC236}">
                <a16:creationId xmlns:a16="http://schemas.microsoft.com/office/drawing/2014/main" id="{37F4F953-889F-BBE3-F081-06EEFAA613CF}"/>
              </a:ext>
            </a:extLst>
          </p:cNvPr>
          <p:cNvGrpSpPr/>
          <p:nvPr/>
        </p:nvGrpSpPr>
        <p:grpSpPr>
          <a:xfrm>
            <a:off x="547894" y="1802985"/>
            <a:ext cx="11096212" cy="1015663"/>
            <a:chOff x="547894" y="1802985"/>
            <a:chExt cx="11096212" cy="1015663"/>
          </a:xfrm>
        </p:grpSpPr>
        <p:sp>
          <p:nvSpPr>
            <p:cNvPr id="9" name="Rectangle 8">
              <a:extLst>
                <a:ext uri="{FF2B5EF4-FFF2-40B4-BE49-F238E27FC236}">
                  <a16:creationId xmlns:a16="http://schemas.microsoft.com/office/drawing/2014/main" id="{32CB6C0B-ED5F-D1E3-92B2-3D1D94FBE377}"/>
                </a:ext>
              </a:extLst>
            </p:cNvPr>
            <p:cNvSpPr/>
            <p:nvPr/>
          </p:nvSpPr>
          <p:spPr>
            <a:xfrm>
              <a:off x="547894" y="1803375"/>
              <a:ext cx="11096212" cy="963114"/>
            </a:xfrm>
            <a:prstGeom prst="rect">
              <a:avLst/>
            </a:prstGeom>
            <a:solidFill>
              <a:schemeClr val="bg1"/>
            </a:solidFill>
            <a:ln w="76200">
              <a:solidFill>
                <a:srgbClr val="A36BBF"/>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4">
              <a:extLst>
                <a:ext uri="{FF2B5EF4-FFF2-40B4-BE49-F238E27FC236}">
                  <a16:creationId xmlns:a16="http://schemas.microsoft.com/office/drawing/2014/main" id="{D6A08311-D6EF-C783-2E18-DB57297A2B05}"/>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687443" y="1960761"/>
              <a:ext cx="566948" cy="668763"/>
            </a:xfrm>
            <a:prstGeom prst="rect">
              <a:avLst/>
            </a:prstGeom>
          </p:spPr>
        </p:pic>
        <p:sp>
          <p:nvSpPr>
            <p:cNvPr id="11" name="TextBox 10">
              <a:extLst>
                <a:ext uri="{FF2B5EF4-FFF2-40B4-BE49-F238E27FC236}">
                  <a16:creationId xmlns:a16="http://schemas.microsoft.com/office/drawing/2014/main" id="{2DA39214-E46B-AE90-23C4-5CC140537259}"/>
                </a:ext>
              </a:extLst>
            </p:cNvPr>
            <p:cNvSpPr txBox="1"/>
            <p:nvPr/>
          </p:nvSpPr>
          <p:spPr>
            <a:xfrm>
              <a:off x="1290860" y="1802985"/>
              <a:ext cx="10068778" cy="1015663"/>
            </a:xfrm>
            <a:prstGeom prst="rect">
              <a:avLst/>
            </a:prstGeom>
            <a:noFill/>
          </p:spPr>
          <p:txBody>
            <a:bodyPr wrap="square">
              <a:spAutoFit/>
            </a:bodyPr>
            <a:lstStyle/>
            <a:p>
              <a:r>
                <a:rPr lang="vi-VN" sz="3000" b="1" i="0" dirty="0">
                  <a:solidFill>
                    <a:srgbClr val="202124"/>
                  </a:solidFill>
                  <a:effectLst/>
                  <a:latin typeface="Arial" panose="020B0604020202020204" pitchFamily="34" charset="0"/>
                  <a:cs typeface="Arial" panose="020B0604020202020204" pitchFamily="34" charset="0"/>
                </a:rPr>
                <a:t>Nêu tình cảm, cảm xúc của người viết đối với nhân vật Mi-lô.</a:t>
              </a:r>
              <a:endParaRPr lang="en-US" sz="3000" b="1" dirty="0">
                <a:latin typeface="Arial" panose="020B0604020202020204" pitchFamily="34" charset="0"/>
                <a:cs typeface="Arial" panose="020B0604020202020204" pitchFamily="34" charset="0"/>
              </a:endParaRPr>
            </a:p>
          </p:txBody>
        </p:sp>
      </p:grpSp>
      <p:grpSp>
        <p:nvGrpSpPr>
          <p:cNvPr id="12" name="Group 11">
            <a:extLst>
              <a:ext uri="{FF2B5EF4-FFF2-40B4-BE49-F238E27FC236}">
                <a16:creationId xmlns:a16="http://schemas.microsoft.com/office/drawing/2014/main" id="{4834824B-BFEF-499A-A32D-3C19CF48FD15}"/>
              </a:ext>
            </a:extLst>
          </p:cNvPr>
          <p:cNvGrpSpPr/>
          <p:nvPr/>
        </p:nvGrpSpPr>
        <p:grpSpPr>
          <a:xfrm>
            <a:off x="547894" y="3048257"/>
            <a:ext cx="11065746" cy="982890"/>
            <a:chOff x="547894" y="3048257"/>
            <a:chExt cx="11065746" cy="982890"/>
          </a:xfrm>
        </p:grpSpPr>
        <p:sp>
          <p:nvSpPr>
            <p:cNvPr id="13" name="Rectangle 12">
              <a:extLst>
                <a:ext uri="{FF2B5EF4-FFF2-40B4-BE49-F238E27FC236}">
                  <a16:creationId xmlns:a16="http://schemas.microsoft.com/office/drawing/2014/main" id="{36E89B85-E023-95A2-0FAD-14F2433F63C7}"/>
                </a:ext>
              </a:extLst>
            </p:cNvPr>
            <p:cNvSpPr/>
            <p:nvPr/>
          </p:nvSpPr>
          <p:spPr>
            <a:xfrm>
              <a:off x="547894" y="3048257"/>
              <a:ext cx="11065746" cy="963114"/>
            </a:xfrm>
            <a:prstGeom prst="rect">
              <a:avLst/>
            </a:prstGeom>
            <a:solidFill>
              <a:schemeClr val="bg1"/>
            </a:solidFill>
            <a:ln w="76200">
              <a:solidFill>
                <a:srgbClr val="51E3CE"/>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1">
              <a:extLst>
                <a:ext uri="{FF2B5EF4-FFF2-40B4-BE49-F238E27FC236}">
                  <a16:creationId xmlns:a16="http://schemas.microsoft.com/office/drawing/2014/main" id="{9D8ED294-3093-9F8B-DB12-87216FB92B67}"/>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711768" y="3230426"/>
              <a:ext cx="528406" cy="625901"/>
            </a:xfrm>
            <a:prstGeom prst="rect">
              <a:avLst/>
            </a:prstGeom>
          </p:spPr>
        </p:pic>
        <p:sp>
          <p:nvSpPr>
            <p:cNvPr id="15" name="TextBox 14">
              <a:extLst>
                <a:ext uri="{FF2B5EF4-FFF2-40B4-BE49-F238E27FC236}">
                  <a16:creationId xmlns:a16="http://schemas.microsoft.com/office/drawing/2014/main" id="{387FB613-21D9-92AE-DFC7-87DA7CAA8C33}"/>
                </a:ext>
              </a:extLst>
            </p:cNvPr>
            <p:cNvSpPr txBox="1"/>
            <p:nvPr/>
          </p:nvSpPr>
          <p:spPr>
            <a:xfrm>
              <a:off x="1294769" y="3077040"/>
              <a:ext cx="10068778" cy="954107"/>
            </a:xfrm>
            <a:prstGeom prst="rect">
              <a:avLst/>
            </a:prstGeom>
            <a:noFill/>
          </p:spPr>
          <p:txBody>
            <a:bodyPr wrap="square">
              <a:spAutoFit/>
            </a:bodyPr>
            <a:lstStyle/>
            <a:p>
              <a:r>
                <a:rPr lang="vi-VN" sz="2800" b="1" i="0" dirty="0">
                  <a:solidFill>
                    <a:srgbClr val="202124"/>
                  </a:solidFill>
                  <a:effectLst/>
                  <a:latin typeface="Arial" panose="020B0604020202020204" pitchFamily="34" charset="0"/>
                  <a:cs typeface="Arial" panose="020B0604020202020204" pitchFamily="34" charset="0"/>
                </a:rPr>
                <a:t>Giới thiệu về nhân vật Mi-lô trong cuốn sách Truyện kể hằng đêm dành cho các cô bé cá tính.</a:t>
              </a:r>
              <a:endParaRPr lang="en-US" sz="2800" b="1" dirty="0">
                <a:latin typeface="Arial" panose="020B0604020202020204" pitchFamily="34" charset="0"/>
                <a:cs typeface="Arial" panose="020B0604020202020204" pitchFamily="34" charset="0"/>
              </a:endParaRPr>
            </a:p>
          </p:txBody>
        </p:sp>
      </p:grpSp>
      <p:grpSp>
        <p:nvGrpSpPr>
          <p:cNvPr id="16" name="Group 15">
            <a:extLst>
              <a:ext uri="{FF2B5EF4-FFF2-40B4-BE49-F238E27FC236}">
                <a16:creationId xmlns:a16="http://schemas.microsoft.com/office/drawing/2014/main" id="{A6621CF0-E3E7-E526-BAC2-5C68B083B865}"/>
              </a:ext>
            </a:extLst>
          </p:cNvPr>
          <p:cNvGrpSpPr/>
          <p:nvPr/>
        </p:nvGrpSpPr>
        <p:grpSpPr>
          <a:xfrm>
            <a:off x="578360" y="4293140"/>
            <a:ext cx="11065746" cy="964733"/>
            <a:chOff x="578360" y="4293140"/>
            <a:chExt cx="11065746" cy="964733"/>
          </a:xfrm>
        </p:grpSpPr>
        <p:sp>
          <p:nvSpPr>
            <p:cNvPr id="17" name="Rectangle 16">
              <a:extLst>
                <a:ext uri="{FF2B5EF4-FFF2-40B4-BE49-F238E27FC236}">
                  <a16:creationId xmlns:a16="http://schemas.microsoft.com/office/drawing/2014/main" id="{18C70012-93C4-6DF5-5DDF-7B79D7465BA7}"/>
                </a:ext>
              </a:extLst>
            </p:cNvPr>
            <p:cNvSpPr/>
            <p:nvPr/>
          </p:nvSpPr>
          <p:spPr>
            <a:xfrm>
              <a:off x="578360" y="4293140"/>
              <a:ext cx="11065746" cy="963114"/>
            </a:xfrm>
            <a:prstGeom prst="rect">
              <a:avLst/>
            </a:prstGeom>
            <a:solidFill>
              <a:schemeClr val="bg1"/>
            </a:solidFill>
            <a:ln w="76200">
              <a:solidFill>
                <a:srgbClr val="FF7276"/>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2">
              <a:extLst>
                <a:ext uri="{FF2B5EF4-FFF2-40B4-BE49-F238E27FC236}">
                  <a16:creationId xmlns:a16="http://schemas.microsoft.com/office/drawing/2014/main" id="{E2BB0265-9BF5-0C98-6F2C-3BB2DC2A3308}"/>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701460" y="4451245"/>
              <a:ext cx="571512" cy="664030"/>
            </a:xfrm>
            <a:prstGeom prst="rect">
              <a:avLst/>
            </a:prstGeom>
          </p:spPr>
        </p:pic>
        <p:sp>
          <p:nvSpPr>
            <p:cNvPr id="19" name="TextBox 18">
              <a:extLst>
                <a:ext uri="{FF2B5EF4-FFF2-40B4-BE49-F238E27FC236}">
                  <a16:creationId xmlns:a16="http://schemas.microsoft.com/office/drawing/2014/main" id="{7BC70E1B-DCF4-DEC7-3BDD-E96EB74B6A7C}"/>
                </a:ext>
              </a:extLst>
            </p:cNvPr>
            <p:cNvSpPr txBox="1"/>
            <p:nvPr/>
          </p:nvSpPr>
          <p:spPr>
            <a:xfrm>
              <a:off x="1356962" y="4303766"/>
              <a:ext cx="10068778" cy="954107"/>
            </a:xfrm>
            <a:prstGeom prst="rect">
              <a:avLst/>
            </a:prstGeom>
            <a:noFill/>
          </p:spPr>
          <p:txBody>
            <a:bodyPr wrap="square">
              <a:spAutoFit/>
            </a:bodyPr>
            <a:lstStyle/>
            <a:p>
              <a:pPr algn="just"/>
              <a:r>
                <a:rPr lang="vi-VN" sz="2800" b="1" i="0" dirty="0">
                  <a:solidFill>
                    <a:srgbClr val="202124"/>
                  </a:solidFill>
                  <a:effectLst/>
                  <a:latin typeface="Arial" panose="020B0604020202020204" pitchFamily="34" charset="0"/>
                  <a:cs typeface="Arial" panose="020B0604020202020204" pitchFamily="34" charset="0"/>
                </a:rPr>
                <a:t>Nêu lí do người viết yêu thích cuốn sách Truyện kể hằng đêm dành cho các cô bé cá tính.</a:t>
              </a:r>
              <a:endParaRPr lang="en-US" sz="2800" b="1" dirty="0">
                <a:latin typeface="Arial" panose="020B0604020202020204" pitchFamily="34" charset="0"/>
                <a:cs typeface="Arial" panose="020B0604020202020204" pitchFamily="34" charset="0"/>
              </a:endParaRPr>
            </a:p>
          </p:txBody>
        </p:sp>
      </p:grpSp>
      <p:grpSp>
        <p:nvGrpSpPr>
          <p:cNvPr id="20" name="Group 19">
            <a:extLst>
              <a:ext uri="{FF2B5EF4-FFF2-40B4-BE49-F238E27FC236}">
                <a16:creationId xmlns:a16="http://schemas.microsoft.com/office/drawing/2014/main" id="{BF56C651-DD41-03EC-3215-7CADC173030A}"/>
              </a:ext>
            </a:extLst>
          </p:cNvPr>
          <p:cNvGrpSpPr/>
          <p:nvPr/>
        </p:nvGrpSpPr>
        <p:grpSpPr>
          <a:xfrm>
            <a:off x="592470" y="5552462"/>
            <a:ext cx="11178635" cy="963114"/>
            <a:chOff x="592470" y="5552462"/>
            <a:chExt cx="11178635" cy="963114"/>
          </a:xfrm>
        </p:grpSpPr>
        <p:sp>
          <p:nvSpPr>
            <p:cNvPr id="21" name="Rectangle 20">
              <a:extLst>
                <a:ext uri="{FF2B5EF4-FFF2-40B4-BE49-F238E27FC236}">
                  <a16:creationId xmlns:a16="http://schemas.microsoft.com/office/drawing/2014/main" id="{B1536C76-8B8F-E5E4-0F3D-1BD9054ACDB6}"/>
                </a:ext>
              </a:extLst>
            </p:cNvPr>
            <p:cNvSpPr/>
            <p:nvPr/>
          </p:nvSpPr>
          <p:spPr>
            <a:xfrm>
              <a:off x="592470" y="5552462"/>
              <a:ext cx="11051636" cy="963114"/>
            </a:xfrm>
            <a:prstGeom prst="rect">
              <a:avLst/>
            </a:prstGeom>
            <a:solidFill>
              <a:schemeClr val="bg1"/>
            </a:solidFill>
            <a:ln w="76200">
              <a:solidFill>
                <a:srgbClr val="FFDF37"/>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13">
              <a:extLst>
                <a:ext uri="{FF2B5EF4-FFF2-40B4-BE49-F238E27FC236}">
                  <a16:creationId xmlns:a16="http://schemas.microsoft.com/office/drawing/2014/main" id="{D9A3CE5B-CF84-81A9-8128-6C164B5612BF}"/>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728301" y="5731023"/>
              <a:ext cx="539905" cy="631616"/>
            </a:xfrm>
            <a:prstGeom prst="rect">
              <a:avLst/>
            </a:prstGeom>
          </p:spPr>
        </p:pic>
        <p:sp>
          <p:nvSpPr>
            <p:cNvPr id="23" name="TextBox 22">
              <a:extLst>
                <a:ext uri="{FF2B5EF4-FFF2-40B4-BE49-F238E27FC236}">
                  <a16:creationId xmlns:a16="http://schemas.microsoft.com/office/drawing/2014/main" id="{4CF61289-9BBC-2BAE-3935-1231900B0475}"/>
                </a:ext>
              </a:extLst>
            </p:cNvPr>
            <p:cNvSpPr txBox="1"/>
            <p:nvPr/>
          </p:nvSpPr>
          <p:spPr>
            <a:xfrm>
              <a:off x="1301876" y="5785221"/>
              <a:ext cx="10469229" cy="523220"/>
            </a:xfrm>
            <a:prstGeom prst="rect">
              <a:avLst/>
            </a:prstGeom>
            <a:noFill/>
          </p:spPr>
          <p:txBody>
            <a:bodyPr wrap="square">
              <a:spAutoFit/>
            </a:bodyPr>
            <a:lstStyle/>
            <a:p>
              <a:r>
                <a:rPr lang="vi-VN" sz="2800" b="1" i="0" dirty="0">
                  <a:solidFill>
                    <a:srgbClr val="202124"/>
                  </a:solidFill>
                  <a:effectLst/>
                  <a:latin typeface="Arial" panose="020B0604020202020204" pitchFamily="34" charset="0"/>
                  <a:cs typeface="Arial" panose="020B0604020202020204" pitchFamily="34" charset="0"/>
                </a:rPr>
                <a:t>Kể về 100 phụ nữ nổi tiếng trên thế giới.</a:t>
              </a:r>
              <a:endParaRPr lang="en-US" sz="2800" b="1" dirty="0">
                <a:latin typeface="Arial" panose="020B0604020202020204" pitchFamily="34" charset="0"/>
                <a:cs typeface="Arial" panose="020B0604020202020204" pitchFamily="34" charset="0"/>
              </a:endParaRPr>
            </a:p>
          </p:txBody>
        </p:sp>
      </p:grpSp>
      <p:pic>
        <p:nvPicPr>
          <p:cNvPr id="24" name="Đúng">
            <a:extLst>
              <a:ext uri="{FF2B5EF4-FFF2-40B4-BE49-F238E27FC236}">
                <a16:creationId xmlns:a16="http://schemas.microsoft.com/office/drawing/2014/main" id="{556C7C32-CBDA-54AB-A2DD-E4B91DDE9E92}"/>
              </a:ext>
            </a:extLst>
          </p:cNvPr>
          <p:cNvPicPr>
            <a:picLocks noChangeAspect="1"/>
          </p:cNvPicPr>
          <p:nvPr/>
        </p:nvPicPr>
        <p:blipFill>
          <a:blip r:embed="rId13">
            <a:extLst>
              <a:ext uri="{BEBA8EAE-BF5A-486C-A8C5-ECC9F3942E4B}">
                <a14:imgProps xmlns:a14="http://schemas.microsoft.com/office/drawing/2010/main">
                  <a14:imgLayer r:embed="rId14">
                    <a14:imgEffect>
                      <a14:sharpenSoften amount="25000"/>
                    </a14:imgEffect>
                    <a14:imgEffect>
                      <a14:brightnessContrast bright="-30000" contrast="71000"/>
                    </a14:imgEffect>
                  </a14:imgLayer>
                </a14:imgProps>
              </a:ext>
              <a:ext uri="{28A0092B-C50C-407E-A947-70E740481C1C}">
                <a14:useLocalDpi xmlns:a14="http://schemas.microsoft.com/office/drawing/2010/main" val="0"/>
              </a:ext>
            </a:extLst>
          </a:blip>
          <a:stretch>
            <a:fillRect/>
          </a:stretch>
        </p:blipFill>
        <p:spPr>
          <a:xfrm>
            <a:off x="10945151" y="2977611"/>
            <a:ext cx="1216383" cy="973105"/>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57861087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ppt_x</p:attrName>
                                        </p:attrNameLst>
                                      </p:cBhvr>
                                      <p:tavLst>
                                        <p:tav tm="0">
                                          <p:val>
                                            <p:strVal val="#ppt_x-#ppt_w*1.125000"/>
                                          </p:val>
                                        </p:tav>
                                        <p:tav tm="100000">
                                          <p:val>
                                            <p:strVal val="#ppt_x"/>
                                          </p:val>
                                        </p:tav>
                                      </p:tavLst>
                                    </p:anim>
                                    <p:animEffect transition="in" filter="wipe(right)">
                                      <p:cBhvr>
                                        <p:cTn id="8"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9" fill="hold">
                      <p:stCondLst>
                        <p:cond delay="indefinite"/>
                      </p:stCondLst>
                      <p:childTnLst>
                        <p:par>
                          <p:cTn id="10" fill="hold">
                            <p:stCondLst>
                              <p:cond delay="0"/>
                            </p:stCondLst>
                            <p:childTnLst>
                              <p:par>
                                <p:cTn id="11" presetID="26"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down)">
                                      <p:cBhvr>
                                        <p:cTn id="13" dur="580">
                                          <p:stCondLst>
                                            <p:cond delay="0"/>
                                          </p:stCondLst>
                                        </p:cTn>
                                        <p:tgtEl>
                                          <p:spTgt spid="8"/>
                                        </p:tgtEl>
                                      </p:cBhvr>
                                    </p:animEffect>
                                    <p:anim calcmode="lin" valueType="num">
                                      <p:cBhvr>
                                        <p:cTn id="14"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9" dur="26">
                                          <p:stCondLst>
                                            <p:cond delay="650"/>
                                          </p:stCondLst>
                                        </p:cTn>
                                        <p:tgtEl>
                                          <p:spTgt spid="8"/>
                                        </p:tgtEl>
                                      </p:cBhvr>
                                      <p:to x="100000" y="60000"/>
                                    </p:animScale>
                                    <p:animScale>
                                      <p:cBhvr>
                                        <p:cTn id="20" dur="166" decel="50000">
                                          <p:stCondLst>
                                            <p:cond delay="676"/>
                                          </p:stCondLst>
                                        </p:cTn>
                                        <p:tgtEl>
                                          <p:spTgt spid="8"/>
                                        </p:tgtEl>
                                      </p:cBhvr>
                                      <p:to x="100000" y="100000"/>
                                    </p:animScale>
                                    <p:animScale>
                                      <p:cBhvr>
                                        <p:cTn id="21" dur="26">
                                          <p:stCondLst>
                                            <p:cond delay="1312"/>
                                          </p:stCondLst>
                                        </p:cTn>
                                        <p:tgtEl>
                                          <p:spTgt spid="8"/>
                                        </p:tgtEl>
                                      </p:cBhvr>
                                      <p:to x="100000" y="80000"/>
                                    </p:animScale>
                                    <p:animScale>
                                      <p:cBhvr>
                                        <p:cTn id="22" dur="166" decel="50000">
                                          <p:stCondLst>
                                            <p:cond delay="1338"/>
                                          </p:stCondLst>
                                        </p:cTn>
                                        <p:tgtEl>
                                          <p:spTgt spid="8"/>
                                        </p:tgtEl>
                                      </p:cBhvr>
                                      <p:to x="100000" y="100000"/>
                                    </p:animScale>
                                    <p:animScale>
                                      <p:cBhvr>
                                        <p:cTn id="23" dur="26">
                                          <p:stCondLst>
                                            <p:cond delay="1642"/>
                                          </p:stCondLst>
                                        </p:cTn>
                                        <p:tgtEl>
                                          <p:spTgt spid="8"/>
                                        </p:tgtEl>
                                      </p:cBhvr>
                                      <p:to x="100000" y="90000"/>
                                    </p:animScale>
                                    <p:animScale>
                                      <p:cBhvr>
                                        <p:cTn id="24" dur="166" decel="50000">
                                          <p:stCondLst>
                                            <p:cond delay="1668"/>
                                          </p:stCondLst>
                                        </p:cTn>
                                        <p:tgtEl>
                                          <p:spTgt spid="8"/>
                                        </p:tgtEl>
                                      </p:cBhvr>
                                      <p:to x="100000" y="100000"/>
                                    </p:animScale>
                                    <p:animScale>
                                      <p:cBhvr>
                                        <p:cTn id="25" dur="26">
                                          <p:stCondLst>
                                            <p:cond delay="1808"/>
                                          </p:stCondLst>
                                        </p:cTn>
                                        <p:tgtEl>
                                          <p:spTgt spid="8"/>
                                        </p:tgtEl>
                                      </p:cBhvr>
                                      <p:to x="100000" y="95000"/>
                                    </p:animScale>
                                    <p:animScale>
                                      <p:cBhvr>
                                        <p:cTn id="26" dur="166" decel="50000">
                                          <p:stCondLst>
                                            <p:cond delay="1834"/>
                                          </p:stCondLst>
                                        </p:cTn>
                                        <p:tgtEl>
                                          <p:spTgt spid="8"/>
                                        </p:tgtEl>
                                      </p:cBhvr>
                                      <p:to x="100000" y="100000"/>
                                    </p:animScale>
                                  </p:childTnLst>
                                </p:cTn>
                              </p:par>
                            </p:childTnLst>
                          </p:cTn>
                        </p:par>
                      </p:childTnLst>
                    </p:cTn>
                  </p:par>
                  <p:par>
                    <p:cTn id="27" fill="hold">
                      <p:stCondLst>
                        <p:cond delay="indefinite"/>
                      </p:stCondLst>
                      <p:childTnLst>
                        <p:par>
                          <p:cTn id="28" fill="hold">
                            <p:stCondLst>
                              <p:cond delay="0"/>
                            </p:stCondLst>
                            <p:childTnLst>
                              <p:par>
                                <p:cTn id="29" presetID="26" presetClass="entr" presetSubtype="0"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wipe(down)">
                                      <p:cBhvr>
                                        <p:cTn id="31" dur="580">
                                          <p:stCondLst>
                                            <p:cond delay="0"/>
                                          </p:stCondLst>
                                        </p:cTn>
                                        <p:tgtEl>
                                          <p:spTgt spid="12"/>
                                        </p:tgtEl>
                                      </p:cBhvr>
                                    </p:animEffect>
                                    <p:anim calcmode="lin" valueType="num">
                                      <p:cBhvr>
                                        <p:cTn id="32"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33"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34"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35"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36"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37" dur="26">
                                          <p:stCondLst>
                                            <p:cond delay="650"/>
                                          </p:stCondLst>
                                        </p:cTn>
                                        <p:tgtEl>
                                          <p:spTgt spid="12"/>
                                        </p:tgtEl>
                                      </p:cBhvr>
                                      <p:to x="100000" y="60000"/>
                                    </p:animScale>
                                    <p:animScale>
                                      <p:cBhvr>
                                        <p:cTn id="38" dur="166" decel="50000">
                                          <p:stCondLst>
                                            <p:cond delay="676"/>
                                          </p:stCondLst>
                                        </p:cTn>
                                        <p:tgtEl>
                                          <p:spTgt spid="12"/>
                                        </p:tgtEl>
                                      </p:cBhvr>
                                      <p:to x="100000" y="100000"/>
                                    </p:animScale>
                                    <p:animScale>
                                      <p:cBhvr>
                                        <p:cTn id="39" dur="26">
                                          <p:stCondLst>
                                            <p:cond delay="1312"/>
                                          </p:stCondLst>
                                        </p:cTn>
                                        <p:tgtEl>
                                          <p:spTgt spid="12"/>
                                        </p:tgtEl>
                                      </p:cBhvr>
                                      <p:to x="100000" y="80000"/>
                                    </p:animScale>
                                    <p:animScale>
                                      <p:cBhvr>
                                        <p:cTn id="40" dur="166" decel="50000">
                                          <p:stCondLst>
                                            <p:cond delay="1338"/>
                                          </p:stCondLst>
                                        </p:cTn>
                                        <p:tgtEl>
                                          <p:spTgt spid="12"/>
                                        </p:tgtEl>
                                      </p:cBhvr>
                                      <p:to x="100000" y="100000"/>
                                    </p:animScale>
                                    <p:animScale>
                                      <p:cBhvr>
                                        <p:cTn id="41" dur="26">
                                          <p:stCondLst>
                                            <p:cond delay="1642"/>
                                          </p:stCondLst>
                                        </p:cTn>
                                        <p:tgtEl>
                                          <p:spTgt spid="12"/>
                                        </p:tgtEl>
                                      </p:cBhvr>
                                      <p:to x="100000" y="90000"/>
                                    </p:animScale>
                                    <p:animScale>
                                      <p:cBhvr>
                                        <p:cTn id="42" dur="166" decel="50000">
                                          <p:stCondLst>
                                            <p:cond delay="1668"/>
                                          </p:stCondLst>
                                        </p:cTn>
                                        <p:tgtEl>
                                          <p:spTgt spid="12"/>
                                        </p:tgtEl>
                                      </p:cBhvr>
                                      <p:to x="100000" y="100000"/>
                                    </p:animScale>
                                    <p:animScale>
                                      <p:cBhvr>
                                        <p:cTn id="43" dur="26">
                                          <p:stCondLst>
                                            <p:cond delay="1808"/>
                                          </p:stCondLst>
                                        </p:cTn>
                                        <p:tgtEl>
                                          <p:spTgt spid="12"/>
                                        </p:tgtEl>
                                      </p:cBhvr>
                                      <p:to x="100000" y="95000"/>
                                    </p:animScale>
                                    <p:animScale>
                                      <p:cBhvr>
                                        <p:cTn id="44" dur="166" decel="50000">
                                          <p:stCondLst>
                                            <p:cond delay="1834"/>
                                          </p:stCondLst>
                                        </p:cTn>
                                        <p:tgtEl>
                                          <p:spTgt spid="12"/>
                                        </p:tgtEl>
                                      </p:cBhvr>
                                      <p:to x="100000" y="100000"/>
                                    </p:animScale>
                                  </p:childTnLst>
                                </p:cTn>
                              </p:par>
                            </p:childTnLst>
                          </p:cTn>
                        </p:par>
                      </p:childTnLst>
                    </p:cTn>
                  </p:par>
                  <p:par>
                    <p:cTn id="45" fill="hold">
                      <p:stCondLst>
                        <p:cond delay="indefinite"/>
                      </p:stCondLst>
                      <p:childTnLst>
                        <p:par>
                          <p:cTn id="46" fill="hold">
                            <p:stCondLst>
                              <p:cond delay="0"/>
                            </p:stCondLst>
                            <p:childTnLst>
                              <p:par>
                                <p:cTn id="47" presetID="26" presetClass="entr" presetSubtype="0" fill="hold" nodeType="clickEffect">
                                  <p:stCondLst>
                                    <p:cond delay="0"/>
                                  </p:stCondLst>
                                  <p:childTnLst>
                                    <p:set>
                                      <p:cBhvr>
                                        <p:cTn id="48" dur="1" fill="hold">
                                          <p:stCondLst>
                                            <p:cond delay="0"/>
                                          </p:stCondLst>
                                        </p:cTn>
                                        <p:tgtEl>
                                          <p:spTgt spid="16"/>
                                        </p:tgtEl>
                                        <p:attrNameLst>
                                          <p:attrName>style.visibility</p:attrName>
                                        </p:attrNameLst>
                                      </p:cBhvr>
                                      <p:to>
                                        <p:strVal val="visible"/>
                                      </p:to>
                                    </p:set>
                                    <p:animEffect transition="in" filter="wipe(down)">
                                      <p:cBhvr>
                                        <p:cTn id="49" dur="580">
                                          <p:stCondLst>
                                            <p:cond delay="0"/>
                                          </p:stCondLst>
                                        </p:cTn>
                                        <p:tgtEl>
                                          <p:spTgt spid="16"/>
                                        </p:tgtEl>
                                      </p:cBhvr>
                                    </p:animEffect>
                                    <p:anim calcmode="lin" valueType="num">
                                      <p:cBhvr>
                                        <p:cTn id="50"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51"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52"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53"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54"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55" dur="26">
                                          <p:stCondLst>
                                            <p:cond delay="650"/>
                                          </p:stCondLst>
                                        </p:cTn>
                                        <p:tgtEl>
                                          <p:spTgt spid="16"/>
                                        </p:tgtEl>
                                      </p:cBhvr>
                                      <p:to x="100000" y="60000"/>
                                    </p:animScale>
                                    <p:animScale>
                                      <p:cBhvr>
                                        <p:cTn id="56" dur="166" decel="50000">
                                          <p:stCondLst>
                                            <p:cond delay="676"/>
                                          </p:stCondLst>
                                        </p:cTn>
                                        <p:tgtEl>
                                          <p:spTgt spid="16"/>
                                        </p:tgtEl>
                                      </p:cBhvr>
                                      <p:to x="100000" y="100000"/>
                                    </p:animScale>
                                    <p:animScale>
                                      <p:cBhvr>
                                        <p:cTn id="57" dur="26">
                                          <p:stCondLst>
                                            <p:cond delay="1312"/>
                                          </p:stCondLst>
                                        </p:cTn>
                                        <p:tgtEl>
                                          <p:spTgt spid="16"/>
                                        </p:tgtEl>
                                      </p:cBhvr>
                                      <p:to x="100000" y="80000"/>
                                    </p:animScale>
                                    <p:animScale>
                                      <p:cBhvr>
                                        <p:cTn id="58" dur="166" decel="50000">
                                          <p:stCondLst>
                                            <p:cond delay="1338"/>
                                          </p:stCondLst>
                                        </p:cTn>
                                        <p:tgtEl>
                                          <p:spTgt spid="16"/>
                                        </p:tgtEl>
                                      </p:cBhvr>
                                      <p:to x="100000" y="100000"/>
                                    </p:animScale>
                                    <p:animScale>
                                      <p:cBhvr>
                                        <p:cTn id="59" dur="26">
                                          <p:stCondLst>
                                            <p:cond delay="1642"/>
                                          </p:stCondLst>
                                        </p:cTn>
                                        <p:tgtEl>
                                          <p:spTgt spid="16"/>
                                        </p:tgtEl>
                                      </p:cBhvr>
                                      <p:to x="100000" y="90000"/>
                                    </p:animScale>
                                    <p:animScale>
                                      <p:cBhvr>
                                        <p:cTn id="60" dur="166" decel="50000">
                                          <p:stCondLst>
                                            <p:cond delay="1668"/>
                                          </p:stCondLst>
                                        </p:cTn>
                                        <p:tgtEl>
                                          <p:spTgt spid="16"/>
                                        </p:tgtEl>
                                      </p:cBhvr>
                                      <p:to x="100000" y="100000"/>
                                    </p:animScale>
                                    <p:animScale>
                                      <p:cBhvr>
                                        <p:cTn id="61" dur="26">
                                          <p:stCondLst>
                                            <p:cond delay="1808"/>
                                          </p:stCondLst>
                                        </p:cTn>
                                        <p:tgtEl>
                                          <p:spTgt spid="16"/>
                                        </p:tgtEl>
                                      </p:cBhvr>
                                      <p:to x="100000" y="95000"/>
                                    </p:animScale>
                                    <p:animScale>
                                      <p:cBhvr>
                                        <p:cTn id="62" dur="166" decel="50000">
                                          <p:stCondLst>
                                            <p:cond delay="1834"/>
                                          </p:stCondLst>
                                        </p:cTn>
                                        <p:tgtEl>
                                          <p:spTgt spid="16"/>
                                        </p:tgtEl>
                                      </p:cBhvr>
                                      <p:to x="100000" y="100000"/>
                                    </p:animScale>
                                  </p:childTnLst>
                                </p:cTn>
                              </p:par>
                            </p:childTnLst>
                          </p:cTn>
                        </p:par>
                      </p:childTnLst>
                    </p:cTn>
                  </p:par>
                  <p:par>
                    <p:cTn id="63" fill="hold">
                      <p:stCondLst>
                        <p:cond delay="indefinite"/>
                      </p:stCondLst>
                      <p:childTnLst>
                        <p:par>
                          <p:cTn id="64" fill="hold">
                            <p:stCondLst>
                              <p:cond delay="0"/>
                            </p:stCondLst>
                            <p:childTnLst>
                              <p:par>
                                <p:cTn id="65" presetID="26" presetClass="entr" presetSubtype="0" fill="hold" nodeType="clickEffect">
                                  <p:stCondLst>
                                    <p:cond delay="0"/>
                                  </p:stCondLst>
                                  <p:childTnLst>
                                    <p:set>
                                      <p:cBhvr>
                                        <p:cTn id="66" dur="1" fill="hold">
                                          <p:stCondLst>
                                            <p:cond delay="0"/>
                                          </p:stCondLst>
                                        </p:cTn>
                                        <p:tgtEl>
                                          <p:spTgt spid="20"/>
                                        </p:tgtEl>
                                        <p:attrNameLst>
                                          <p:attrName>style.visibility</p:attrName>
                                        </p:attrNameLst>
                                      </p:cBhvr>
                                      <p:to>
                                        <p:strVal val="visible"/>
                                      </p:to>
                                    </p:set>
                                    <p:animEffect transition="in" filter="wipe(down)">
                                      <p:cBhvr>
                                        <p:cTn id="67" dur="580">
                                          <p:stCondLst>
                                            <p:cond delay="0"/>
                                          </p:stCondLst>
                                        </p:cTn>
                                        <p:tgtEl>
                                          <p:spTgt spid="20"/>
                                        </p:tgtEl>
                                      </p:cBhvr>
                                    </p:animEffect>
                                    <p:anim calcmode="lin" valueType="num">
                                      <p:cBhvr>
                                        <p:cTn id="68" dur="1822" tmFilter="0,0; 0.14,0.36; 0.43,0.73; 0.71,0.91; 1.0,1.0">
                                          <p:stCondLst>
                                            <p:cond delay="0"/>
                                          </p:stCondLst>
                                        </p:cTn>
                                        <p:tgtEl>
                                          <p:spTgt spid="20"/>
                                        </p:tgtEl>
                                        <p:attrNameLst>
                                          <p:attrName>ppt_x</p:attrName>
                                        </p:attrNameLst>
                                      </p:cBhvr>
                                      <p:tavLst>
                                        <p:tav tm="0">
                                          <p:val>
                                            <p:strVal val="#ppt_x-0.25"/>
                                          </p:val>
                                        </p:tav>
                                        <p:tav tm="100000">
                                          <p:val>
                                            <p:strVal val="#ppt_x"/>
                                          </p:val>
                                        </p:tav>
                                      </p:tavLst>
                                    </p:anim>
                                    <p:anim calcmode="lin" valueType="num">
                                      <p:cBhvr>
                                        <p:cTn id="69" dur="664" tmFilter="0.0,0.0; 0.25,0.07; 0.50,0.2; 0.75,0.467; 1.0,1.0">
                                          <p:stCondLst>
                                            <p:cond delay="0"/>
                                          </p:stCondLst>
                                        </p:cTn>
                                        <p:tgtEl>
                                          <p:spTgt spid="20"/>
                                        </p:tgtEl>
                                        <p:attrNameLst>
                                          <p:attrName>ppt_y</p:attrName>
                                        </p:attrNameLst>
                                      </p:cBhvr>
                                      <p:tavLst>
                                        <p:tav tm="0" fmla="#ppt_y-sin(pi*$)/3">
                                          <p:val>
                                            <p:fltVal val="0.5"/>
                                          </p:val>
                                        </p:tav>
                                        <p:tav tm="100000">
                                          <p:val>
                                            <p:fltVal val="1"/>
                                          </p:val>
                                        </p:tav>
                                      </p:tavLst>
                                    </p:anim>
                                    <p:anim calcmode="lin" valueType="num">
                                      <p:cBhvr>
                                        <p:cTn id="70" dur="664" tmFilter="0, 0; 0.125,0.2665; 0.25,0.4; 0.375,0.465; 0.5,0.5;  0.625,0.535; 0.75,0.6; 0.875,0.7335; 1,1">
                                          <p:stCondLst>
                                            <p:cond delay="664"/>
                                          </p:stCondLst>
                                        </p:cTn>
                                        <p:tgtEl>
                                          <p:spTgt spid="20"/>
                                        </p:tgtEl>
                                        <p:attrNameLst>
                                          <p:attrName>ppt_y</p:attrName>
                                        </p:attrNameLst>
                                      </p:cBhvr>
                                      <p:tavLst>
                                        <p:tav tm="0" fmla="#ppt_y-sin(pi*$)/9">
                                          <p:val>
                                            <p:fltVal val="0"/>
                                          </p:val>
                                        </p:tav>
                                        <p:tav tm="100000">
                                          <p:val>
                                            <p:fltVal val="1"/>
                                          </p:val>
                                        </p:tav>
                                      </p:tavLst>
                                    </p:anim>
                                    <p:anim calcmode="lin" valueType="num">
                                      <p:cBhvr>
                                        <p:cTn id="71" dur="332" tmFilter="0, 0; 0.125,0.2665; 0.25,0.4; 0.375,0.465; 0.5,0.5;  0.625,0.535; 0.75,0.6; 0.875,0.7335; 1,1">
                                          <p:stCondLst>
                                            <p:cond delay="1324"/>
                                          </p:stCondLst>
                                        </p:cTn>
                                        <p:tgtEl>
                                          <p:spTgt spid="20"/>
                                        </p:tgtEl>
                                        <p:attrNameLst>
                                          <p:attrName>ppt_y</p:attrName>
                                        </p:attrNameLst>
                                      </p:cBhvr>
                                      <p:tavLst>
                                        <p:tav tm="0" fmla="#ppt_y-sin(pi*$)/27">
                                          <p:val>
                                            <p:fltVal val="0"/>
                                          </p:val>
                                        </p:tav>
                                        <p:tav tm="100000">
                                          <p:val>
                                            <p:fltVal val="1"/>
                                          </p:val>
                                        </p:tav>
                                      </p:tavLst>
                                    </p:anim>
                                    <p:anim calcmode="lin" valueType="num">
                                      <p:cBhvr>
                                        <p:cTn id="72" dur="164" tmFilter="0, 0; 0.125,0.2665; 0.25,0.4; 0.375,0.465; 0.5,0.5;  0.625,0.535; 0.75,0.6; 0.875,0.7335; 1,1">
                                          <p:stCondLst>
                                            <p:cond delay="1656"/>
                                          </p:stCondLst>
                                        </p:cTn>
                                        <p:tgtEl>
                                          <p:spTgt spid="20"/>
                                        </p:tgtEl>
                                        <p:attrNameLst>
                                          <p:attrName>ppt_y</p:attrName>
                                        </p:attrNameLst>
                                      </p:cBhvr>
                                      <p:tavLst>
                                        <p:tav tm="0" fmla="#ppt_y-sin(pi*$)/81">
                                          <p:val>
                                            <p:fltVal val="0"/>
                                          </p:val>
                                        </p:tav>
                                        <p:tav tm="100000">
                                          <p:val>
                                            <p:fltVal val="1"/>
                                          </p:val>
                                        </p:tav>
                                      </p:tavLst>
                                    </p:anim>
                                    <p:animScale>
                                      <p:cBhvr>
                                        <p:cTn id="73" dur="26">
                                          <p:stCondLst>
                                            <p:cond delay="650"/>
                                          </p:stCondLst>
                                        </p:cTn>
                                        <p:tgtEl>
                                          <p:spTgt spid="20"/>
                                        </p:tgtEl>
                                      </p:cBhvr>
                                      <p:to x="100000" y="60000"/>
                                    </p:animScale>
                                    <p:animScale>
                                      <p:cBhvr>
                                        <p:cTn id="74" dur="166" decel="50000">
                                          <p:stCondLst>
                                            <p:cond delay="676"/>
                                          </p:stCondLst>
                                        </p:cTn>
                                        <p:tgtEl>
                                          <p:spTgt spid="20"/>
                                        </p:tgtEl>
                                      </p:cBhvr>
                                      <p:to x="100000" y="100000"/>
                                    </p:animScale>
                                    <p:animScale>
                                      <p:cBhvr>
                                        <p:cTn id="75" dur="26">
                                          <p:stCondLst>
                                            <p:cond delay="1312"/>
                                          </p:stCondLst>
                                        </p:cTn>
                                        <p:tgtEl>
                                          <p:spTgt spid="20"/>
                                        </p:tgtEl>
                                      </p:cBhvr>
                                      <p:to x="100000" y="80000"/>
                                    </p:animScale>
                                    <p:animScale>
                                      <p:cBhvr>
                                        <p:cTn id="76" dur="166" decel="50000">
                                          <p:stCondLst>
                                            <p:cond delay="1338"/>
                                          </p:stCondLst>
                                        </p:cTn>
                                        <p:tgtEl>
                                          <p:spTgt spid="20"/>
                                        </p:tgtEl>
                                      </p:cBhvr>
                                      <p:to x="100000" y="100000"/>
                                    </p:animScale>
                                    <p:animScale>
                                      <p:cBhvr>
                                        <p:cTn id="77" dur="26">
                                          <p:stCondLst>
                                            <p:cond delay="1642"/>
                                          </p:stCondLst>
                                        </p:cTn>
                                        <p:tgtEl>
                                          <p:spTgt spid="20"/>
                                        </p:tgtEl>
                                      </p:cBhvr>
                                      <p:to x="100000" y="90000"/>
                                    </p:animScale>
                                    <p:animScale>
                                      <p:cBhvr>
                                        <p:cTn id="78" dur="166" decel="50000">
                                          <p:stCondLst>
                                            <p:cond delay="1668"/>
                                          </p:stCondLst>
                                        </p:cTn>
                                        <p:tgtEl>
                                          <p:spTgt spid="20"/>
                                        </p:tgtEl>
                                      </p:cBhvr>
                                      <p:to x="100000" y="100000"/>
                                    </p:animScale>
                                    <p:animScale>
                                      <p:cBhvr>
                                        <p:cTn id="79" dur="26">
                                          <p:stCondLst>
                                            <p:cond delay="1808"/>
                                          </p:stCondLst>
                                        </p:cTn>
                                        <p:tgtEl>
                                          <p:spTgt spid="20"/>
                                        </p:tgtEl>
                                      </p:cBhvr>
                                      <p:to x="100000" y="95000"/>
                                    </p:animScale>
                                    <p:animScale>
                                      <p:cBhvr>
                                        <p:cTn id="80" dur="166" decel="50000">
                                          <p:stCondLst>
                                            <p:cond delay="1834"/>
                                          </p:stCondLst>
                                        </p:cTn>
                                        <p:tgtEl>
                                          <p:spTgt spid="20"/>
                                        </p:tgtEl>
                                      </p:cBhvr>
                                      <p:to x="100000" y="100000"/>
                                    </p:animScale>
                                  </p:childTnLst>
                                </p:cTn>
                              </p:par>
                            </p:childTnLst>
                          </p:cTn>
                        </p:par>
                      </p:childTnLst>
                    </p:cTn>
                  </p:par>
                  <p:par>
                    <p:cTn id="81" fill="hold">
                      <p:stCondLst>
                        <p:cond delay="indefinite"/>
                      </p:stCondLst>
                      <p:childTnLst>
                        <p:par>
                          <p:cTn id="82" fill="hold">
                            <p:stCondLst>
                              <p:cond delay="0"/>
                            </p:stCondLst>
                            <p:childTnLst>
                              <p:par>
                                <p:cTn id="83" presetID="49" presetClass="entr" presetSubtype="0" decel="100000" fill="hold" nodeType="clickEffect">
                                  <p:stCondLst>
                                    <p:cond delay="0"/>
                                  </p:stCondLst>
                                  <p:childTnLst>
                                    <p:set>
                                      <p:cBhvr>
                                        <p:cTn id="84" dur="1" fill="hold">
                                          <p:stCondLst>
                                            <p:cond delay="0"/>
                                          </p:stCondLst>
                                        </p:cTn>
                                        <p:tgtEl>
                                          <p:spTgt spid="24"/>
                                        </p:tgtEl>
                                        <p:attrNameLst>
                                          <p:attrName>style.visibility</p:attrName>
                                        </p:attrNameLst>
                                      </p:cBhvr>
                                      <p:to>
                                        <p:strVal val="visible"/>
                                      </p:to>
                                    </p:set>
                                    <p:anim calcmode="lin" valueType="num">
                                      <p:cBhvr>
                                        <p:cTn id="85" dur="500" fill="hold"/>
                                        <p:tgtEl>
                                          <p:spTgt spid="24"/>
                                        </p:tgtEl>
                                        <p:attrNameLst>
                                          <p:attrName>ppt_w</p:attrName>
                                        </p:attrNameLst>
                                      </p:cBhvr>
                                      <p:tavLst>
                                        <p:tav tm="0">
                                          <p:val>
                                            <p:fltVal val="0"/>
                                          </p:val>
                                        </p:tav>
                                        <p:tav tm="100000">
                                          <p:val>
                                            <p:strVal val="#ppt_w"/>
                                          </p:val>
                                        </p:tav>
                                      </p:tavLst>
                                    </p:anim>
                                    <p:anim calcmode="lin" valueType="num">
                                      <p:cBhvr>
                                        <p:cTn id="86" dur="500" fill="hold"/>
                                        <p:tgtEl>
                                          <p:spTgt spid="24"/>
                                        </p:tgtEl>
                                        <p:attrNameLst>
                                          <p:attrName>ppt_h</p:attrName>
                                        </p:attrNameLst>
                                      </p:cBhvr>
                                      <p:tavLst>
                                        <p:tav tm="0">
                                          <p:val>
                                            <p:fltVal val="0"/>
                                          </p:val>
                                        </p:tav>
                                        <p:tav tm="100000">
                                          <p:val>
                                            <p:strVal val="#ppt_h"/>
                                          </p:val>
                                        </p:tav>
                                      </p:tavLst>
                                    </p:anim>
                                    <p:anim calcmode="lin" valueType="num">
                                      <p:cBhvr>
                                        <p:cTn id="87" dur="500" fill="hold"/>
                                        <p:tgtEl>
                                          <p:spTgt spid="24"/>
                                        </p:tgtEl>
                                        <p:attrNameLst>
                                          <p:attrName>style.rotation</p:attrName>
                                        </p:attrNameLst>
                                      </p:cBhvr>
                                      <p:tavLst>
                                        <p:tav tm="0">
                                          <p:val>
                                            <p:fltVal val="360"/>
                                          </p:val>
                                        </p:tav>
                                        <p:tav tm="100000">
                                          <p:val>
                                            <p:fltVal val="0"/>
                                          </p:val>
                                        </p:tav>
                                      </p:tavLst>
                                    </p:anim>
                                    <p:animEffect transition="in" filter="fade">
                                      <p:cBhvr>
                                        <p:cTn id="88" dur="500"/>
                                        <p:tgtEl>
                                          <p:spTgt spid="24"/>
                                        </p:tgtEl>
                                      </p:cBhvr>
                                    </p:animEffect>
                                  </p:childTnLst>
                                  <p:subTnLst>
                                    <p:audio>
                                      <p:cMediaNode>
                                        <p:cTn display="0" masterRel="sameClick">
                                          <p:stCondLst>
                                            <p:cond evt="begin" delay="0">
                                              <p:tn val="83"/>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0A3583E-FE5C-0D07-038C-36A2FDCBDD5D}"/>
              </a:ext>
            </a:extLst>
          </p:cNvPr>
          <p:cNvGrpSpPr/>
          <p:nvPr/>
        </p:nvGrpSpPr>
        <p:grpSpPr>
          <a:xfrm>
            <a:off x="965891" y="254646"/>
            <a:ext cx="10502667" cy="1328023"/>
            <a:chOff x="1670038" y="926145"/>
            <a:chExt cx="9439134" cy="1328023"/>
          </a:xfrm>
        </p:grpSpPr>
        <p:sp>
          <p:nvSpPr>
            <p:cNvPr id="4" name="TextBox 3">
              <a:extLst>
                <a:ext uri="{FF2B5EF4-FFF2-40B4-BE49-F238E27FC236}">
                  <a16:creationId xmlns:a16="http://schemas.microsoft.com/office/drawing/2014/main" id="{1FC90016-E70E-0987-CABF-459E2CC39B5C}"/>
                </a:ext>
              </a:extLst>
            </p:cNvPr>
            <p:cNvSpPr txBox="1"/>
            <p:nvPr/>
          </p:nvSpPr>
          <p:spPr>
            <a:xfrm>
              <a:off x="2405960" y="926145"/>
              <a:ext cx="8703212" cy="1328023"/>
            </a:xfrm>
            <a:prstGeom prst="roundRect">
              <a:avLst/>
            </a:prstGeom>
            <a:solidFill>
              <a:srgbClr val="FFFF99"/>
            </a:solidFill>
            <a:ln w="76200">
              <a:solidFill>
                <a:schemeClr val="tx1"/>
              </a:solidFill>
              <a:prstDash val="sysDash"/>
            </a:ln>
            <a:effectLst>
              <a:outerShdw blurRad="63500" sx="102000" sy="102000" algn="ctr" rotWithShape="0">
                <a:prstClr val="black">
                  <a:alpha val="40000"/>
                </a:prstClr>
              </a:outerShdw>
            </a:effectLst>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Arial" panose="020B0604020202020204" pitchFamily="34" charset="0"/>
                  <a:ea typeface="Roboto" panose="02000000000000000000" pitchFamily="2" charset="0"/>
                  <a:cs typeface="Arial" panose="020B0604020202020204" pitchFamily="34" charset="0"/>
                </a:rPr>
                <a:t>b. </a:t>
              </a:r>
              <a:r>
                <a:rPr kumimoji="0" lang="en-US" sz="3600" b="1" i="0" u="none" strike="noStrike" kern="1200" cap="none" spc="0" normalizeH="0" baseline="0" noProof="0" dirty="0" err="1">
                  <a:ln>
                    <a:noFill/>
                  </a:ln>
                  <a:solidFill>
                    <a:srgbClr val="002060"/>
                  </a:solidFill>
                  <a:effectLst/>
                  <a:uLnTx/>
                  <a:uFillTx/>
                  <a:latin typeface="Arial" panose="020B0604020202020204" pitchFamily="34" charset="0"/>
                  <a:ea typeface="Roboto" panose="02000000000000000000" pitchFamily="2" charset="0"/>
                  <a:cs typeface="Arial" panose="020B0604020202020204" pitchFamily="34" charset="0"/>
                </a:rPr>
                <a:t>Tìm</a:t>
              </a:r>
              <a:r>
                <a:rPr kumimoji="0" lang="en-US" sz="3600" b="1" i="0" u="none" strike="noStrike" kern="1200" cap="none" spc="0" normalizeH="0" baseline="0" noProof="0" dirty="0">
                  <a:ln>
                    <a:noFill/>
                  </a:ln>
                  <a:solidFill>
                    <a:srgbClr val="002060"/>
                  </a:solidFill>
                  <a:effectLst/>
                  <a:uLnTx/>
                  <a:uFillTx/>
                  <a:latin typeface="Arial" panose="020B0604020202020204" pitchFamily="34" charset="0"/>
                  <a:ea typeface="Roboto" panose="02000000000000000000" pitchFamily="2" charset="0"/>
                  <a:cs typeface="Arial" panose="020B0604020202020204" pitchFamily="34" charset="0"/>
                </a:rPr>
                <a:t> </a:t>
              </a:r>
              <a:r>
                <a:rPr kumimoji="0" lang="en-US" sz="3600" b="1" i="0" u="none" strike="noStrike" kern="1200" cap="none" spc="0" normalizeH="0" baseline="0" noProof="0" dirty="0" err="1">
                  <a:ln>
                    <a:noFill/>
                  </a:ln>
                  <a:solidFill>
                    <a:srgbClr val="002060"/>
                  </a:solidFill>
                  <a:effectLst/>
                  <a:uLnTx/>
                  <a:uFillTx/>
                  <a:latin typeface="Arial" panose="020B0604020202020204" pitchFamily="34" charset="0"/>
                  <a:ea typeface="Roboto" panose="02000000000000000000" pitchFamily="2" charset="0"/>
                  <a:cs typeface="Arial" panose="020B0604020202020204" pitchFamily="34" charset="0"/>
                </a:rPr>
                <a:t>phần</a:t>
              </a:r>
              <a:r>
                <a:rPr kumimoji="0" lang="en-US" sz="3600" b="1" i="0" u="none" strike="noStrike" kern="1200" cap="none" spc="0" normalizeH="0" baseline="0" noProof="0" dirty="0">
                  <a:ln>
                    <a:noFill/>
                  </a:ln>
                  <a:solidFill>
                    <a:srgbClr val="002060"/>
                  </a:solidFill>
                  <a:effectLst/>
                  <a:uLnTx/>
                  <a:uFillTx/>
                  <a:latin typeface="Arial" panose="020B0604020202020204" pitchFamily="34" charset="0"/>
                  <a:ea typeface="Roboto" panose="02000000000000000000" pitchFamily="2" charset="0"/>
                  <a:cs typeface="Arial" panose="020B0604020202020204" pitchFamily="34" charset="0"/>
                </a:rPr>
                <a:t> </a:t>
              </a:r>
              <a:r>
                <a:rPr kumimoji="0" lang="en-US" sz="3600" b="1" i="0" u="none" strike="noStrike" kern="1200" cap="none" spc="0" normalizeH="0" baseline="0" noProof="0" dirty="0" err="1">
                  <a:ln>
                    <a:noFill/>
                  </a:ln>
                  <a:solidFill>
                    <a:srgbClr val="002060"/>
                  </a:solidFill>
                  <a:effectLst/>
                  <a:uLnTx/>
                  <a:uFillTx/>
                  <a:latin typeface="Arial" panose="020B0604020202020204" pitchFamily="34" charset="0"/>
                  <a:ea typeface="Roboto" panose="02000000000000000000" pitchFamily="2" charset="0"/>
                  <a:cs typeface="Arial" panose="020B0604020202020204" pitchFamily="34" charset="0"/>
                </a:rPr>
                <a:t>mở</a:t>
              </a:r>
              <a:r>
                <a:rPr kumimoji="0" lang="en-US" sz="3600" b="1" i="0" u="none" strike="noStrike" kern="1200" cap="none" spc="0" normalizeH="0" baseline="0" noProof="0" dirty="0">
                  <a:ln>
                    <a:noFill/>
                  </a:ln>
                  <a:solidFill>
                    <a:srgbClr val="002060"/>
                  </a:solidFill>
                  <a:effectLst/>
                  <a:uLnTx/>
                  <a:uFillTx/>
                  <a:latin typeface="Arial" panose="020B0604020202020204" pitchFamily="34" charset="0"/>
                  <a:ea typeface="Roboto" panose="02000000000000000000" pitchFamily="2" charset="0"/>
                  <a:cs typeface="Arial" panose="020B0604020202020204" pitchFamily="34" charset="0"/>
                </a:rPr>
                <a:t> </a:t>
              </a:r>
              <a:r>
                <a:rPr kumimoji="0" lang="en-US" sz="3600" b="1" i="0" u="none" strike="noStrike" kern="1200" cap="none" spc="0" normalizeH="0" baseline="0" noProof="0" dirty="0" err="1">
                  <a:ln>
                    <a:noFill/>
                  </a:ln>
                  <a:solidFill>
                    <a:srgbClr val="002060"/>
                  </a:solidFill>
                  <a:effectLst/>
                  <a:uLnTx/>
                  <a:uFillTx/>
                  <a:latin typeface="Arial" panose="020B0604020202020204" pitchFamily="34" charset="0"/>
                  <a:ea typeface="Roboto" panose="02000000000000000000" pitchFamily="2" charset="0"/>
                  <a:cs typeface="Arial" panose="020B0604020202020204" pitchFamily="34" charset="0"/>
                </a:rPr>
                <a:t>đầu</a:t>
              </a:r>
              <a:r>
                <a:rPr kumimoji="0" lang="en-US" sz="3600" b="1" i="0" u="none" strike="noStrike" kern="1200" cap="none" spc="0" normalizeH="0" baseline="0" noProof="0" dirty="0">
                  <a:ln>
                    <a:noFill/>
                  </a:ln>
                  <a:solidFill>
                    <a:srgbClr val="002060"/>
                  </a:solidFill>
                  <a:effectLst/>
                  <a:uLnTx/>
                  <a:uFillTx/>
                  <a:latin typeface="Arial" panose="020B0604020202020204" pitchFamily="34" charset="0"/>
                  <a:ea typeface="Roboto" panose="02000000000000000000" pitchFamily="2" charset="0"/>
                  <a:cs typeface="Arial" panose="020B0604020202020204" pitchFamily="34" charset="0"/>
                </a:rPr>
                <a:t> </a:t>
              </a:r>
              <a:r>
                <a:rPr kumimoji="0" lang="en-US" sz="3600" b="1" i="0" u="none" strike="noStrike" kern="1200" cap="none" spc="0" normalizeH="0" baseline="0" noProof="0" dirty="0" err="1">
                  <a:ln>
                    <a:noFill/>
                  </a:ln>
                  <a:solidFill>
                    <a:srgbClr val="002060"/>
                  </a:solidFill>
                  <a:effectLst/>
                  <a:uLnTx/>
                  <a:uFillTx/>
                  <a:latin typeface="Arial" panose="020B0604020202020204" pitchFamily="34" charset="0"/>
                  <a:ea typeface="Roboto" panose="02000000000000000000" pitchFamily="2" charset="0"/>
                  <a:cs typeface="Arial" panose="020B0604020202020204" pitchFamily="34" charset="0"/>
                </a:rPr>
                <a:t>và</a:t>
              </a:r>
              <a:r>
                <a:rPr kumimoji="0" lang="en-US" sz="3600" b="1" i="0" u="none" strike="noStrike" kern="1200" cap="none" spc="0" normalizeH="0" baseline="0" noProof="0" dirty="0">
                  <a:ln>
                    <a:noFill/>
                  </a:ln>
                  <a:solidFill>
                    <a:srgbClr val="002060"/>
                  </a:solidFill>
                  <a:effectLst/>
                  <a:uLnTx/>
                  <a:uFillTx/>
                  <a:latin typeface="Arial" panose="020B0604020202020204" pitchFamily="34" charset="0"/>
                  <a:ea typeface="Roboto" panose="02000000000000000000" pitchFamily="2" charset="0"/>
                  <a:cs typeface="Arial" panose="020B0604020202020204" pitchFamily="34" charset="0"/>
                </a:rPr>
                <a:t> </a:t>
              </a:r>
              <a:r>
                <a:rPr kumimoji="0" lang="en-US" sz="3600" b="1" i="0" u="none" strike="noStrike" kern="1200" cap="none" spc="0" normalizeH="0" baseline="0" noProof="0" dirty="0" err="1">
                  <a:ln>
                    <a:noFill/>
                  </a:ln>
                  <a:solidFill>
                    <a:srgbClr val="002060"/>
                  </a:solidFill>
                  <a:effectLst/>
                  <a:uLnTx/>
                  <a:uFillTx/>
                  <a:latin typeface="Arial" panose="020B0604020202020204" pitchFamily="34" charset="0"/>
                  <a:ea typeface="Roboto" panose="02000000000000000000" pitchFamily="2" charset="0"/>
                  <a:cs typeface="Arial" panose="020B0604020202020204" pitchFamily="34" charset="0"/>
                </a:rPr>
                <a:t>kết</a:t>
              </a:r>
              <a:r>
                <a:rPr kumimoji="0" lang="en-US" sz="3600" b="1" i="0" u="none" strike="noStrike" kern="1200" cap="none" spc="0" normalizeH="0" baseline="0" noProof="0" dirty="0">
                  <a:ln>
                    <a:noFill/>
                  </a:ln>
                  <a:solidFill>
                    <a:srgbClr val="002060"/>
                  </a:solidFill>
                  <a:effectLst/>
                  <a:uLnTx/>
                  <a:uFillTx/>
                  <a:latin typeface="Arial" panose="020B0604020202020204" pitchFamily="34" charset="0"/>
                  <a:ea typeface="Roboto" panose="02000000000000000000" pitchFamily="2" charset="0"/>
                  <a:cs typeface="Arial" panose="020B0604020202020204" pitchFamily="34" charset="0"/>
                </a:rPr>
                <a:t> </a:t>
              </a:r>
              <a:r>
                <a:rPr kumimoji="0" lang="en-US" sz="3600" b="1" i="0" u="none" strike="noStrike" kern="1200" cap="none" spc="0" normalizeH="0" baseline="0" noProof="0" dirty="0" err="1">
                  <a:ln>
                    <a:noFill/>
                  </a:ln>
                  <a:solidFill>
                    <a:srgbClr val="002060"/>
                  </a:solidFill>
                  <a:effectLst/>
                  <a:uLnTx/>
                  <a:uFillTx/>
                  <a:latin typeface="Arial" panose="020B0604020202020204" pitchFamily="34" charset="0"/>
                  <a:ea typeface="Roboto" panose="02000000000000000000" pitchFamily="2" charset="0"/>
                  <a:cs typeface="Arial" panose="020B0604020202020204" pitchFamily="34" charset="0"/>
                </a:rPr>
                <a:t>thúc</a:t>
              </a:r>
              <a:r>
                <a:rPr kumimoji="0" lang="en-US" sz="3600" b="1" i="0" u="none" strike="noStrike" kern="1200" cap="none" spc="0" normalizeH="0" baseline="0" noProof="0" dirty="0">
                  <a:ln>
                    <a:noFill/>
                  </a:ln>
                  <a:solidFill>
                    <a:srgbClr val="002060"/>
                  </a:solidFill>
                  <a:effectLst/>
                  <a:uLnTx/>
                  <a:uFillTx/>
                  <a:latin typeface="Arial" panose="020B0604020202020204" pitchFamily="34" charset="0"/>
                  <a:ea typeface="Roboto" panose="02000000000000000000" pitchFamily="2" charset="0"/>
                  <a:cs typeface="Arial" panose="020B0604020202020204" pitchFamily="34" charset="0"/>
                </a:rPr>
                <a:t> </a:t>
              </a:r>
              <a:r>
                <a:rPr kumimoji="0" lang="en-US" sz="3600" b="1" i="0" u="none" strike="noStrike" kern="1200" cap="none" spc="0" normalizeH="0" baseline="0" noProof="0" dirty="0" err="1">
                  <a:ln>
                    <a:noFill/>
                  </a:ln>
                  <a:solidFill>
                    <a:srgbClr val="002060"/>
                  </a:solidFill>
                  <a:effectLst/>
                  <a:uLnTx/>
                  <a:uFillTx/>
                  <a:latin typeface="Arial" panose="020B0604020202020204" pitchFamily="34" charset="0"/>
                  <a:ea typeface="Roboto" panose="02000000000000000000" pitchFamily="2" charset="0"/>
                  <a:cs typeface="Arial" panose="020B0604020202020204" pitchFamily="34" charset="0"/>
                </a:rPr>
                <a:t>của</a:t>
              </a:r>
              <a:r>
                <a:rPr kumimoji="0" lang="en-US" sz="3600" b="1" i="0" u="none" strike="noStrike" kern="1200" cap="none" spc="0" normalizeH="0" baseline="0" noProof="0" dirty="0">
                  <a:ln>
                    <a:noFill/>
                  </a:ln>
                  <a:solidFill>
                    <a:srgbClr val="002060"/>
                  </a:solidFill>
                  <a:effectLst/>
                  <a:uLnTx/>
                  <a:uFillTx/>
                  <a:latin typeface="Arial" panose="020B0604020202020204" pitchFamily="34" charset="0"/>
                  <a:ea typeface="Roboto" panose="02000000000000000000" pitchFamily="2" charset="0"/>
                  <a:cs typeface="Arial" panose="020B0604020202020204" pitchFamily="34" charset="0"/>
                </a:rPr>
                <a:t> </a:t>
              </a:r>
              <a:r>
                <a:rPr kumimoji="0" lang="en-US" sz="3600" b="1" i="0" u="none" strike="noStrike" kern="1200" cap="none" spc="0" normalizeH="0" baseline="0" noProof="0" dirty="0" err="1">
                  <a:ln>
                    <a:noFill/>
                  </a:ln>
                  <a:solidFill>
                    <a:srgbClr val="002060"/>
                  </a:solidFill>
                  <a:effectLst/>
                  <a:uLnTx/>
                  <a:uFillTx/>
                  <a:latin typeface="Arial" panose="020B0604020202020204" pitchFamily="34" charset="0"/>
                  <a:ea typeface="Roboto" panose="02000000000000000000" pitchFamily="2" charset="0"/>
                  <a:cs typeface="Arial" panose="020B0604020202020204" pitchFamily="34" charset="0"/>
                </a:rPr>
                <a:t>đoạn</a:t>
              </a:r>
              <a:r>
                <a:rPr kumimoji="0" lang="en-US" sz="3600" b="1" i="0" u="none" strike="noStrike" kern="1200" cap="none" spc="0" normalizeH="0" baseline="0" noProof="0" dirty="0">
                  <a:ln>
                    <a:noFill/>
                  </a:ln>
                  <a:solidFill>
                    <a:srgbClr val="002060"/>
                  </a:solidFill>
                  <a:effectLst/>
                  <a:uLnTx/>
                  <a:uFillTx/>
                  <a:latin typeface="Arial" panose="020B0604020202020204" pitchFamily="34" charset="0"/>
                  <a:ea typeface="Roboto" panose="02000000000000000000" pitchFamily="2" charset="0"/>
                  <a:cs typeface="Arial" panose="020B0604020202020204" pitchFamily="34" charset="0"/>
                </a:rPr>
                <a:t> </a:t>
              </a:r>
              <a:r>
                <a:rPr kumimoji="0" lang="en-US" sz="3600" b="1" i="0" u="none" strike="noStrike" kern="1200" cap="none" spc="0" normalizeH="0" baseline="0" noProof="0" dirty="0" err="1">
                  <a:ln>
                    <a:noFill/>
                  </a:ln>
                  <a:solidFill>
                    <a:srgbClr val="002060"/>
                  </a:solidFill>
                  <a:effectLst/>
                  <a:uLnTx/>
                  <a:uFillTx/>
                  <a:latin typeface="Arial" panose="020B0604020202020204" pitchFamily="34" charset="0"/>
                  <a:ea typeface="Roboto" panose="02000000000000000000" pitchFamily="2" charset="0"/>
                  <a:cs typeface="Arial" panose="020B0604020202020204" pitchFamily="34" charset="0"/>
                </a:rPr>
                <a:t>văn</a:t>
              </a:r>
              <a:r>
                <a:rPr kumimoji="0" lang="en-US" sz="3600" b="1" i="0" u="none" strike="noStrike" kern="1200" cap="none" spc="0" normalizeH="0" baseline="0" noProof="0" dirty="0">
                  <a:ln>
                    <a:noFill/>
                  </a:ln>
                  <a:solidFill>
                    <a:srgbClr val="002060"/>
                  </a:solidFill>
                  <a:effectLst/>
                  <a:uLnTx/>
                  <a:uFillTx/>
                  <a:latin typeface="Arial" panose="020B0604020202020204" pitchFamily="34" charset="0"/>
                  <a:ea typeface="Roboto" panose="02000000000000000000" pitchFamily="2" charset="0"/>
                  <a:cs typeface="Arial" panose="020B0604020202020204" pitchFamily="34" charset="0"/>
                </a:rPr>
                <a:t>. </a:t>
              </a:r>
              <a:r>
                <a:rPr kumimoji="0" lang="en-US" sz="3600" b="1" i="0" u="none" strike="noStrike" kern="1200" cap="none" spc="0" normalizeH="0" baseline="0" noProof="0" dirty="0" err="1">
                  <a:ln>
                    <a:noFill/>
                  </a:ln>
                  <a:solidFill>
                    <a:srgbClr val="002060"/>
                  </a:solidFill>
                  <a:effectLst/>
                  <a:uLnTx/>
                  <a:uFillTx/>
                  <a:latin typeface="Arial" panose="020B0604020202020204" pitchFamily="34" charset="0"/>
                  <a:ea typeface="Roboto" panose="02000000000000000000" pitchFamily="2" charset="0"/>
                  <a:cs typeface="Arial" panose="020B0604020202020204" pitchFamily="34" charset="0"/>
                </a:rPr>
                <a:t>Mỗi</a:t>
              </a:r>
              <a:r>
                <a:rPr kumimoji="0" lang="en-US" sz="3600" b="1" i="0" u="none" strike="noStrike" kern="1200" cap="none" spc="0" normalizeH="0" baseline="0" noProof="0" dirty="0">
                  <a:ln>
                    <a:noFill/>
                  </a:ln>
                  <a:solidFill>
                    <a:srgbClr val="002060"/>
                  </a:solidFill>
                  <a:effectLst/>
                  <a:uLnTx/>
                  <a:uFillTx/>
                  <a:latin typeface="Arial" panose="020B0604020202020204" pitchFamily="34" charset="0"/>
                  <a:ea typeface="Roboto" panose="02000000000000000000" pitchFamily="2" charset="0"/>
                  <a:cs typeface="Arial" panose="020B0604020202020204" pitchFamily="34" charset="0"/>
                </a:rPr>
                <a:t> </a:t>
              </a:r>
              <a:r>
                <a:rPr kumimoji="0" lang="en-US" sz="3600" b="1" i="0" u="none" strike="noStrike" kern="1200" cap="none" spc="0" normalizeH="0" baseline="0" noProof="0" dirty="0" err="1">
                  <a:ln>
                    <a:noFill/>
                  </a:ln>
                  <a:solidFill>
                    <a:srgbClr val="002060"/>
                  </a:solidFill>
                  <a:effectLst/>
                  <a:uLnTx/>
                  <a:uFillTx/>
                  <a:latin typeface="Arial" panose="020B0604020202020204" pitchFamily="34" charset="0"/>
                  <a:ea typeface="Roboto" panose="02000000000000000000" pitchFamily="2" charset="0"/>
                  <a:cs typeface="Arial" panose="020B0604020202020204" pitchFamily="34" charset="0"/>
                </a:rPr>
                <a:t>phần</a:t>
              </a:r>
              <a:r>
                <a:rPr kumimoji="0" lang="en-US" sz="3600" b="1" i="0" u="none" strike="noStrike" kern="1200" cap="none" spc="0" normalizeH="0" baseline="0" noProof="0" dirty="0">
                  <a:ln>
                    <a:noFill/>
                  </a:ln>
                  <a:solidFill>
                    <a:srgbClr val="002060"/>
                  </a:solidFill>
                  <a:effectLst/>
                  <a:uLnTx/>
                  <a:uFillTx/>
                  <a:latin typeface="Arial" panose="020B0604020202020204" pitchFamily="34" charset="0"/>
                  <a:ea typeface="Roboto" panose="02000000000000000000" pitchFamily="2" charset="0"/>
                  <a:cs typeface="Arial" panose="020B0604020202020204" pitchFamily="34" charset="0"/>
                </a:rPr>
                <a:t> </a:t>
              </a:r>
              <a:r>
                <a:rPr kumimoji="0" lang="en-US" sz="3600" b="1" i="0" u="none" strike="noStrike" kern="1200" cap="none" spc="0" normalizeH="0" baseline="0" noProof="0" dirty="0" err="1">
                  <a:ln>
                    <a:noFill/>
                  </a:ln>
                  <a:solidFill>
                    <a:srgbClr val="002060"/>
                  </a:solidFill>
                  <a:effectLst/>
                  <a:uLnTx/>
                  <a:uFillTx/>
                  <a:latin typeface="Arial" panose="020B0604020202020204" pitchFamily="34" charset="0"/>
                  <a:ea typeface="Roboto" panose="02000000000000000000" pitchFamily="2" charset="0"/>
                  <a:cs typeface="Arial" panose="020B0604020202020204" pitchFamily="34" charset="0"/>
                </a:rPr>
                <a:t>cho</a:t>
              </a:r>
              <a:r>
                <a:rPr kumimoji="0" lang="en-US" sz="3600" b="1" i="0" u="none" strike="noStrike" kern="1200" cap="none" spc="0" normalizeH="0" baseline="0" noProof="0" dirty="0">
                  <a:ln>
                    <a:noFill/>
                  </a:ln>
                  <a:solidFill>
                    <a:srgbClr val="002060"/>
                  </a:solidFill>
                  <a:effectLst/>
                  <a:uLnTx/>
                  <a:uFillTx/>
                  <a:latin typeface="Arial" panose="020B0604020202020204" pitchFamily="34" charset="0"/>
                  <a:ea typeface="Roboto" panose="02000000000000000000" pitchFamily="2" charset="0"/>
                  <a:cs typeface="Arial" panose="020B0604020202020204" pitchFamily="34" charset="0"/>
                </a:rPr>
                <a:t> </a:t>
              </a:r>
              <a:r>
                <a:rPr kumimoji="0" lang="en-US" sz="3600" b="1" i="0" u="none" strike="noStrike" kern="1200" cap="none" spc="0" normalizeH="0" baseline="0" noProof="0" dirty="0" err="1">
                  <a:ln>
                    <a:noFill/>
                  </a:ln>
                  <a:solidFill>
                    <a:srgbClr val="002060"/>
                  </a:solidFill>
                  <a:effectLst/>
                  <a:uLnTx/>
                  <a:uFillTx/>
                  <a:latin typeface="Arial" panose="020B0604020202020204" pitchFamily="34" charset="0"/>
                  <a:ea typeface="Roboto" panose="02000000000000000000" pitchFamily="2" charset="0"/>
                  <a:cs typeface="Arial" panose="020B0604020202020204" pitchFamily="34" charset="0"/>
                </a:rPr>
                <a:t>biết</a:t>
              </a:r>
              <a:r>
                <a:rPr kumimoji="0" lang="en-US" sz="3600" b="1" i="0" u="none" strike="noStrike" kern="1200" cap="none" spc="0" normalizeH="0" baseline="0" noProof="0" dirty="0">
                  <a:ln>
                    <a:noFill/>
                  </a:ln>
                  <a:solidFill>
                    <a:srgbClr val="002060"/>
                  </a:solidFill>
                  <a:effectLst/>
                  <a:uLnTx/>
                  <a:uFillTx/>
                  <a:latin typeface="Arial" panose="020B0604020202020204" pitchFamily="34" charset="0"/>
                  <a:ea typeface="Roboto" panose="02000000000000000000" pitchFamily="2" charset="0"/>
                  <a:cs typeface="Arial" panose="020B0604020202020204" pitchFamily="34" charset="0"/>
                </a:rPr>
                <a:t> </a:t>
              </a:r>
              <a:r>
                <a:rPr kumimoji="0" lang="en-US" sz="3600" b="1" i="0" u="none" strike="noStrike" kern="1200" cap="none" spc="0" normalizeH="0" baseline="0" noProof="0" dirty="0" err="1">
                  <a:ln>
                    <a:noFill/>
                  </a:ln>
                  <a:solidFill>
                    <a:srgbClr val="002060"/>
                  </a:solidFill>
                  <a:effectLst/>
                  <a:uLnTx/>
                  <a:uFillTx/>
                  <a:latin typeface="Arial" panose="020B0604020202020204" pitchFamily="34" charset="0"/>
                  <a:ea typeface="Roboto" panose="02000000000000000000" pitchFamily="2" charset="0"/>
                  <a:cs typeface="Arial" panose="020B0604020202020204" pitchFamily="34" charset="0"/>
                </a:rPr>
                <a:t>thông</a:t>
              </a:r>
              <a:r>
                <a:rPr kumimoji="0" lang="en-US" sz="3600" b="1" i="0" u="none" strike="noStrike" kern="1200" cap="none" spc="0" normalizeH="0" baseline="0" noProof="0" dirty="0">
                  <a:ln>
                    <a:noFill/>
                  </a:ln>
                  <a:solidFill>
                    <a:srgbClr val="002060"/>
                  </a:solidFill>
                  <a:effectLst/>
                  <a:uLnTx/>
                  <a:uFillTx/>
                  <a:latin typeface="Arial" panose="020B0604020202020204" pitchFamily="34" charset="0"/>
                  <a:ea typeface="Roboto" panose="02000000000000000000" pitchFamily="2" charset="0"/>
                  <a:cs typeface="Arial" panose="020B0604020202020204" pitchFamily="34" charset="0"/>
                </a:rPr>
                <a:t> tin </a:t>
              </a:r>
              <a:r>
                <a:rPr kumimoji="0" lang="en-US" sz="3600" b="1" i="0" u="none" strike="noStrike" kern="1200" cap="none" spc="0" normalizeH="0" baseline="0" noProof="0" dirty="0" err="1">
                  <a:ln>
                    <a:noFill/>
                  </a:ln>
                  <a:solidFill>
                    <a:srgbClr val="002060"/>
                  </a:solidFill>
                  <a:effectLst/>
                  <a:uLnTx/>
                  <a:uFillTx/>
                  <a:latin typeface="Arial" panose="020B0604020202020204" pitchFamily="34" charset="0"/>
                  <a:ea typeface="Roboto" panose="02000000000000000000" pitchFamily="2" charset="0"/>
                  <a:cs typeface="Arial" panose="020B0604020202020204" pitchFamily="34" charset="0"/>
                </a:rPr>
                <a:t>gì</a:t>
              </a:r>
              <a:r>
                <a:rPr kumimoji="0" lang="en-US" sz="3600" b="1" i="0" u="none" strike="noStrike" kern="1200" cap="none" spc="0" normalizeH="0" baseline="0" noProof="0" dirty="0">
                  <a:ln>
                    <a:noFill/>
                  </a:ln>
                  <a:solidFill>
                    <a:srgbClr val="002060"/>
                  </a:solidFill>
                  <a:effectLst/>
                  <a:uLnTx/>
                  <a:uFillTx/>
                  <a:latin typeface="Arial" panose="020B0604020202020204" pitchFamily="34" charset="0"/>
                  <a:ea typeface="Roboto" panose="02000000000000000000" pitchFamily="2" charset="0"/>
                  <a:cs typeface="Arial" panose="020B0604020202020204" pitchFamily="34" charset="0"/>
                </a:rPr>
                <a:t>?</a:t>
              </a:r>
            </a:p>
          </p:txBody>
        </p:sp>
        <p:pic>
          <p:nvPicPr>
            <p:cNvPr id="7" name="Picture 6">
              <a:extLst>
                <a:ext uri="{FF2B5EF4-FFF2-40B4-BE49-F238E27FC236}">
                  <a16:creationId xmlns:a16="http://schemas.microsoft.com/office/drawing/2014/main" id="{318B51D5-D132-1D4C-31D2-5144598533BF}"/>
                </a:ext>
              </a:extLst>
            </p:cNvPr>
            <p:cNvPicPr>
              <a:picLocks noChangeAspect="1"/>
            </p:cNvPicPr>
            <p:nvPr/>
          </p:nvPicPr>
          <p:blipFill>
            <a:blip r:embed="rId5"/>
            <a:stretch>
              <a:fillRect/>
            </a:stretch>
          </p:blipFill>
          <p:spPr>
            <a:xfrm>
              <a:off x="1670038" y="937140"/>
              <a:ext cx="1048300" cy="1195311"/>
            </a:xfrm>
            <a:prstGeom prst="rect">
              <a:avLst/>
            </a:prstGeom>
          </p:spPr>
        </p:pic>
      </p:grpSp>
      <p:pic>
        <p:nvPicPr>
          <p:cNvPr id="3" name="Picture 2">
            <a:extLst>
              <a:ext uri="{FF2B5EF4-FFF2-40B4-BE49-F238E27FC236}">
                <a16:creationId xmlns:a16="http://schemas.microsoft.com/office/drawing/2014/main" id="{B4D9EC26-8C3C-447D-B4FA-C0443C33A2B2}"/>
              </a:ext>
            </a:extLst>
          </p:cNvPr>
          <p:cNvPicPr>
            <a:picLocks noChangeAspect="1"/>
          </p:cNvPicPr>
          <p:nvPr/>
        </p:nvPicPr>
        <p:blipFill>
          <a:blip r:embed="rId6"/>
          <a:stretch>
            <a:fillRect/>
          </a:stretch>
        </p:blipFill>
        <p:spPr>
          <a:xfrm>
            <a:off x="2411803" y="1898861"/>
            <a:ext cx="7356772" cy="1637554"/>
          </a:xfrm>
          <a:prstGeom prst="rect">
            <a:avLst/>
          </a:prstGeom>
        </p:spPr>
      </p:pic>
      <p:pic>
        <p:nvPicPr>
          <p:cNvPr id="5" name="Picture 4">
            <a:extLst>
              <a:ext uri="{FF2B5EF4-FFF2-40B4-BE49-F238E27FC236}">
                <a16:creationId xmlns:a16="http://schemas.microsoft.com/office/drawing/2014/main" id="{79595324-EA98-72B8-8E16-81378BE6B059}"/>
              </a:ext>
            </a:extLst>
          </p:cNvPr>
          <p:cNvPicPr>
            <a:picLocks noChangeAspect="1"/>
          </p:cNvPicPr>
          <p:nvPr/>
        </p:nvPicPr>
        <p:blipFill>
          <a:blip r:embed="rId7"/>
          <a:stretch>
            <a:fillRect/>
          </a:stretch>
        </p:blipFill>
        <p:spPr>
          <a:xfrm>
            <a:off x="2313542" y="3597812"/>
            <a:ext cx="7523201" cy="3075057"/>
          </a:xfrm>
          <a:prstGeom prst="rect">
            <a:avLst/>
          </a:prstGeom>
        </p:spPr>
      </p:pic>
      <p:sp>
        <p:nvSpPr>
          <p:cNvPr id="6" name="Rectangle: Rounded Corners 5">
            <a:extLst>
              <a:ext uri="{FF2B5EF4-FFF2-40B4-BE49-F238E27FC236}">
                <a16:creationId xmlns:a16="http://schemas.microsoft.com/office/drawing/2014/main" id="{16493669-DF8F-81AE-F37D-4338D6AD5DF6}"/>
              </a:ext>
            </a:extLst>
          </p:cNvPr>
          <p:cNvSpPr/>
          <p:nvPr/>
        </p:nvSpPr>
        <p:spPr>
          <a:xfrm>
            <a:off x="2655065" y="2005070"/>
            <a:ext cx="6852492" cy="804231"/>
          </a:xfrm>
          <a:prstGeom prst="round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5" name="Rectangle: Rounded Corners 24">
            <a:extLst>
              <a:ext uri="{FF2B5EF4-FFF2-40B4-BE49-F238E27FC236}">
                <a16:creationId xmlns:a16="http://schemas.microsoft.com/office/drawing/2014/main" id="{9B60D3E3-E74A-C80A-11ED-F930C567FAB8}"/>
              </a:ext>
            </a:extLst>
          </p:cNvPr>
          <p:cNvSpPr/>
          <p:nvPr/>
        </p:nvSpPr>
        <p:spPr>
          <a:xfrm>
            <a:off x="2677099" y="2831336"/>
            <a:ext cx="1861850" cy="220336"/>
          </a:xfrm>
          <a:prstGeom prst="round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6" name="Arrow: Right 25">
            <a:extLst>
              <a:ext uri="{FF2B5EF4-FFF2-40B4-BE49-F238E27FC236}">
                <a16:creationId xmlns:a16="http://schemas.microsoft.com/office/drawing/2014/main" id="{EFA2E8D1-4151-910B-7E96-5276E2F62375}"/>
              </a:ext>
            </a:extLst>
          </p:cNvPr>
          <p:cNvSpPr/>
          <p:nvPr/>
        </p:nvSpPr>
        <p:spPr>
          <a:xfrm>
            <a:off x="815248" y="2148289"/>
            <a:ext cx="1718632" cy="947451"/>
          </a:xfrm>
          <a:prstGeom prst="right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002060"/>
                </a:solidFill>
                <a:latin typeface="Cambria" panose="02040503050406030204" pitchFamily="18" charset="0"/>
                <a:ea typeface="Cambria" panose="02040503050406030204" pitchFamily="18" charset="0"/>
              </a:rPr>
              <a:t>Mở</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đầu</a:t>
            </a:r>
            <a:endParaRPr lang="en-US" sz="2800" dirty="0">
              <a:solidFill>
                <a:srgbClr val="002060"/>
              </a:solidFill>
              <a:latin typeface="Cambria" panose="02040503050406030204" pitchFamily="18" charset="0"/>
              <a:ea typeface="Cambria" panose="02040503050406030204" pitchFamily="18" charset="0"/>
            </a:endParaRPr>
          </a:p>
        </p:txBody>
      </p:sp>
      <p:sp>
        <p:nvSpPr>
          <p:cNvPr id="27" name="Rectangle: Rounded Corners 26">
            <a:extLst>
              <a:ext uri="{FF2B5EF4-FFF2-40B4-BE49-F238E27FC236}">
                <a16:creationId xmlns:a16="http://schemas.microsoft.com/office/drawing/2014/main" id="{E4562954-2E7F-1425-BC87-19630CF3FC0F}"/>
              </a:ext>
            </a:extLst>
          </p:cNvPr>
          <p:cNvSpPr/>
          <p:nvPr/>
        </p:nvSpPr>
        <p:spPr>
          <a:xfrm>
            <a:off x="4682169" y="5310130"/>
            <a:ext cx="5001658" cy="341523"/>
          </a:xfrm>
          <a:prstGeom prst="round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8" name="Rectangle: Rounded Corners 27">
            <a:extLst>
              <a:ext uri="{FF2B5EF4-FFF2-40B4-BE49-F238E27FC236}">
                <a16:creationId xmlns:a16="http://schemas.microsoft.com/office/drawing/2014/main" id="{E158E9F4-E14A-060A-304B-484291728EDD}"/>
              </a:ext>
            </a:extLst>
          </p:cNvPr>
          <p:cNvSpPr/>
          <p:nvPr/>
        </p:nvSpPr>
        <p:spPr>
          <a:xfrm>
            <a:off x="2842352" y="5596568"/>
            <a:ext cx="6863508" cy="605928"/>
          </a:xfrm>
          <a:prstGeom prst="round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9" name="Arrow: Right 28">
            <a:extLst>
              <a:ext uri="{FF2B5EF4-FFF2-40B4-BE49-F238E27FC236}">
                <a16:creationId xmlns:a16="http://schemas.microsoft.com/office/drawing/2014/main" id="{82828914-9B48-3C35-433D-4F0D77E2951E}"/>
              </a:ext>
            </a:extLst>
          </p:cNvPr>
          <p:cNvSpPr/>
          <p:nvPr/>
        </p:nvSpPr>
        <p:spPr>
          <a:xfrm>
            <a:off x="638978" y="5365214"/>
            <a:ext cx="1718632" cy="947451"/>
          </a:xfrm>
          <a:prstGeom prst="right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002060"/>
                </a:solidFill>
                <a:latin typeface="Cambria" panose="02040503050406030204" pitchFamily="18" charset="0"/>
                <a:ea typeface="Cambria" panose="02040503050406030204" pitchFamily="18" charset="0"/>
              </a:rPr>
              <a:t>Kết</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thúc</a:t>
            </a:r>
            <a:endParaRPr lang="en-US" sz="2800" dirty="0">
              <a:solidFill>
                <a:srgbClr val="002060"/>
              </a:solidFill>
              <a:latin typeface="Cambria" panose="02040503050406030204" pitchFamily="18" charset="0"/>
              <a:ea typeface="Cambria" panose="02040503050406030204" pitchFamily="18" charset="0"/>
            </a:endParaRPr>
          </a:p>
        </p:txBody>
      </p:sp>
      <p:sp>
        <p:nvSpPr>
          <p:cNvPr id="30" name="TextBox 29">
            <a:extLst>
              <a:ext uri="{FF2B5EF4-FFF2-40B4-BE49-F238E27FC236}">
                <a16:creationId xmlns:a16="http://schemas.microsoft.com/office/drawing/2014/main" id="{26A5E7FA-6D03-6E73-A97C-C336F1108AA6}"/>
              </a:ext>
            </a:extLst>
          </p:cNvPr>
          <p:cNvSpPr txBox="1"/>
          <p:nvPr/>
        </p:nvSpPr>
        <p:spPr>
          <a:xfrm>
            <a:off x="2668377" y="1944483"/>
            <a:ext cx="6971381" cy="1328023"/>
          </a:xfrm>
          <a:prstGeom prst="roundRect">
            <a:avLst/>
          </a:prstGeom>
          <a:solidFill>
            <a:schemeClr val="bg1"/>
          </a:solidFill>
          <a:ln w="76200">
            <a:solidFill>
              <a:srgbClr val="FFC000"/>
            </a:solidFill>
          </a:ln>
          <a:effectLst>
            <a:outerShdw blurRad="63500" sx="102000" sy="102000" algn="ctr" rotWithShape="0">
              <a:prstClr val="black">
                <a:alpha val="40000"/>
              </a:prstClr>
            </a:outerShdw>
          </a:effectLst>
        </p:spPr>
        <p:txBody>
          <a:bodyPr wrap="square" rtlCol="0" anchor="ctr">
            <a:spAutoFit/>
          </a:bodyPr>
          <a:lstStyle/>
          <a:p>
            <a:pPr algn="just"/>
            <a:r>
              <a:rPr lang="vi-VN" sz="2400" b="1">
                <a:latin typeface="Arial" panose="020B0604020202020204" pitchFamily="34" charset="0"/>
                <a:ea typeface="Roboto" panose="02000000000000000000" pitchFamily="2" charset="0"/>
                <a:cs typeface="Arial" panose="020B0604020202020204" pitchFamily="34" charset="0"/>
              </a:rPr>
              <a:t>Cho biết tên nhân vật được giới thiệu, tên cuốc sách có nhân vật đó và ấn tượng chung của người giới thiệu đối với nhân vật đó</a:t>
            </a:r>
            <a:endParaRPr lang="en-US" sz="2400" b="1" dirty="0">
              <a:latin typeface="Arial" panose="020B0604020202020204" pitchFamily="34" charset="0"/>
              <a:ea typeface="Roboto" panose="02000000000000000000" pitchFamily="2" charset="0"/>
              <a:cs typeface="Arial" panose="020B0604020202020204" pitchFamily="34" charset="0"/>
            </a:endParaRPr>
          </a:p>
        </p:txBody>
      </p:sp>
      <p:sp>
        <p:nvSpPr>
          <p:cNvPr id="31" name="TextBox 30">
            <a:extLst>
              <a:ext uri="{FF2B5EF4-FFF2-40B4-BE49-F238E27FC236}">
                <a16:creationId xmlns:a16="http://schemas.microsoft.com/office/drawing/2014/main" id="{7C2D2599-F311-6A90-1D3A-D7C3F4F3B1A6}"/>
              </a:ext>
            </a:extLst>
          </p:cNvPr>
          <p:cNvSpPr txBox="1"/>
          <p:nvPr/>
        </p:nvSpPr>
        <p:spPr>
          <a:xfrm>
            <a:off x="2723462" y="5255551"/>
            <a:ext cx="6971381" cy="919401"/>
          </a:xfrm>
          <a:prstGeom prst="roundRect">
            <a:avLst/>
          </a:prstGeom>
          <a:solidFill>
            <a:schemeClr val="bg1"/>
          </a:solidFill>
          <a:ln w="76200">
            <a:solidFill>
              <a:srgbClr val="FFC000"/>
            </a:solidFill>
          </a:ln>
          <a:effectLst>
            <a:outerShdw blurRad="63500" sx="102000" sy="102000" algn="ctr" rotWithShape="0">
              <a:prstClr val="black">
                <a:alpha val="40000"/>
              </a:prstClr>
            </a:outerShdw>
          </a:effectLst>
        </p:spPr>
        <p:txBody>
          <a:bodyPr wrap="square" rtlCol="0" anchor="ctr">
            <a:spAutoFit/>
          </a:bodyPr>
          <a:lstStyle/>
          <a:p>
            <a:pPr algn="just"/>
            <a:r>
              <a:rPr lang="vi-VN" sz="2400" b="1" dirty="0">
                <a:latin typeface="Arial" panose="020B0604020202020204" pitchFamily="34" charset="0"/>
                <a:ea typeface="Roboto" panose="02000000000000000000" pitchFamily="2" charset="0"/>
                <a:cs typeface="Arial" panose="020B0604020202020204" pitchFamily="34" charset="0"/>
              </a:rPr>
              <a:t>Nêu nhận định tổng quan của người đọc về nhân vật trong cuốn sách.</a:t>
            </a:r>
            <a:endParaRPr lang="en-US" sz="2400" b="1" dirty="0">
              <a:latin typeface="Arial" panose="020B0604020202020204" pitchFamily="34" charset="0"/>
              <a:ea typeface="Roboto" panose="02000000000000000000" pitchFamily="2" charset="0"/>
              <a:cs typeface="Arial" panose="020B0604020202020204" pitchFamily="34" charset="0"/>
            </a:endParaRPr>
          </a:p>
        </p:txBody>
      </p:sp>
    </p:spTree>
    <p:extLst>
      <p:ext uri="{BB962C8B-B14F-4D97-AF65-F5344CB8AC3E}">
        <p14:creationId xmlns:p14="http://schemas.microsoft.com/office/powerpoint/2010/main" val="39330667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ppt_x</p:attrName>
                                        </p:attrNameLst>
                                      </p:cBhvr>
                                      <p:tavLst>
                                        <p:tav tm="0">
                                          <p:val>
                                            <p:strVal val="#ppt_x-#ppt_w*1.125000"/>
                                          </p:val>
                                        </p:tav>
                                        <p:tav tm="100000">
                                          <p:val>
                                            <p:strVal val="#ppt_x"/>
                                          </p:val>
                                        </p:tav>
                                      </p:tavLst>
                                    </p:anim>
                                    <p:animEffect transition="in" filter="wipe(right)">
                                      <p:cBhvr>
                                        <p:cTn id="8"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subTnLst>
                                    <p:audio>
                                      <p:cMediaNode>
                                        <p:cTn display="0" masterRel="sameClick">
                                          <p:stCondLst>
                                            <p:cond evt="begin" delay="0">
                                              <p:tn val="11"/>
                                            </p:cond>
                                          </p:stCondLst>
                                          <p:endCondLst>
                                            <p:cond evt="onStopAudio" delay="0">
                                              <p:tgtEl>
                                                <p:sldTgt/>
                                              </p:tgtEl>
                                            </p:cond>
                                          </p:endCondLst>
                                        </p:cTn>
                                        <p:tgtEl>
                                          <p:sndTgt r:embed="rId3" name="chimes.wav"/>
                                        </p:tgtEl>
                                      </p:cMediaNode>
                                    </p:audio>
                                  </p:subTnLst>
                                </p:cTn>
                              </p:par>
                              <p:par>
                                <p:cTn id="14" presetID="22" presetClass="entr" presetSubtype="4" fill="hold" grpId="0" nodeType="with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wipe(down)">
                                      <p:cBhvr>
                                        <p:cTn id="16" dur="500"/>
                                        <p:tgtEl>
                                          <p:spTgt spid="25"/>
                                        </p:tgtEl>
                                      </p:cBhvr>
                                    </p:animEffect>
                                  </p:childTnLst>
                                  <p:subTnLst>
                                    <p:audio>
                                      <p:cMediaNode>
                                        <p:cTn display="0" masterRel="sameClick">
                                          <p:stCondLst>
                                            <p:cond evt="begin" delay="0">
                                              <p:tn val="14"/>
                                            </p:cond>
                                          </p:stCondLst>
                                          <p:endCondLst>
                                            <p:cond evt="onStopAudio" delay="0">
                                              <p:tgtEl>
                                                <p:sldTgt/>
                                              </p:tgtEl>
                                            </p:cond>
                                          </p:endCondLst>
                                        </p:cTn>
                                        <p:tgtEl>
                                          <p:sndTgt r:embed="rId3" name="chimes.wav"/>
                                        </p:tgtEl>
                                      </p:cMediaNode>
                                    </p:audio>
                                  </p:sub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wipe(left)">
                                      <p:cBhvr>
                                        <p:cTn id="21" dur="500"/>
                                        <p:tgtEl>
                                          <p:spTgt spid="26"/>
                                        </p:tgtEl>
                                      </p:cBhvr>
                                    </p:animEffect>
                                  </p:childTnLst>
                                </p:cTn>
                              </p:par>
                            </p:childTnLst>
                          </p:cTn>
                        </p:par>
                      </p:childTnLst>
                    </p:cTn>
                  </p:par>
                  <p:par>
                    <p:cTn id="22" fill="hold">
                      <p:stCondLst>
                        <p:cond delay="indefinite"/>
                      </p:stCondLst>
                      <p:childTnLst>
                        <p:par>
                          <p:cTn id="23" fill="hold">
                            <p:stCondLst>
                              <p:cond delay="0"/>
                            </p:stCondLst>
                            <p:childTnLst>
                              <p:par>
                                <p:cTn id="24" presetID="37" presetClass="entr" presetSubtype="0" fill="hold" grpId="0" nodeType="clickEffect">
                                  <p:stCondLst>
                                    <p:cond delay="0"/>
                                  </p:stCondLst>
                                  <p:childTnLst>
                                    <p:set>
                                      <p:cBhvr>
                                        <p:cTn id="25" dur="1" fill="hold">
                                          <p:stCondLst>
                                            <p:cond delay="0"/>
                                          </p:stCondLst>
                                        </p:cTn>
                                        <p:tgtEl>
                                          <p:spTgt spid="30"/>
                                        </p:tgtEl>
                                        <p:attrNameLst>
                                          <p:attrName>style.visibility</p:attrName>
                                        </p:attrNameLst>
                                      </p:cBhvr>
                                      <p:to>
                                        <p:strVal val="visible"/>
                                      </p:to>
                                    </p:set>
                                    <p:animEffect transition="in" filter="fade">
                                      <p:cBhvr>
                                        <p:cTn id="26" dur="1000"/>
                                        <p:tgtEl>
                                          <p:spTgt spid="30"/>
                                        </p:tgtEl>
                                      </p:cBhvr>
                                    </p:animEffect>
                                    <p:anim calcmode="lin" valueType="num">
                                      <p:cBhvr>
                                        <p:cTn id="27" dur="1000" fill="hold"/>
                                        <p:tgtEl>
                                          <p:spTgt spid="30"/>
                                        </p:tgtEl>
                                        <p:attrNameLst>
                                          <p:attrName>ppt_x</p:attrName>
                                        </p:attrNameLst>
                                      </p:cBhvr>
                                      <p:tavLst>
                                        <p:tav tm="0">
                                          <p:val>
                                            <p:strVal val="#ppt_x"/>
                                          </p:val>
                                        </p:tav>
                                        <p:tav tm="100000">
                                          <p:val>
                                            <p:strVal val="#ppt_x"/>
                                          </p:val>
                                        </p:tav>
                                      </p:tavLst>
                                    </p:anim>
                                    <p:anim calcmode="lin" valueType="num">
                                      <p:cBhvr>
                                        <p:cTn id="28" dur="900" decel="100000" fill="hold"/>
                                        <p:tgtEl>
                                          <p:spTgt spid="30"/>
                                        </p:tgtEl>
                                        <p:attrNameLst>
                                          <p:attrName>ppt_y</p:attrName>
                                        </p:attrNameLst>
                                      </p:cBhvr>
                                      <p:tavLst>
                                        <p:tav tm="0">
                                          <p:val>
                                            <p:strVal val="#ppt_y+1"/>
                                          </p:val>
                                        </p:tav>
                                        <p:tav tm="100000">
                                          <p:val>
                                            <p:strVal val="#ppt_y-.03"/>
                                          </p:val>
                                        </p:tav>
                                      </p:tavLst>
                                    </p:anim>
                                    <p:anim calcmode="lin" valueType="num">
                                      <p:cBhvr>
                                        <p:cTn id="29" dur="100" accel="100000" fill="hold">
                                          <p:stCondLst>
                                            <p:cond delay="900"/>
                                          </p:stCondLst>
                                        </p:cTn>
                                        <p:tgtEl>
                                          <p:spTgt spid="3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24"/>
                                            </p:cond>
                                          </p:stCondLst>
                                          <p:endCondLst>
                                            <p:cond evt="onStopAudio" delay="0">
                                              <p:tgtEl>
                                                <p:sldTgt/>
                                              </p:tgtEl>
                                            </p:cond>
                                          </p:endCondLst>
                                        </p:cTn>
                                        <p:tgtEl>
                                          <p:sndTgt r:embed="rId4" name="click.wav"/>
                                        </p:tgtEl>
                                      </p:cMediaNode>
                                    </p:audio>
                                  </p:sub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27"/>
                                        </p:tgtEl>
                                        <p:attrNameLst>
                                          <p:attrName>style.visibility</p:attrName>
                                        </p:attrNameLst>
                                      </p:cBhvr>
                                      <p:to>
                                        <p:strVal val="visible"/>
                                      </p:to>
                                    </p:set>
                                    <p:animEffect transition="in" filter="wipe(down)">
                                      <p:cBhvr>
                                        <p:cTn id="34" dur="500"/>
                                        <p:tgtEl>
                                          <p:spTgt spid="27"/>
                                        </p:tgtEl>
                                      </p:cBhvr>
                                    </p:animEffect>
                                  </p:childTnLst>
                                  <p:subTnLst>
                                    <p:audio>
                                      <p:cMediaNode>
                                        <p:cTn display="0" masterRel="sameClick">
                                          <p:stCondLst>
                                            <p:cond evt="begin" delay="0">
                                              <p:tn val="32"/>
                                            </p:cond>
                                          </p:stCondLst>
                                          <p:endCondLst>
                                            <p:cond evt="onStopAudio" delay="0">
                                              <p:tgtEl>
                                                <p:sldTgt/>
                                              </p:tgtEl>
                                            </p:cond>
                                          </p:endCondLst>
                                        </p:cTn>
                                        <p:tgtEl>
                                          <p:sndTgt r:embed="rId3" name="chimes.wav"/>
                                        </p:tgtEl>
                                      </p:cMediaNode>
                                    </p:audio>
                                  </p:subTnLst>
                                </p:cTn>
                              </p:par>
                              <p:par>
                                <p:cTn id="35" presetID="22" presetClass="entr" presetSubtype="4" fill="hold" grpId="0" nodeType="withEffect">
                                  <p:stCondLst>
                                    <p:cond delay="0"/>
                                  </p:stCondLst>
                                  <p:childTnLst>
                                    <p:set>
                                      <p:cBhvr>
                                        <p:cTn id="36" dur="1" fill="hold">
                                          <p:stCondLst>
                                            <p:cond delay="0"/>
                                          </p:stCondLst>
                                        </p:cTn>
                                        <p:tgtEl>
                                          <p:spTgt spid="28"/>
                                        </p:tgtEl>
                                        <p:attrNameLst>
                                          <p:attrName>style.visibility</p:attrName>
                                        </p:attrNameLst>
                                      </p:cBhvr>
                                      <p:to>
                                        <p:strVal val="visible"/>
                                      </p:to>
                                    </p:set>
                                    <p:animEffect transition="in" filter="wipe(down)">
                                      <p:cBhvr>
                                        <p:cTn id="37" dur="500"/>
                                        <p:tgtEl>
                                          <p:spTgt spid="28"/>
                                        </p:tgtEl>
                                      </p:cBhvr>
                                    </p:animEffect>
                                  </p:childTnLst>
                                  <p:subTnLst>
                                    <p:audio>
                                      <p:cMediaNode>
                                        <p:cTn display="0" masterRel="sameClick">
                                          <p:stCondLst>
                                            <p:cond evt="begin" delay="0">
                                              <p:tn val="35"/>
                                            </p:cond>
                                          </p:stCondLst>
                                          <p:endCondLst>
                                            <p:cond evt="onStopAudio" delay="0">
                                              <p:tgtEl>
                                                <p:sldTgt/>
                                              </p:tgtEl>
                                            </p:cond>
                                          </p:endCondLst>
                                        </p:cTn>
                                        <p:tgtEl>
                                          <p:sndTgt r:embed="rId3" name="chimes.wav"/>
                                        </p:tgtEl>
                                      </p:cMediaNode>
                                    </p:audio>
                                  </p:sub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29"/>
                                        </p:tgtEl>
                                        <p:attrNameLst>
                                          <p:attrName>style.visibility</p:attrName>
                                        </p:attrNameLst>
                                      </p:cBhvr>
                                      <p:to>
                                        <p:strVal val="visible"/>
                                      </p:to>
                                    </p:set>
                                    <p:animEffect transition="in" filter="wipe(left)">
                                      <p:cBhvr>
                                        <p:cTn id="42" dur="500"/>
                                        <p:tgtEl>
                                          <p:spTgt spid="29"/>
                                        </p:tgtEl>
                                      </p:cBhvr>
                                    </p:animEffect>
                                  </p:childTnLst>
                                </p:cTn>
                              </p:par>
                            </p:childTnLst>
                          </p:cTn>
                        </p:par>
                      </p:childTnLst>
                    </p:cTn>
                  </p:par>
                  <p:par>
                    <p:cTn id="43" fill="hold">
                      <p:stCondLst>
                        <p:cond delay="indefinite"/>
                      </p:stCondLst>
                      <p:childTnLst>
                        <p:par>
                          <p:cTn id="44" fill="hold">
                            <p:stCondLst>
                              <p:cond delay="0"/>
                            </p:stCondLst>
                            <p:childTnLst>
                              <p:par>
                                <p:cTn id="45" presetID="37" presetClass="entr" presetSubtype="0" fill="hold" grpId="0" nodeType="clickEffect">
                                  <p:stCondLst>
                                    <p:cond delay="0"/>
                                  </p:stCondLst>
                                  <p:childTnLst>
                                    <p:set>
                                      <p:cBhvr>
                                        <p:cTn id="46" dur="1" fill="hold">
                                          <p:stCondLst>
                                            <p:cond delay="0"/>
                                          </p:stCondLst>
                                        </p:cTn>
                                        <p:tgtEl>
                                          <p:spTgt spid="31"/>
                                        </p:tgtEl>
                                        <p:attrNameLst>
                                          <p:attrName>style.visibility</p:attrName>
                                        </p:attrNameLst>
                                      </p:cBhvr>
                                      <p:to>
                                        <p:strVal val="visible"/>
                                      </p:to>
                                    </p:set>
                                    <p:animEffect transition="in" filter="fade">
                                      <p:cBhvr>
                                        <p:cTn id="47" dur="1000"/>
                                        <p:tgtEl>
                                          <p:spTgt spid="31"/>
                                        </p:tgtEl>
                                      </p:cBhvr>
                                    </p:animEffect>
                                    <p:anim calcmode="lin" valueType="num">
                                      <p:cBhvr>
                                        <p:cTn id="48" dur="1000" fill="hold"/>
                                        <p:tgtEl>
                                          <p:spTgt spid="31"/>
                                        </p:tgtEl>
                                        <p:attrNameLst>
                                          <p:attrName>ppt_x</p:attrName>
                                        </p:attrNameLst>
                                      </p:cBhvr>
                                      <p:tavLst>
                                        <p:tav tm="0">
                                          <p:val>
                                            <p:strVal val="#ppt_x"/>
                                          </p:val>
                                        </p:tav>
                                        <p:tav tm="100000">
                                          <p:val>
                                            <p:strVal val="#ppt_x"/>
                                          </p:val>
                                        </p:tav>
                                      </p:tavLst>
                                    </p:anim>
                                    <p:anim calcmode="lin" valueType="num">
                                      <p:cBhvr>
                                        <p:cTn id="49" dur="900" decel="100000" fill="hold"/>
                                        <p:tgtEl>
                                          <p:spTgt spid="31"/>
                                        </p:tgtEl>
                                        <p:attrNameLst>
                                          <p:attrName>ppt_y</p:attrName>
                                        </p:attrNameLst>
                                      </p:cBhvr>
                                      <p:tavLst>
                                        <p:tav tm="0">
                                          <p:val>
                                            <p:strVal val="#ppt_y+1"/>
                                          </p:val>
                                        </p:tav>
                                        <p:tav tm="100000">
                                          <p:val>
                                            <p:strVal val="#ppt_y-.03"/>
                                          </p:val>
                                        </p:tav>
                                      </p:tavLst>
                                    </p:anim>
                                    <p:anim calcmode="lin" valueType="num">
                                      <p:cBhvr>
                                        <p:cTn id="50" dur="100" accel="100000" fill="hold">
                                          <p:stCondLst>
                                            <p:cond delay="900"/>
                                          </p:stCondLst>
                                        </p:cTn>
                                        <p:tgtEl>
                                          <p:spTgt spid="31"/>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45"/>
                                            </p:cond>
                                          </p:stCondLst>
                                          <p:endCondLst>
                                            <p:cond evt="onStopAudio" delay="0">
                                              <p:tgtEl>
                                                <p:sldTgt/>
                                              </p:tgtEl>
                                            </p:cond>
                                          </p:endCondLst>
                                        </p:cTn>
                                        <p:tgtEl>
                                          <p:sndTgt r:embed="rId4"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5" grpId="0" animBg="1"/>
      <p:bldP spid="26" grpId="0" animBg="1"/>
      <p:bldP spid="27" grpId="0" animBg="1"/>
      <p:bldP spid="28" grpId="0" animBg="1"/>
      <p:bldP spid="29" grpId="0" animBg="1"/>
      <p:bldP spid="30" grpId="0" animBg="1"/>
      <p:bldP spid="3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0A3583E-FE5C-0D07-038C-36A2FDCBDD5D}"/>
              </a:ext>
            </a:extLst>
          </p:cNvPr>
          <p:cNvGrpSpPr/>
          <p:nvPr/>
        </p:nvGrpSpPr>
        <p:grpSpPr>
          <a:xfrm>
            <a:off x="0" y="177507"/>
            <a:ext cx="11655846" cy="1556222"/>
            <a:chOff x="1670038" y="893073"/>
            <a:chExt cx="9089137" cy="2154551"/>
          </a:xfrm>
        </p:grpSpPr>
        <p:sp>
          <p:nvSpPr>
            <p:cNvPr id="4" name="TextBox 3">
              <a:extLst>
                <a:ext uri="{FF2B5EF4-FFF2-40B4-BE49-F238E27FC236}">
                  <a16:creationId xmlns:a16="http://schemas.microsoft.com/office/drawing/2014/main" id="{1FC90016-E70E-0987-CABF-459E2CC39B5C}"/>
                </a:ext>
              </a:extLst>
            </p:cNvPr>
            <p:cNvSpPr txBox="1"/>
            <p:nvPr/>
          </p:nvSpPr>
          <p:spPr>
            <a:xfrm>
              <a:off x="2405961" y="926145"/>
              <a:ext cx="8353214" cy="2121479"/>
            </a:xfrm>
            <a:prstGeom prst="roundRect">
              <a:avLst/>
            </a:prstGeom>
            <a:solidFill>
              <a:srgbClr val="FFFF99"/>
            </a:solidFill>
            <a:ln w="76200">
              <a:solidFill>
                <a:schemeClr val="tx1"/>
              </a:solidFill>
              <a:prstDash val="sysDash"/>
            </a:ln>
            <a:effectLst>
              <a:outerShdw blurRad="63500" sx="102000" sy="102000" algn="ctr" rotWithShape="0">
                <a:prstClr val="black">
                  <a:alpha val="40000"/>
                </a:prstClr>
              </a:outerShdw>
            </a:effectLst>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2060"/>
                  </a:solidFill>
                  <a:effectLst/>
                  <a:uLnTx/>
                  <a:uFillTx/>
                  <a:latin typeface="Arial" panose="020B0604020202020204" pitchFamily="34" charset="0"/>
                  <a:ea typeface="Roboto" panose="02000000000000000000" pitchFamily="2" charset="0"/>
                  <a:cs typeface="Arial" panose="020B0604020202020204" pitchFamily="34" charset="0"/>
                </a:rPr>
                <a:t>c. Phần triển khai nói về những đặc điểm nào của nhân vật Mi-lô? Với mỗi đặc điểm, người viết đã đưa những dẫn chứng gì (về hành động, suy nghĩ,... của nhân vật)?</a:t>
              </a:r>
              <a:endParaRPr kumimoji="0" lang="en-US" sz="2800" b="1" i="0" u="none" strike="noStrike" kern="1200" cap="none" spc="0" normalizeH="0" baseline="0" noProof="0" dirty="0">
                <a:ln>
                  <a:noFill/>
                </a:ln>
                <a:solidFill>
                  <a:srgbClr val="002060"/>
                </a:solidFill>
                <a:effectLst/>
                <a:uLnTx/>
                <a:uFillTx/>
                <a:latin typeface="Arial" panose="020B0604020202020204" pitchFamily="34" charset="0"/>
                <a:ea typeface="Roboto" panose="02000000000000000000" pitchFamily="2" charset="0"/>
                <a:cs typeface="Arial" panose="020B0604020202020204" pitchFamily="34" charset="0"/>
              </a:endParaRPr>
            </a:p>
          </p:txBody>
        </p:sp>
        <p:pic>
          <p:nvPicPr>
            <p:cNvPr id="7" name="Picture 6">
              <a:extLst>
                <a:ext uri="{FF2B5EF4-FFF2-40B4-BE49-F238E27FC236}">
                  <a16:creationId xmlns:a16="http://schemas.microsoft.com/office/drawing/2014/main" id="{318B51D5-D132-1D4C-31D2-5144598533BF}"/>
                </a:ext>
              </a:extLst>
            </p:cNvPr>
            <p:cNvPicPr>
              <a:picLocks noChangeAspect="1"/>
            </p:cNvPicPr>
            <p:nvPr/>
          </p:nvPicPr>
          <p:blipFill>
            <a:blip r:embed="rId3"/>
            <a:stretch>
              <a:fillRect/>
            </a:stretch>
          </p:blipFill>
          <p:spPr>
            <a:xfrm>
              <a:off x="1670038" y="893073"/>
              <a:ext cx="1048300" cy="1195311"/>
            </a:xfrm>
            <a:prstGeom prst="rect">
              <a:avLst/>
            </a:prstGeom>
          </p:spPr>
        </p:pic>
      </p:grpSp>
      <p:pic>
        <p:nvPicPr>
          <p:cNvPr id="5" name="Picture 4">
            <a:extLst>
              <a:ext uri="{FF2B5EF4-FFF2-40B4-BE49-F238E27FC236}">
                <a16:creationId xmlns:a16="http://schemas.microsoft.com/office/drawing/2014/main" id="{94D70D26-53DF-FC08-A3E7-BD4D4982171A}"/>
              </a:ext>
            </a:extLst>
          </p:cNvPr>
          <p:cNvPicPr>
            <a:picLocks noChangeAspect="1"/>
          </p:cNvPicPr>
          <p:nvPr/>
        </p:nvPicPr>
        <p:blipFill>
          <a:blip r:embed="rId4"/>
          <a:stretch>
            <a:fillRect/>
          </a:stretch>
        </p:blipFill>
        <p:spPr>
          <a:xfrm>
            <a:off x="1839817" y="2058854"/>
            <a:ext cx="7947752" cy="4512707"/>
          </a:xfrm>
          <a:prstGeom prst="rect">
            <a:avLst/>
          </a:prstGeom>
        </p:spPr>
      </p:pic>
    </p:spTree>
    <p:extLst>
      <p:ext uri="{BB962C8B-B14F-4D97-AF65-F5344CB8AC3E}">
        <p14:creationId xmlns:p14="http://schemas.microsoft.com/office/powerpoint/2010/main" val="21115993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ppt_x</p:attrName>
                                        </p:attrNameLst>
                                      </p:cBhvr>
                                      <p:tavLst>
                                        <p:tav tm="0">
                                          <p:val>
                                            <p:strVal val="#ppt_x-#ppt_w*1.125000"/>
                                          </p:val>
                                        </p:tav>
                                        <p:tav tm="100000">
                                          <p:val>
                                            <p:strVal val="#ppt_x"/>
                                          </p:val>
                                        </p:tav>
                                      </p:tavLst>
                                    </p:anim>
                                    <p:animEffect transition="in" filter="wipe(right)">
                                      <p:cBhvr>
                                        <p:cTn id="8"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ULTRA_SCORM_COURSE_ID" val="A7028073-2F1D-4C17-9300-01AD1917A89C"/>
  <p:tag name="ISPRING_SCORM_ENDPOINT" val="&lt;endpoint&gt;&lt;enable&gt;0&lt;/enable&gt;&lt;lrs&gt;http://&lt;/lrs&gt;&lt;auth&gt;0&lt;/auth&gt;&lt;login&gt;&lt;/login&gt;&lt;password&gt;&lt;/password&gt;&lt;key&gt;&lt;/key&gt;&lt;name&gt;&lt;/name&gt;&lt;email&gt;&lt;/email&gt;&lt;/endpoint&gt;&#10;"/>
  <p:tag name="ISPRING_SCORM_RATE_SLIDES" val="1"/>
  <p:tag name="ISPRINGONLINEFOLDERID" val="0"/>
  <p:tag name="ISPRINGONLINEFOLDERPATH" val="内容列表"/>
  <p:tag name="ISPRINGCLOUDFOLDERID" val="0"/>
  <p:tag name="ISPRINGCLOUDFOLDERPATH" val="资源库"/>
  <p:tag name="ISPRING_PLAYERS_CUSTOMIZATION" val="UEsDBBQAAgAIAOeJc0sVDq0oZAQAAAcRAAAdAAAAdW5pdmVyc2FsL2NvbW1vbl9tZXNzYWdlcy5sbmetWG1v2zYQ/l6g/4EQUGADtrQd0KIYEge0xNhEZMmV6DjZCwRGYmwilJjpxW32ab9mP2y/ZEfKTuK+QFISwDZMyvfc8e6eu6MPjz/nCm1EWUldHDlvD944SBSpzmSxOnIW7OTnDw6qal5kXOlCHDmFdtDx6OWLQ8WLVcNXAr6/fIHQYS6qCpbVyKzu10hmR858nLjhbI6Di8QPJ2EyphNn5Or8hhe3yNcr/Uf5wy/vP3x+++79j4evt5J9gOIZ9v19KGSR3r3pARSwKPQTQCN+EpBz5ozM5zC5cMF8GhBntP0yTHoekTNnZD475RZRRAKWxD71SELjJAiZ9YVPGPGc0YVu0JpvBKo12kjxCdVrAZGsZSlQpWRmH6QaNopGdCnzwhmmQRKRmEXUZTQMnFGsy/L2JwvLm3qtS1BXoUxW/FKJzOqEnLHPb0pRgWpeQ04heNVrCb/UOZfFQafqCC9pMElYGPpxQgJvt+OMSJEhr+RGzUCUCMckAoCSV6J8hGxis8yKI6zUMIQpnUx9eDNjwlSu1gre9VA75gRiMBdFlxTkCIkgu+J4GUaecRqoQhzd8Kr6pMtsLz8eBqoLmAZuCCnosgfgzGDsgCHGEipHWYq07gKbkTjGE5KMw3NIZOBdOEQiPAW6nQ6RuCAxUITEXTIBPqMTbBLeUGyX/zt+pdyks7pFPE1BzrhvI3VTwY5xKbDAMq06GKYmJh8XEDaK/e/QuEUF79rVSm4E2FFmouxUBJXFJZ7Joo8L+ltygqlPvATSyguXCbMlz2jM+S0qdI14tuFFKtClSHkDuX4LzzKZ2Wcmzlb/X438G/F6W1VebQtS4JHzV0Pt2ath3zCrqcCmuhb5Td2l2jhsa/5jrDA5/V0T+hz9cfpjlwQ4ouHzRKaSeaPaqvvk+NxZNjRGnUY80VP9o/XclsRtbR1TKFhjqftLEOimpn9AA1T9pWhwAormbYmGGk6LqwE6g3ALEGj0WIwzcNWeCWfgwgHySzKOKYPZaCkuK1l3jh2WjW2Avh3aFOY8JWpxT8ZLcaVhwlGCb9rpA7qQjXRnQB8MN3utglHmg8kBAK7a5AFIJXOwP+uBuZiRnQfaAr93kqVuVGbJq+S1LfLg2yYXX49NV6XO7a7i1S552yZz/BQr2sNFrdL5gPZ/x7/e8XlAv8dHKSY4cqeJiwOXmEHfcFX1FAIKGFf4LE58PDbiwIWc1+kamumVboqsJ1A7q3vkBAPY9syx4GW6/u+ff3tifGFJu4u2u78OAgFimypI7sB+D3Qtqj+7QBge78vZRR+p7d1mJ9fzqsMoZOGz3CF421pyncPWQbdeSPJt0DBj2J3OgAexTXvdlDC6DUGY4egUapmdwp3RjJfXUAiZ1moQinW1ScB6mPb762VTK1mIIbJPayXmwIzOE+x59q4N5FMyvW57ZgY3inR76VZw6e4L5k5xAHX2CzyRyXogoG1NuyoERG/X9zTffN2p7laV/cvi8PWDfzD+B1BLAwQUAAIACADniXNLCH4LIykDAACGDAAAJwAAAHVuaXZlcnNhbC9mbGFzaF9wdWJsaXNoaW5nX3NldHRpbmdzLnhtbNVX3W7aMBS+5yksT70saTu6diihqgpo1VpAhW3tVWViQ6w6dhbbUHq1p9mD7Ul2HAMFtevSH6RNCBGfn+/8n5jw6DYVaMJyzZWM8G51ByMmY0W5HEf4y6C9fYiRNkRSIpRkEZYKo6NGJczsUHCd9JkxIKoRwEhdz0yEE2OyehBMp9Mq11nuuEpYA/i6Gqs0yHKmmTQsDzJBZvBjZhnTeI5QAgC+qZJztUalglDokc4VtYIhTsFzyV1QRLQF0QkOvNiQxDfjXFlJT5RQOcrHwwi/Ozx2n4WMh2rylEmXE90AoiObOqGUOy+I6PM7hhLGxwm4e1DDaMqpSSK8V3MoIB08RCmwfejEoZwoyIE0c/iUGUKJIf7o7Rl2a/SC4El0JknK4wFwkIs/ws3B9aerXuvi7LTz+XrQ7Z4NTnveiUInWMcJg3VDITikbB6zpZ2QGEPiBPwGnRERmoXBKmkhNlJyzTl3RkMlIPeFFrRROmS0Q1K2Uo3+DZdtkNzFaASBiFmEj3NOBEbcEMHjpbK2Q224KareXpVEgAXtydB5H9+b99mJE5JrturWgqNdzuPGN2UFRTNlkeA3DBmFIH6bwlPC0Gpx0ChXaUGF9jFICw4WJ5xNGT0qcjoH/JOhKzCRWtCEXs0EM97Cd8vv0JCNVA64jEygs4HOtcevPgs4I1rfg5KFj1v9s9Nm6/q002xdbrkACZ0QGT8THArO0sxsBJ/MkFRmoQfpiInVrCgK5bTglYmt+vIyaJ5a4cv81sVYgd5gSTZj5TmF+asHpc0mZFIMohuuAhpGkENJPCYwYlgXXFpWFjAmEikpZojEsNa0G+sJV1YDxQ+wh9Yv99DrIy6L0xhWG1jMKctLQe7s7r2v7X84OPxYrwa/fvzcflJpvvB7gjhzfuOfPLnyl2v/4TYMA7elH1/aJrf/5s7uXbS+lslrp3U5KFXSVr8UXLeMVPdzGakL/5LprbxgSrkAS2nshwzWkuApN4y+ZYu9oE1e9W73PbaZNtlgzK8Zjf8mZH9aXhPX7oVh8OjF1XFSLnkKiXArcXnbbezXduCm+SirUgG09f8OjcpvUEsDBBQAAgAIAOeJc0u1/AlkugIAAFUKAAAhAAAAdW5pdmVyc2FsL2ZsYXNoX3NraW5fc2V0dGluZ3MueG1slVZtb+IwDP5+vwJx3+nulZ3UITHGSZN2t+k27XvamjYiTaokZce/vzhN1gQo9LAmEft5bMexzVK1pXzxYTJJc8GEfAatKS8VarxuQoubadZqLfgsF1wD1zMuZE3YdPHxp/2kiUVeYokdyLGcDcmhDzO3nzEUF+PbHGWIkIu6IXz/IEoxy0i+LaVoeXExtWrfgGSUbw3y6sd8tR4MwKjS9xrqKKf1Nco4SiNBKcCUvq9RLrIYyYD5SFf2M5LThzp/+wPajiqqLW35CWWI1pAS4iJfL1GG8dx4j19ljnKeoOGvNtAvn1EGoYzsQcbO776iDDJE0zb/0yONFCUWNOacf8R3DhOkMOOHWV2hXCTghTDQxVdw5bF3vQtA7ms49ymOqxTsCet6sBDw0TMGCy1bSBN/6myqEm+PrTbzAYsNYcoAQlUPejJJP5FWeTexrsf9gTfKi9CX0/SQV8HaGlZdwoG7WN/jV6tbuytCp++6IEMJO6cMUuyVPfK3qesRMlD2yGdGC3jkbH+cwaGpI/lHviXuOc/X31iBE3MsnNWfvBUjPeDoqiBVp/CYWhSwUJjOC60B3y1NrK5LKTnKKeVkR0uiqeC/EJft7WVUmhwYXK+d7qxUU83gVMPZHM2aDstlz3E/OmvckN3PQn+57jzRZovfTInWJK9q87OkphPHM2NiCjNNTjNwTxo4yHu+EQHHxh4i1URuQb4IwcaG4UKDGutedMM1BE+ToAZpcrrKqXNyqvy8rTOQa/NqFJSvcqzsgBUtK2b+9CuFNygOGAPWjqor448T+t6XgcI1ARCZV75ru0NnqVumKYMd+OEPFPbKQ3dLlenSoYZb6gfY6LDlnGZUT7pd0fdKvEMC/Qn8q0krcnxgGdH2mmTK3iyafL+G+1yixezXGTZfuMns2fVS5NjYjytolPjv5D9QSwMEFAACAAgA54lzSyqWD2f+AgAAlwsAACYAAAB1bml2ZXJzYWwvaHRtbF9wdWJsaXNoaW5nX3NldHRpbmdzLnhtbM2Wb08aMRjA3/Mpmi6+lFPnpiN3GCMYiU6IsE1fmXItXGOvvbU98Hy1T7MPtk+yp1dAiI6dRpaFEOjTPr/nX/u04dF9KtCEacOVjPBufQcjJmNFuRxH+MvgdPsQI2OJpEQoySIsFUZHzVqY5UPBTdJn1sJSgwAjTSOzEU6szRpBMJ1O69xk2s0qkVvgm3qs0iDTzDBpmQ4yQQr4sUXGDJ4RKgDgmyo5U2vWagiFnvRZ0VwwxCl4LrkLiogzmwoc+FVDEt+NtcolPVFCaaTHwwi/Ozx2n/kaT2rxlEmXEtMEoRPbBqGUOyeI6PMHhhLGxwl4e7CP0ZRTm0R4b99RYHXwlFKyfeTEUU4UpEDaGT5lllBiiR96e5bdWzMXeBEtJEl5PIAZ5MKPcGtwe3bTa19ddC7Pbwfd7sWg0/NOlDrBKicMVg2F4JDKdcwWdkJiLYkT8Bt0RkQYFgbLovmykZIrzrkxGioBqS+1MBqBp6KI8LHmRGDELRE8XsxaosfMnnIBMTjd3fpIWvwI9PHGCdGGLRuazxiXxbj5TeWCokLlSPA7hqxCEFGewr+EoeV0o5FWaSkVxFhkBKcMTTibMnpUZmkG/JOhGzCR5qAJmy8TzHoL33P+gIZspDRwGZnAVgU5N55ffxE4I8Y8Qsncx63+RafVvu1cttrXWy5AQidExi+EQwlZmtmN8EmBpLJzPUhHTHLDyqJQTsu5KrHVX18Gw9Nc+DK/dTGW0BssyWasvKQwf/WgstmETMqD6A5XiYYjyKEkngkTMRx3LnNWFRgTiZQUBSIxNCrjjvWEq9yAxB9gjzav99DrIy7L0RhuDrCoKdOVkDu7e+/3P3w8OPzUqAe/fvzcXqs0a+E9QZw538NP1jbxRSN/2g3DwPXO59uw1fm/6sK9q/bXKpm6bF8PKhWp3a+E61ZZ1T2vsurKXxu9pSujkgvQZsb+2ECjETzlltG33DSvKPz6+9dvizcq/AajWLt9/98g/Gjx3Fp5X4XBsw/AGshXH9PN2m9QSwMEFAACAAgA54lzS2hxUpGaAQAAHwYAAB8AAAB1bml2ZXJzYWwvaHRtbF9za2luX3NldHRpbmdzLmpzjZRNb8IwDIbv/AqUXSfEPmG7ocGkSRwmjdu0QyimVKRJlaQdHeK/rw5fTeqOxRfy8uR17CredrrVYhHrPne37rfbv/t7pwFqVudw7euiRU9RZ0YkC5glKYhEAguQ4nj0JO/OBGXMpDOdlx9oa2p+TOE/Sy5MHc8IC01ohjpcEOA3oW2owz8nsVOra19TrdHz3Fole5GSFqTtSaVT7hh29epWvcQAVgXoC+iSR+CZDtxqI8+ODwOMOhepNOOynKpY9eY8Wsda5XLRln9VZqCrT77eA/2nwcvEsxOJsW8W0jDxZIjRTmYajIFD3scJBgkLPgdR8+279QfqGTcLCugiMYk90qMbjDqd8RgaXRqOMHxMVl6Nbg4wmpyFjd0Td7cYHiF4CbphNb7H8ECV5dk/PmCmVYwdaaDNnp9QofgikfEhdR+D5PCyaNvWvXOh7vpj5j0hFTyhFfX80rbZEYKGAK03lo55TZB3StkJSpREDkVo1LQq6DliwzmC+88u49byaJVW46EajlUbuF6Dniklqtt/XbpnmKuz+wVQSwMEFAACAAgAaWGeSz08L9HBAAAA5QEAABoAAAB1bml2ZXJzYWwvaTE4bl9wcmVzZXRzLnhtbJ2RsQrCMBCG9z5FuN3EbqUkdRPcHHSWmqYaaS8ll1of35SKdJGAQyD/8X0/JCd3r75jT+PJOlSQ8y0wg9o1Fm8Kzqf9pgBGocam7hwaBeiA7apM2rzAozdkArFYgaTgHsJQCjFNE7c0+NhArhtDLCauXS/i6R2K2RTDosLilvYv+zODKssYk9fRduGAVbzHtCCMvFYwOxeN3GLrQPwCGpMATKrBUAJofQJ4DAnAjytAiu+b56RHCvGjYpBitZ4qewNQSwMEFAACAAgAaWGeS5r5lmRrAAAAawAAABwAAAB1bml2ZXJzYWwvbG9jYWxfc2V0dGluZ3MueG1ss7GvyM1RKEstKs7Mz7NVMtQzUFJIzUvOT8nMS7dVCg1x07VQUiguScxLSczJz0u1VcrLV1Kwt+OyyclPTswJTi0pASosVijISaxMLQpJzQUySlL9EnOBKp/tmfJ8ya5n09qfr9ivpG/HBQBQSwMEFAACAAgARJRXRyO0Tvv7AgAAsAgAABQAAAB1bml2ZXJzYWwvcGxheWVyLnhtbK1V30/bMBB+LtL+h8jv2C0dA6oExJDQHsaE1LHtrTKJm3hN4sx2COWv39nO76VsSHtolZzv++58993Fv3rOUu+JScVFHqAFniOP5aGIeB4H6OHr7fE5urp8d+QXKd0z6fEoQGXODYCmyIuYCiUvNIDvqU4C1DNgYEZeIbmQXO+B+xS420gnS/TuaAYuuQpQonWxIqSqKswVIPJYibQ0JAqHIiOFZIrlmkni0kBeg13pv6Phl4mc6H3BVA9Z6LcHrklajmfFByTVEgsZk5P5fEF+3H1ehwnL6DHPlaZ5yJAHlZzZUj7ScHcnojJlythmvktyzbQ2SVjbzNcrvjjPPSXDADmHTcaUojFTOM1jRByWTID9bUpVUvOoAa3hVTte81q/jXnfNG62c6RzLsrHlKsEjvqQzjoJ9Mkwqp/Z61oFPTQKujVMyJPsV8kli+zrt1aM8wVyAVvF2TyxqkI4gKdbGmoh9zcAAxXVHcRt07BrGraglgO30dcdBWpuu2VUl5I1pZr5Tzxi4guVkhpZXGpZMp+MjDWWDME+cVeum9Q1xE90lp7+Q2+M36g1P9VrnbGA/9GYT0DU1oTnEXu+5eCjWQY11QyKbWxYFyk2MbucVPmY9XQ9MLkc66bARTxNZcxgDCOqKens5BCUSarAJSzlCNs7OAhOeJyk8NOTDOPTgzQZlbtJht7BQXAqwt0EtDW3ZSTjOo7E1CrIJxPrxA9LpUXGX6w8B3tGr6wOXxu55ui64O3B2fyPURzEaAZziyZWl3nq7avm8N7MqVadz6ZwloFaYR6YLgvn1cxCWYx8IralZapv+jk1+7AHHeU8NR3TXN9B76Ja8xfmVTwyX7rF0tQkYUYzAfpwvuwxQD9huwzCW9OhiFuRN3XAmNg3928r2mz5unWu64c67EMNnzirHMbN1EdQRyxFmUejHuKi+4ioFHbatWTUS9kWbrQ4AZGKIkDv4aG+88XpRXfls8VFg7V53bvALpc3rPQ64U5BpNZ1exG/3g3w+BtQSwMEFAACAAgAaWGeS7CHI/RsAQAA9wIAACkAAAB1bml2ZXJzYWwvc2tpbl9jdXN0b21pemF0aW9uX3NldHRpbmdzLnhtbI1S20okMRB99yuCPzBJKreGdiC3lnlR0QGfm+ns0qyml07EZcnHm3Z3GEdHNPVUdU6doiqnTb/GaJ9Snh7Hv30ep3gXch7jz7Q+Q6jdTQ/TfDOHFHJaHSr3Yxym5038MS21Wk25j0M/D3ZB0xqj7vUhJbVyqmbMMIok89Qr5Dy3FWvANWAr5iix7eqdxD/dOexCzKdV29UR+rFhE1OY8yYO4c8ajtlvoeMNLud+GCsvrQVbouynFseWQIxwyX2hGgAEstwRh4uUjdQEecw4hmIUBQqIcE4aUYikHGrWNaKqMN8IxCRj1BXqae1GWhtHbZHQEKLrNK8aW7rOSIwRIQSYK1xAZzCqbKgaGtRyQHBgQBRtNFGAOtuZjhXvvLAcKeoFxoUZAxgfjnvY7u25DtVvr7M/5xeCJ7/gJLp4a3XCXO3uaZ4reRsefz/0OaBxuDi/ufV3/mqrt5vrq/P/vnz18J61mLVu/am3XwBQSwMEFAACAAgAamGeSyTg/xfEDAAAYxkAABcAAAB1bml2ZXJzYWwvdW5pdmVyc2FsLnBuZ+1XaVxT55o/isVOLSBqCrI7ttJFxKgBFJO4AOIom4QisouWyy7IIQYI0UtbBEXa3lvwgiESLAHCTkMwAUJF4NYYUFnCYqSCISSHJGAgIWSbg/bOb2a+zefhw/md8/zf9z3P+n/Oc/L9fU+ZfGT1EQAAJqe9Pc4BgBECADbe/NAYRox/4u+Gbxuunjt1AmgYsBHDwqbY4z7HAaC5aIs2+gNY/rcr3iFXAcC0Z+3a0J9SfQkALFdOexzHXYuQCs7QLwnH+1/rz+YA2GNVJ4ynP3Xbnr8b8bEH7vElhy83eVSctvmi4HNfj022f9n/1/s3HbYN52/e+mLgqGeNq0pJnKAFT4EThvAJ9uqFKwHshPqgoISRaCynNojtXFclLkvpCiEqx2Ppfhj1m8eb7bNhc648NK+1qLWeFafhshd7LaRPYOzMiFnMkfyCMyX7GFs2AkBdoG3qNsQUyUBkw4vdLiPbLSR3q5P3/PmMWZ2rzPiXwNoJb2Fvg0NyzAMHP5oHbAAADw/Y8a3m6+A6uA6ug+vgOrgOroPr4Dq4Dv4/BPdla6TMrwDg+tD/8UfhDS5gcZkf2RiRoxaOzBRhuzLnKvK+xk8RVShacrCgi0UGs9hSAIjqJDzlFzIHbrF0wu8sIsYSws5zR4/E6GQtgzCUZ2Mht0VEwu+QvMqSJ6XMM2qTUwSy5CwAaJ+gUXIyeV2Ee9Wp0UmhTF7rhdmOQgI+QCXeN8lp7KycFtMoySl/MBqS8Ux0jYhC0nu4poj9SKtDkr/5YR5KtCS9gkLn6KQpjvrFIlIYitJDMOhUznJNcARBWEBQ6M5xeYpvQEqhsGtVQv9qtlCB74zko70Gpo+0OalKONrLMxlVs3j2wHTJ3/12bzClvbqN7rtvqderOMxJNP0yCyw6LmDG6r7XvApIjbhVv2ZHvtU9wZUeE0cjRrL+RT3zVeYIAfEpmGMSxZXnqNh/GxKm2XhJNQX5EyL8y9R+YVP1DU278xM5yaBhHD8PjcTVh3ILCcvt1TcyedbYQSiD1f/PkLD+KmF8KPQWag5TiJYHnlRgX9dxlXGfdo9Xu8bbEd78qFxW3k2fxECjh/eA9hRhWVrWKU985cCt5CxfunE0qp0+ZPUA5D6NPzZhsiIhiwkOwSUMrvBHug5j9gwKX/0of5VweKHhep2mNqdhq41q/OZPzWFouz7HYJQ3BRvUvthnPbl/5yjayzfLlmEyI/LhjrgU9SsqqNP8lW8V/hSvjWEpku1/yEDl2HsrXMBI/GSOFXX6733R/872OmbyH6Ibr49galaWh4ktHfL4hXAad4xO6ad9iFqwz121uld0+cm1o8PXieqak7qsISJbhkybgKopUCor6aG5hYIQK13TtPW9pvMaGUppCU5i1zQtsxV1XZG7vjwRc53PKxtx/03h3ku2+ucdfM/hDlmXdUCzTRR/kHuDsJNrNnOALWSaTMAJfgGNgQ+TmM7P0fZmFexkICMw75GNQvV5MYu4H36pF2iJY+o02xAVyG5ollecywox+TSh6/4KCKoEKTsRAqFFQDNbxtowxkOSkA+HpLkhzIHmWmzZpDSXeLPgmeUfoOL7Iw8uCw4gdoB7s/B70XlBeft5u1xJNOqAfZ7bz2p3ROuFHBsMrk9lK+lIDempkuMSM28/4DdDadSNf6wuj4amMBrp/XWTZq3J5BiljC1v00QHc0Jwe2nhos9Y0tPSbQjEx5AeF2uC67e4lCeMKuqp1oXlQqlTw0TkowpjKcjBLRUuWP8YQItZQDcGlhw0G01wwDa22owNtsGJvGq73P5S1BaWELAooTe2iVIyfeYarK/zTHUWqw1Bgq67IGTTuuT8RUGBv8mzvqgksrDCscdtPi5uUpiaER/Jf+152ePx3WAjNbIRY2spGowctvsNWVwmZ5sDYA452aqJr3tFjoTrBfzHblzGQ6eyR3tG0Pb8GgtGEVZ/TXqVJFD/Agfe5Yw+O7Fzw69Lw4F+4eWRnNBZgnPn0gtJvmP5efTqXGWoM+2oZr61xLkyp5z/BRiCavQtUbSJlb11obFlLCdGoYIw4zKaMcxJcJdMkUsjNY055aqYGm69AlK96Rh4Eafs/SGbcwIHbOaj7d2XT6zwXKe0hoMGCf879a9D4a4ANNK8JIDEDaM+MVHhjRBUZYZZiYKEw2VnUSRt8vkc6lu1iEK5hzWe18wp+9e0InlGGqu5QVGh6wCrZjb4yghu8mgbc2NlVTPWxQckMp7GkZUaBHWjW7tM7ZZYWszl0chwqcwRV17nSRPEmHgrI8E5JJLiSr1oN/c1EMZKF7/RmhuheCWtSwPu8nt7D5I+8odGcdFIZzY9mfKUBbbtDEyacksJx91Wk5t9k/Df9d6svXy0UMeOmyJ7oV1YxJb8asC0IQtjWlaF5LhL0/kmx+R79ROBPtwN0pWl+zkyKrUD5rCjqOhGhk+Zcd+MQHPYwas7Pc9TSp10hCssaTYuURFHpd7WuRVHynrSqqur+72Yfi7miO7fwMH+6KFDs/j3XoCNlZraGmMOqt1p9ycS8nIp1iwzwT+smHubK64iOKAxAsupfstcmXBXAFui/H0tYKVw62obUY44boGoFw879UR9i/NRONq3nvT0FCt/30O9mAs3vym6IyX77ZsNSLoiPoJpeoXxLnh9Wtm7LHXKwPRIqGrxsxnknO1x/0CTNkizA1VV6kwbaPxtMVG/4+Jjb/IoCzXy+niMvotFPACNjldVsQQx7AR3vmdvB/mXtoSuOnUTrRQ7aO3Ra/iTRWLc/uHc5SKSdkbSSNJBkuZ+O/ajXDNMO0vaNulbbG7RFK7KtnHxicnBT4hhdrwK0crHUTwK7vYNxX7jzpntecjuCNP7CRMu+8s53UdNiRf03z0gpmsujda3+vjEuPepjkmmUIXEg3p0I7/GoSZu07iW+FP0/FTrnYLMRHjf9oDmBYpBGwuKyPjyb0+i/fkPry1O/36AkVg/FP7JQuv/rKBO/Sr0roImDt0P9/LcmefkZFgd2mc0o95eBOZtkta+z2W81SSS9MJ/CBMQQHk2jOMOIFGmOitTBGJ5bO5dvCsw+e2i8qyJH+aGWxi++JDuQZYoJrYjF1VFeLWiclurn+7MNZpqMln0UheTv7CrLfP2jRwynkCBeVgn56zsEwFDb4fuEEFNzDtPFUkNzdN3iwOQKTP+z/01NKVnDSWB3CxAXJpp4e6iUu22C/RjXrizEqy+tqe0+HUTz4n5siVzsdciWN6pshM9vTqIxqfdtYZGtoSpssdPqbLDaBEO/e7uAi0oKoFdPy+HGjmYZQvyGZNvXE1kEN7bqVW7xQfl3aA4lTg8CD2FRhyyYJK+pI1Ii+Be7AKyizWVprm1in7axyhSYs85p0DNg5wIO9mhfbS+8pmOZtJQt5Wk2b8oP5mUuPvLPcsfzK+a9h6wkgwQFTxXv+FBrtrs6EK3pEsjS9hcH6Zh3TgULCl31syVF5UN37rQ6Z2hcOncsxaob2IXDUH3Tr3vmGx4/GEKLNgrPOo081nS4LxyMgVLKEk3/b72sdDh14GykhpYY5d6ll48kz1n/DysJqtrvjILY3cCLwASVW+5zsz/1vWXhvyYcNenXkyD6pkR5lt+sf62WJjmKkgPZNvwu5K38n5mibgYlmhm15ohye8GAcbyeVATNVp/tU7SiCYrm2jHcWc9epdrrD2u/iJTtxTJ1Nc+FIBGTWXOHO2B1Zxewp8fr1VY2SSxySwAKTYl1cr9926u4MqD3LTibOhPM2f4K58F8Z/DbGTTYyRs/ljMcJKhLlRk2Ql/raRK+Rk4v349GZHDOVIGf5/ZMUgk1K5SM3Rx44T7T9TPTagPz63l1pY2jnYcPJe593MAq0FFtDZ+IGgbZIF3eCF62Uv3Lweg/ovsjlvqNT5eAhi3v0/SL+Rh68oJs//I6H7CkEqZU13xAO9nGQtqUML+nCQ9iCgJf2eW5ozBUJAg2GeIWQrRFs3wW4b0pB3QvC1CxIjAOzVjDerBUIOrNMQpFEov+UBLvcM/+ti5hvW01e2THdcjbTSqrzJ2WtgpHF3yrh1Mlle7FZm1EDNexlKIGW8FBRo5h1N48/V07y1H7nvWAIAoqDP66u3oZqh94XxPbZt4a0qf1BYh9Je72T2Ke9Vb510tDx6OtgdZHxfk2eesvGn6odTxc+B6DFjel80ew4dd60wxYHwRCP4tfiRJ94ZzvRGLcn/f/wAgLOV/zd8/boFH63B3I3iiLpPkb8FqF066b/+XoFsK/C+BbvDB1MMHlEG2AUOnccNLUwY9M3wrvFqzGn22pJJaZU/Spi7rVFPMr+CRHueMc9UeqP/asNk8bFOh9WHvr+GzwGlPX4+GE1F//U9QSwMEFAACAAgAamGeS3Br3rpLAAAAagAAABsAAAB1bml2ZXJzYWwvdW5pdmVyc2FsLnBuZy54bWyzsa/IzVEoSy0qzszPs1Uy1DNQsrfj5bIpKEoty0wtV6gAigEFIUBJoRLINUJwyzNTSjJslczNTBFiGamZ6Rkltkqm5iZwQX2gkQBQSwECAAAUAAIACADniXNLFQ6tKGQEAAAHEQAAHQAAAAAAAAABAAAAAAAAAAAAdW5pdmVyc2FsL2NvbW1vbl9tZXNzYWdlcy5sbmdQSwECAAAUAAIACADniXNLCH4LIykDAACGDAAAJwAAAAAAAAABAAAAAACfBAAAdW5pdmVyc2FsL2ZsYXNoX3B1Ymxpc2hpbmdfc2V0dGluZ3MueG1sUEsBAgAAFAACAAgA54lzS7X8CWS6AgAAVQoAACEAAAAAAAAAAQAAAAAADQgAAHVuaXZlcnNhbC9mbGFzaF9za2luX3NldHRpbmdzLnhtbFBLAQIAABQAAgAIAOeJc0sqlg9n/gIAAJcLAAAmAAAAAAAAAAEAAAAAAAYLAAB1bml2ZXJzYWwvaHRtbF9wdWJsaXNoaW5nX3NldHRpbmdzLnhtbFBLAQIAABQAAgAIAOeJc0tocVKRmgEAAB8GAAAfAAAAAAAAAAEAAAAAAEgOAAB1bml2ZXJzYWwvaHRtbF9za2luX3NldHRpbmdzLmpzUEsBAgAAFAACAAgAaWGeSz08L9HBAAAA5QEAABoAAAAAAAAAAQAAAAAAHxAAAHVuaXZlcnNhbC9pMThuX3ByZXNldHMueG1sUEsBAgAAFAACAAgAaWGeS5r5lmRrAAAAawAAABwAAAAAAAAAAQAAAAAAGBEAAHVuaXZlcnNhbC9sb2NhbF9zZXR0aW5ncy54bWxQSwECAAAUAAIACABElFdHI7RO+/sCAACwCAAAFAAAAAAAAAABAAAAAAC9EQAAdW5pdmVyc2FsL3BsYXllci54bWxQSwECAAAUAAIACABpYZ5LsIcj9GwBAAD3AgAAKQAAAAAAAAABAAAAAADqFAAAdW5pdmVyc2FsL3NraW5fY3VzdG9taXphdGlvbl9zZXR0aW5ncy54bWxQSwECAAAUAAIACABqYZ5LJOD/F8QMAABjGQAAFwAAAAAAAAAAAAAAAACdFgAAdW5pdmVyc2FsL3VuaXZlcnNhbC5wbmdQSwECAAAUAAIACABqYZ5LcGveuksAAABqAAAAGwAAAAAAAAABAAAAAACWIwAAdW5pdmVyc2FsL3VuaXZlcnNhbC5wbmcueG1sUEsFBgAAAAALAAsASQMAABokAAAAAA=="/>
  <p:tag name="ISPRING_PRESENTATION_TITLE" val="02.26.01"/>
  <p:tag name="ISPRING_FIRST_PUBLISH" val="1"/>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0qf5sjhb">
      <a:majorFont>
        <a:latin typeface="字魂35号-经典雅黑"/>
        <a:ea typeface="字魂35号-经典雅黑"/>
        <a:cs typeface=""/>
      </a:majorFont>
      <a:minorFont>
        <a:latin typeface="字魂35号-经典雅黑"/>
        <a:ea typeface="字魂35号-经典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0qf5sjhb">
      <a:majorFont>
        <a:latin typeface="字魂35号-经典雅黑"/>
        <a:ea typeface="字魂35号-经典雅黑"/>
        <a:cs typeface=""/>
      </a:majorFont>
      <a:minorFont>
        <a:latin typeface="字魂35号-经典雅黑"/>
        <a:ea typeface="字魂35号-经典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0qf5sjhb">
      <a:majorFont>
        <a:latin typeface="字魂35号-经典雅黑"/>
        <a:ea typeface="字魂35号-经典雅黑"/>
        <a:cs typeface=""/>
      </a:majorFont>
      <a:minorFont>
        <a:latin typeface="字魂35号-经典雅黑"/>
        <a:ea typeface="字魂35号-经典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4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0qf5sjhb">
      <a:majorFont>
        <a:latin typeface="字魂35号-经典雅黑"/>
        <a:ea typeface="字魂35号-经典雅黑"/>
        <a:cs typeface=""/>
      </a:majorFont>
      <a:minorFont>
        <a:latin typeface="字魂35号-经典雅黑"/>
        <a:ea typeface="字魂35号-经典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5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0qf5sjhb">
      <a:majorFont>
        <a:latin typeface="字魂35号-经典雅黑"/>
        <a:ea typeface="字魂35号-经典雅黑"/>
        <a:cs typeface=""/>
      </a:majorFont>
      <a:minorFont>
        <a:latin typeface="字魂35号-经典雅黑"/>
        <a:ea typeface="字魂35号-经典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262</TotalTime>
  <Words>1430</Words>
  <Application>Microsoft Office PowerPoint</Application>
  <PresentationFormat>Widescreen</PresentationFormat>
  <Paragraphs>73</Paragraphs>
  <Slides>22</Slides>
  <Notes>11</Notes>
  <HiddenSlides>0</HiddenSlides>
  <MMClips>1</MMClips>
  <ScaleCrop>false</ScaleCrop>
  <HeadingPairs>
    <vt:vector size="6" baseType="variant">
      <vt:variant>
        <vt:lpstr>Fonts Used</vt:lpstr>
      </vt:variant>
      <vt:variant>
        <vt:i4>5</vt:i4>
      </vt:variant>
      <vt:variant>
        <vt:lpstr>Theme</vt:lpstr>
      </vt:variant>
      <vt:variant>
        <vt:i4>5</vt:i4>
      </vt:variant>
      <vt:variant>
        <vt:lpstr>Slide Titles</vt:lpstr>
      </vt:variant>
      <vt:variant>
        <vt:i4>22</vt:i4>
      </vt:variant>
    </vt:vector>
  </HeadingPairs>
  <TitlesOfParts>
    <vt:vector size="32" baseType="lpstr">
      <vt:lpstr>等线</vt:lpstr>
      <vt:lpstr>Arial</vt:lpstr>
      <vt:lpstr>Calibri</vt:lpstr>
      <vt:lpstr>Cambria</vt:lpstr>
      <vt:lpstr>字魂35号-经典雅黑</vt:lpstr>
      <vt:lpstr>Office 主题</vt:lpstr>
      <vt:lpstr>1_Office 主题</vt:lpstr>
      <vt:lpstr>3_Office 主题</vt:lpstr>
      <vt:lpstr>4_Office 主题</vt:lpstr>
      <vt:lpstr>5_Office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Lan Hương 0354473852</dc:creator>
  <cp:lastModifiedBy>221000864@ms.daihocthudo.edu.vn</cp:lastModifiedBy>
  <cp:revision>23</cp:revision>
  <dcterms:created xsi:type="dcterms:W3CDTF">2017-08-18T03:02:00Z</dcterms:created>
  <dcterms:modified xsi:type="dcterms:W3CDTF">2024-10-17T13:06:06Z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2052-10.1.0.6748</vt:lpwstr>
  </property>
</Properties>
</file>