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2024/10/10</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7C0B873-50A8-80C6-4AE9-5F5D01C1F9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sv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sv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3.png"/><Relationship Id="rId5" Type="http://schemas.openxmlformats.org/officeDocument/2006/relationships/image" Target="../media/image9.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id="{016622C0-3304-6A53-55C8-DE49202A70C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89154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1378</Words>
  <Application>Microsoft Office PowerPoint</Application>
  <PresentationFormat>Custom</PresentationFormat>
  <Paragraphs>60</Paragraphs>
  <Slides>39</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inpin heiti</vt:lpstr>
      <vt:lpstr>字魂107号-萌趣欢乐体</vt:lpstr>
      <vt:lpstr>Arial</vt:lpstr>
      <vt:lpstr>Arial-Rounded</vt:lpstr>
      <vt:lpstr>Calibri</vt:lpstr>
      <vt:lpstr>Cambria</vt:lpstr>
      <vt:lpstr>Tahoma</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Thao Tran</cp:lastModifiedBy>
  <cp:revision>45</cp:revision>
  <dcterms:created xsi:type="dcterms:W3CDTF">2006-08-16T00:00:00Z</dcterms:created>
  <dcterms:modified xsi:type="dcterms:W3CDTF">2024-10-10T07:45:31Z</dcterms:modified>
  <dc:identifier>DAGMZ9ajds0</dc:identifier>
</cp:coreProperties>
</file>