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7" r:id="rId2"/>
    <p:sldId id="272" r:id="rId3"/>
    <p:sldId id="259" r:id="rId4"/>
    <p:sldId id="260" r:id="rId5"/>
    <p:sldId id="277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6" r:id="rId16"/>
    <p:sldId id="273" r:id="rId17"/>
    <p:sldId id="274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方正姚体" panose="020B0604020202020204" charset="-122"/>
      <p:regular r:id="rId21"/>
    </p:embeddedFont>
    <p:embeddedFont>
      <p:font typeface="#9Slide03 Arima Madurai ExtraBo" panose="020B0604020202020204" charset="-93"/>
      <p:bold r:id="rId22"/>
    </p:embeddedFont>
    <p:embeddedFont>
      <p:font typeface="#9Slide04 HLT Aquu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D6488-649C-4676-825C-147A6E121A3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5338D-DC8F-43AA-B6A3-25BA801C2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9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1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1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4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5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9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5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4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9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77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494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27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49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0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019555"/>
      </p:ext>
    </p:extLst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604234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3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23" y="-104172"/>
            <a:ext cx="9102117" cy="2095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14" y="0"/>
            <a:ext cx="1423686" cy="14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61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154" y="0"/>
            <a:ext cx="3529890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16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15"/>
          <p:cNvSpPr txBox="1">
            <a:spLocks noChangeArrowheads="1"/>
          </p:cNvSpPr>
          <p:nvPr/>
        </p:nvSpPr>
        <p:spPr bwMode="auto">
          <a:xfrm>
            <a:off x="4636589" y="3766943"/>
            <a:ext cx="4315550" cy="2585323"/>
          </a:xfrm>
          <a:prstGeom prst="rect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strike="noStrike" kern="1200" cap="none" spc="0" normalizeH="0" baseline="0" noProof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Giới thiệu sản phẩm em tự làm</a:t>
            </a:r>
            <a:endParaRPr kumimoji="0" lang="en-US" altLang="en-US" sz="5400" b="1" i="0" strike="noStrike" kern="1200" cap="none" spc="0" normalizeH="0" baseline="0" noProof="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</p:txBody>
      </p:sp>
      <p:sp>
        <p:nvSpPr>
          <p:cNvPr id="119" name="Text Box 115"/>
          <p:cNvSpPr txBox="1">
            <a:spLocks noChangeArrowheads="1"/>
          </p:cNvSpPr>
          <p:nvPr/>
        </p:nvSpPr>
        <p:spPr bwMode="auto">
          <a:xfrm>
            <a:off x="162446" y="106712"/>
            <a:ext cx="6631918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Chú ý sử dụng các tính từ, hình ảnh so sánh để làm nổi bật đặc điểm của sản phẩm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76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1150" y="2533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70887" y="5029200"/>
            <a:ext cx="7029450" cy="1828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CHÚNG MÌNH 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CHIA SẺ NÀO!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72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625" y="0"/>
            <a:ext cx="4517528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34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1150" y="2533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313393" y="4370320"/>
            <a:ext cx="7430947" cy="2259080"/>
          </a:xfrm>
          <a:prstGeom prst="rect">
            <a:avLst/>
          </a:prstGeom>
          <a:ln w="5715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Nghe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bạn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kể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 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Nhận xét bạn kể chuyện về nội dung, cách kể, cách dùng từ. 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Bình chọn bạn kể hay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47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rima Madurai ExtraBo" pitchFamily="2" charset="0"/>
              <a:ea typeface="+mn-ea"/>
              <a:cs typeface="#9Slide03 Arima Madurai ExtraBo" pitchFamily="2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1213057"/>
            <a:ext cx="10857653" cy="50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5688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624840" y="1361618"/>
            <a:ext cx="11353717" cy="5359222"/>
          </a:xfrm>
          <a:custGeom>
            <a:avLst/>
            <a:gdLst/>
            <a:ahLst/>
            <a:cxnLst/>
            <a:rect l="l" t="t" r="r" b="b"/>
            <a:pathLst>
              <a:path w="8275579" h="4647221">
                <a:moveTo>
                  <a:pt x="0" y="0"/>
                </a:moveTo>
                <a:lnTo>
                  <a:pt x="8275579" y="0"/>
                </a:lnTo>
                <a:lnTo>
                  <a:pt x="8275579" y="4647221"/>
                </a:lnTo>
                <a:lnTo>
                  <a:pt x="0" y="464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188897" y="1697695"/>
            <a:ext cx="9860103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sẻ với người thân về sản phẩm của em đã giới thiệu ở hoạt động Nói và nghe.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896" y="4526762"/>
            <a:ext cx="986010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sách báo về phát minh khoa học.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69295" y="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44435" y="-1674694"/>
            <a:ext cx="2777897" cy="65532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0"/>
            <a:ext cx="2098952" cy="2598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75" y="3825598"/>
            <a:ext cx="1944626" cy="3022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1" y="29970"/>
            <a:ext cx="776925" cy="91943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5524957" y="2423136"/>
            <a:ext cx="5277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76A44B"/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38" y="1973886"/>
            <a:ext cx="7869130" cy="5166466"/>
          </a:xfrm>
          <a:prstGeom prst="rect">
            <a:avLst/>
          </a:prstGeom>
        </p:spPr>
      </p:pic>
      <p:sp>
        <p:nvSpPr>
          <p:cNvPr id="14" name="文本框 39"/>
          <p:cNvSpPr txBox="1"/>
          <p:nvPr/>
        </p:nvSpPr>
        <p:spPr>
          <a:xfrm>
            <a:off x="2641484" y="918161"/>
            <a:ext cx="695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CHÀO TẠM BIỆT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4940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rima Madurai ExtraBo" pitchFamily="2" charset="0"/>
              <a:ea typeface="+mn-ea"/>
              <a:cs typeface="#9Slide03 Arima Madurai ExtraB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6" y="960698"/>
            <a:ext cx="12044834" cy="55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817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3429000"/>
            <a:ext cx="3282950" cy="328295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 rot="21370116">
            <a:off x="4521915" y="3449580"/>
            <a:ext cx="709785" cy="2804274"/>
          </a:xfrm>
          <a:custGeom>
            <a:avLst/>
            <a:gdLst>
              <a:gd name="connsiteX0" fmla="*/ 0 w 762000"/>
              <a:gd name="connsiteY0" fmla="*/ 2724589 h 5449177"/>
              <a:gd name="connsiteX1" fmla="*/ 381000 w 762000"/>
              <a:gd name="connsiteY1" fmla="*/ 0 h 5449177"/>
              <a:gd name="connsiteX2" fmla="*/ 762000 w 762000"/>
              <a:gd name="connsiteY2" fmla="*/ 2724589 h 5449177"/>
              <a:gd name="connsiteX3" fmla="*/ 381000 w 762000"/>
              <a:gd name="connsiteY3" fmla="*/ 5449178 h 5449177"/>
              <a:gd name="connsiteX4" fmla="*/ 0 w 762000"/>
              <a:gd name="connsiteY4" fmla="*/ 2724589 h 5449177"/>
              <a:gd name="connsiteX0" fmla="*/ 55160 w 817160"/>
              <a:gd name="connsiteY0" fmla="*/ 2827471 h 5552060"/>
              <a:gd name="connsiteX1" fmla="*/ 42460 w 817160"/>
              <a:gd name="connsiteY1" fmla="*/ 789559 h 5552060"/>
              <a:gd name="connsiteX2" fmla="*/ 436160 w 817160"/>
              <a:gd name="connsiteY2" fmla="*/ 102882 h 5552060"/>
              <a:gd name="connsiteX3" fmla="*/ 817160 w 817160"/>
              <a:gd name="connsiteY3" fmla="*/ 2827471 h 5552060"/>
              <a:gd name="connsiteX4" fmla="*/ 436160 w 817160"/>
              <a:gd name="connsiteY4" fmla="*/ 5552060 h 5552060"/>
              <a:gd name="connsiteX5" fmla="*/ 55160 w 817160"/>
              <a:gd name="connsiteY5" fmla="*/ 2827471 h 5552060"/>
              <a:gd name="connsiteX0" fmla="*/ 55160 w 830364"/>
              <a:gd name="connsiteY0" fmla="*/ 2726295 h 5450884"/>
              <a:gd name="connsiteX1" fmla="*/ 42460 w 830364"/>
              <a:gd name="connsiteY1" fmla="*/ 688383 h 5450884"/>
              <a:gd name="connsiteX2" fmla="*/ 436160 w 830364"/>
              <a:gd name="connsiteY2" fmla="*/ 1706 h 5450884"/>
              <a:gd name="connsiteX3" fmla="*/ 766360 w 830364"/>
              <a:gd name="connsiteY3" fmla="*/ 574082 h 5450884"/>
              <a:gd name="connsiteX4" fmla="*/ 817160 w 830364"/>
              <a:gd name="connsiteY4" fmla="*/ 2726295 h 5450884"/>
              <a:gd name="connsiteX5" fmla="*/ 436160 w 830364"/>
              <a:gd name="connsiteY5" fmla="*/ 5450884 h 5450884"/>
              <a:gd name="connsiteX6" fmla="*/ 55160 w 830364"/>
              <a:gd name="connsiteY6" fmla="*/ 2726295 h 5450884"/>
              <a:gd name="connsiteX0" fmla="*/ 82127 w 857331"/>
              <a:gd name="connsiteY0" fmla="*/ 2726295 h 5533247"/>
              <a:gd name="connsiteX1" fmla="*/ 69427 w 857331"/>
              <a:gd name="connsiteY1" fmla="*/ 688383 h 5533247"/>
              <a:gd name="connsiteX2" fmla="*/ 463127 w 857331"/>
              <a:gd name="connsiteY2" fmla="*/ 1706 h 5533247"/>
              <a:gd name="connsiteX3" fmla="*/ 793327 w 857331"/>
              <a:gd name="connsiteY3" fmla="*/ 574082 h 5533247"/>
              <a:gd name="connsiteX4" fmla="*/ 844127 w 857331"/>
              <a:gd name="connsiteY4" fmla="*/ 2726295 h 5533247"/>
              <a:gd name="connsiteX5" fmla="*/ 463127 w 857331"/>
              <a:gd name="connsiteY5" fmla="*/ 5450884 h 5533247"/>
              <a:gd name="connsiteX6" fmla="*/ 18627 w 857331"/>
              <a:gd name="connsiteY6" fmla="*/ 4638082 h 5533247"/>
              <a:gd name="connsiteX7" fmla="*/ 82127 w 857331"/>
              <a:gd name="connsiteY7" fmla="*/ 2726295 h 5533247"/>
              <a:gd name="connsiteX0" fmla="*/ 82127 w 858270"/>
              <a:gd name="connsiteY0" fmla="*/ 2726295 h 5458837"/>
              <a:gd name="connsiteX1" fmla="*/ 69427 w 858270"/>
              <a:gd name="connsiteY1" fmla="*/ 688383 h 5458837"/>
              <a:gd name="connsiteX2" fmla="*/ 463127 w 858270"/>
              <a:gd name="connsiteY2" fmla="*/ 1706 h 5458837"/>
              <a:gd name="connsiteX3" fmla="*/ 793327 w 858270"/>
              <a:gd name="connsiteY3" fmla="*/ 574082 h 5458837"/>
              <a:gd name="connsiteX4" fmla="*/ 844127 w 858270"/>
              <a:gd name="connsiteY4" fmla="*/ 2726295 h 5458837"/>
              <a:gd name="connsiteX5" fmla="*/ 767928 w 858270"/>
              <a:gd name="connsiteY5" fmla="*/ 4904782 h 5458837"/>
              <a:gd name="connsiteX6" fmla="*/ 463127 w 858270"/>
              <a:gd name="connsiteY6" fmla="*/ 5450884 h 5458837"/>
              <a:gd name="connsiteX7" fmla="*/ 18627 w 858270"/>
              <a:gd name="connsiteY7" fmla="*/ 4638082 h 5458837"/>
              <a:gd name="connsiteX8" fmla="*/ 82127 w 858270"/>
              <a:gd name="connsiteY8" fmla="*/ 2726295 h 5458837"/>
              <a:gd name="connsiteX0" fmla="*/ 82127 w 858270"/>
              <a:gd name="connsiteY0" fmla="*/ 2726295 h 5465090"/>
              <a:gd name="connsiteX1" fmla="*/ 69427 w 858270"/>
              <a:gd name="connsiteY1" fmla="*/ 688383 h 5465090"/>
              <a:gd name="connsiteX2" fmla="*/ 463127 w 858270"/>
              <a:gd name="connsiteY2" fmla="*/ 1706 h 5465090"/>
              <a:gd name="connsiteX3" fmla="*/ 793327 w 858270"/>
              <a:gd name="connsiteY3" fmla="*/ 574082 h 5465090"/>
              <a:gd name="connsiteX4" fmla="*/ 844127 w 858270"/>
              <a:gd name="connsiteY4" fmla="*/ 2726295 h 5465090"/>
              <a:gd name="connsiteX5" fmla="*/ 767928 w 858270"/>
              <a:gd name="connsiteY5" fmla="*/ 4904782 h 5465090"/>
              <a:gd name="connsiteX6" fmla="*/ 463127 w 858270"/>
              <a:gd name="connsiteY6" fmla="*/ 5450884 h 5465090"/>
              <a:gd name="connsiteX7" fmla="*/ 132927 w 858270"/>
              <a:gd name="connsiteY7" fmla="*/ 5247682 h 5465090"/>
              <a:gd name="connsiteX8" fmla="*/ 18627 w 858270"/>
              <a:gd name="connsiteY8" fmla="*/ 4638082 h 5465090"/>
              <a:gd name="connsiteX9" fmla="*/ 82127 w 858270"/>
              <a:gd name="connsiteY9" fmla="*/ 2726295 h 5465090"/>
              <a:gd name="connsiteX0" fmla="*/ 30199 w 869842"/>
              <a:gd name="connsiteY0" fmla="*/ 2726295 h 5465090"/>
              <a:gd name="connsiteX1" fmla="*/ 80999 w 869842"/>
              <a:gd name="connsiteY1" fmla="*/ 688383 h 5465090"/>
              <a:gd name="connsiteX2" fmla="*/ 474699 w 869842"/>
              <a:gd name="connsiteY2" fmla="*/ 1706 h 5465090"/>
              <a:gd name="connsiteX3" fmla="*/ 804899 w 869842"/>
              <a:gd name="connsiteY3" fmla="*/ 574082 h 5465090"/>
              <a:gd name="connsiteX4" fmla="*/ 855699 w 869842"/>
              <a:gd name="connsiteY4" fmla="*/ 2726295 h 5465090"/>
              <a:gd name="connsiteX5" fmla="*/ 779500 w 869842"/>
              <a:gd name="connsiteY5" fmla="*/ 4904782 h 5465090"/>
              <a:gd name="connsiteX6" fmla="*/ 474699 w 869842"/>
              <a:gd name="connsiteY6" fmla="*/ 5450884 h 5465090"/>
              <a:gd name="connsiteX7" fmla="*/ 144499 w 869842"/>
              <a:gd name="connsiteY7" fmla="*/ 5247682 h 5465090"/>
              <a:gd name="connsiteX8" fmla="*/ 30199 w 869842"/>
              <a:gd name="connsiteY8" fmla="*/ 4638082 h 5465090"/>
              <a:gd name="connsiteX9" fmla="*/ 30199 w 869842"/>
              <a:gd name="connsiteY9" fmla="*/ 2726295 h 546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9842" h="5465090">
                <a:moveTo>
                  <a:pt x="30199" y="2726295"/>
                </a:moveTo>
                <a:cubicBezTo>
                  <a:pt x="38666" y="2068012"/>
                  <a:pt x="17499" y="1142481"/>
                  <a:pt x="80999" y="688383"/>
                </a:cubicBezTo>
                <a:cubicBezTo>
                  <a:pt x="144499" y="234285"/>
                  <a:pt x="354049" y="20756"/>
                  <a:pt x="474699" y="1706"/>
                </a:cubicBezTo>
                <a:cubicBezTo>
                  <a:pt x="595349" y="-17344"/>
                  <a:pt x="741399" y="119984"/>
                  <a:pt x="804899" y="574082"/>
                </a:cubicBezTo>
                <a:cubicBezTo>
                  <a:pt x="868399" y="1028180"/>
                  <a:pt x="885332" y="2032028"/>
                  <a:pt x="855699" y="2726295"/>
                </a:cubicBezTo>
                <a:cubicBezTo>
                  <a:pt x="826066" y="3420562"/>
                  <a:pt x="843000" y="4450684"/>
                  <a:pt x="779500" y="4904782"/>
                </a:cubicBezTo>
                <a:cubicBezTo>
                  <a:pt x="716000" y="5358880"/>
                  <a:pt x="580533" y="5393734"/>
                  <a:pt x="474699" y="5450884"/>
                </a:cubicBezTo>
                <a:cubicBezTo>
                  <a:pt x="368866" y="5508034"/>
                  <a:pt x="218582" y="5383149"/>
                  <a:pt x="144499" y="5247682"/>
                </a:cubicBezTo>
                <a:cubicBezTo>
                  <a:pt x="70416" y="5112215"/>
                  <a:pt x="49249" y="5041380"/>
                  <a:pt x="30199" y="4638082"/>
                </a:cubicBezTo>
                <a:cubicBezTo>
                  <a:pt x="-33301" y="4183984"/>
                  <a:pt x="21732" y="3384578"/>
                  <a:pt x="30199" y="272629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22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88">
            <a:off x="8409891" y="-5202"/>
            <a:ext cx="1585841" cy="1490197"/>
          </a:xfrm>
          <a:prstGeom prst="rect">
            <a:avLst/>
          </a:prstGeom>
        </p:spPr>
      </p:pic>
      <p:sp>
        <p:nvSpPr>
          <p:cNvPr id="23" name="矩形 37"/>
          <p:cNvSpPr/>
          <p:nvPr/>
        </p:nvSpPr>
        <p:spPr>
          <a:xfrm rot="21415297" flipH="1">
            <a:off x="342900" y="749815"/>
            <a:ext cx="8267700" cy="3053238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 bao giờ các bạn tự làm sản phẩm nào chưa?</a:t>
            </a:r>
            <a:endParaRPr kumimoji="0" lang="zh-CN" altLang="en-US" sz="6000" b="1" i="0" u="none" strike="noStrike" kern="1200" spc="0" normalizeH="0" baseline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807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3429000"/>
            <a:ext cx="3282950" cy="328295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 rot="21370116">
            <a:off x="4521915" y="3449580"/>
            <a:ext cx="709785" cy="2804274"/>
          </a:xfrm>
          <a:custGeom>
            <a:avLst/>
            <a:gdLst>
              <a:gd name="connsiteX0" fmla="*/ 0 w 762000"/>
              <a:gd name="connsiteY0" fmla="*/ 2724589 h 5449177"/>
              <a:gd name="connsiteX1" fmla="*/ 381000 w 762000"/>
              <a:gd name="connsiteY1" fmla="*/ 0 h 5449177"/>
              <a:gd name="connsiteX2" fmla="*/ 762000 w 762000"/>
              <a:gd name="connsiteY2" fmla="*/ 2724589 h 5449177"/>
              <a:gd name="connsiteX3" fmla="*/ 381000 w 762000"/>
              <a:gd name="connsiteY3" fmla="*/ 5449178 h 5449177"/>
              <a:gd name="connsiteX4" fmla="*/ 0 w 762000"/>
              <a:gd name="connsiteY4" fmla="*/ 2724589 h 5449177"/>
              <a:gd name="connsiteX0" fmla="*/ 55160 w 817160"/>
              <a:gd name="connsiteY0" fmla="*/ 2827471 h 5552060"/>
              <a:gd name="connsiteX1" fmla="*/ 42460 w 817160"/>
              <a:gd name="connsiteY1" fmla="*/ 789559 h 5552060"/>
              <a:gd name="connsiteX2" fmla="*/ 436160 w 817160"/>
              <a:gd name="connsiteY2" fmla="*/ 102882 h 5552060"/>
              <a:gd name="connsiteX3" fmla="*/ 817160 w 817160"/>
              <a:gd name="connsiteY3" fmla="*/ 2827471 h 5552060"/>
              <a:gd name="connsiteX4" fmla="*/ 436160 w 817160"/>
              <a:gd name="connsiteY4" fmla="*/ 5552060 h 5552060"/>
              <a:gd name="connsiteX5" fmla="*/ 55160 w 817160"/>
              <a:gd name="connsiteY5" fmla="*/ 2827471 h 5552060"/>
              <a:gd name="connsiteX0" fmla="*/ 55160 w 830364"/>
              <a:gd name="connsiteY0" fmla="*/ 2726295 h 5450884"/>
              <a:gd name="connsiteX1" fmla="*/ 42460 w 830364"/>
              <a:gd name="connsiteY1" fmla="*/ 688383 h 5450884"/>
              <a:gd name="connsiteX2" fmla="*/ 436160 w 830364"/>
              <a:gd name="connsiteY2" fmla="*/ 1706 h 5450884"/>
              <a:gd name="connsiteX3" fmla="*/ 766360 w 830364"/>
              <a:gd name="connsiteY3" fmla="*/ 574082 h 5450884"/>
              <a:gd name="connsiteX4" fmla="*/ 817160 w 830364"/>
              <a:gd name="connsiteY4" fmla="*/ 2726295 h 5450884"/>
              <a:gd name="connsiteX5" fmla="*/ 436160 w 830364"/>
              <a:gd name="connsiteY5" fmla="*/ 5450884 h 5450884"/>
              <a:gd name="connsiteX6" fmla="*/ 55160 w 830364"/>
              <a:gd name="connsiteY6" fmla="*/ 2726295 h 5450884"/>
              <a:gd name="connsiteX0" fmla="*/ 82127 w 857331"/>
              <a:gd name="connsiteY0" fmla="*/ 2726295 h 5533247"/>
              <a:gd name="connsiteX1" fmla="*/ 69427 w 857331"/>
              <a:gd name="connsiteY1" fmla="*/ 688383 h 5533247"/>
              <a:gd name="connsiteX2" fmla="*/ 463127 w 857331"/>
              <a:gd name="connsiteY2" fmla="*/ 1706 h 5533247"/>
              <a:gd name="connsiteX3" fmla="*/ 793327 w 857331"/>
              <a:gd name="connsiteY3" fmla="*/ 574082 h 5533247"/>
              <a:gd name="connsiteX4" fmla="*/ 844127 w 857331"/>
              <a:gd name="connsiteY4" fmla="*/ 2726295 h 5533247"/>
              <a:gd name="connsiteX5" fmla="*/ 463127 w 857331"/>
              <a:gd name="connsiteY5" fmla="*/ 5450884 h 5533247"/>
              <a:gd name="connsiteX6" fmla="*/ 18627 w 857331"/>
              <a:gd name="connsiteY6" fmla="*/ 4638082 h 5533247"/>
              <a:gd name="connsiteX7" fmla="*/ 82127 w 857331"/>
              <a:gd name="connsiteY7" fmla="*/ 2726295 h 5533247"/>
              <a:gd name="connsiteX0" fmla="*/ 82127 w 858270"/>
              <a:gd name="connsiteY0" fmla="*/ 2726295 h 5458837"/>
              <a:gd name="connsiteX1" fmla="*/ 69427 w 858270"/>
              <a:gd name="connsiteY1" fmla="*/ 688383 h 5458837"/>
              <a:gd name="connsiteX2" fmla="*/ 463127 w 858270"/>
              <a:gd name="connsiteY2" fmla="*/ 1706 h 5458837"/>
              <a:gd name="connsiteX3" fmla="*/ 793327 w 858270"/>
              <a:gd name="connsiteY3" fmla="*/ 574082 h 5458837"/>
              <a:gd name="connsiteX4" fmla="*/ 844127 w 858270"/>
              <a:gd name="connsiteY4" fmla="*/ 2726295 h 5458837"/>
              <a:gd name="connsiteX5" fmla="*/ 767928 w 858270"/>
              <a:gd name="connsiteY5" fmla="*/ 4904782 h 5458837"/>
              <a:gd name="connsiteX6" fmla="*/ 463127 w 858270"/>
              <a:gd name="connsiteY6" fmla="*/ 5450884 h 5458837"/>
              <a:gd name="connsiteX7" fmla="*/ 18627 w 858270"/>
              <a:gd name="connsiteY7" fmla="*/ 4638082 h 5458837"/>
              <a:gd name="connsiteX8" fmla="*/ 82127 w 858270"/>
              <a:gd name="connsiteY8" fmla="*/ 2726295 h 5458837"/>
              <a:gd name="connsiteX0" fmla="*/ 82127 w 858270"/>
              <a:gd name="connsiteY0" fmla="*/ 2726295 h 5465090"/>
              <a:gd name="connsiteX1" fmla="*/ 69427 w 858270"/>
              <a:gd name="connsiteY1" fmla="*/ 688383 h 5465090"/>
              <a:gd name="connsiteX2" fmla="*/ 463127 w 858270"/>
              <a:gd name="connsiteY2" fmla="*/ 1706 h 5465090"/>
              <a:gd name="connsiteX3" fmla="*/ 793327 w 858270"/>
              <a:gd name="connsiteY3" fmla="*/ 574082 h 5465090"/>
              <a:gd name="connsiteX4" fmla="*/ 844127 w 858270"/>
              <a:gd name="connsiteY4" fmla="*/ 2726295 h 5465090"/>
              <a:gd name="connsiteX5" fmla="*/ 767928 w 858270"/>
              <a:gd name="connsiteY5" fmla="*/ 4904782 h 5465090"/>
              <a:gd name="connsiteX6" fmla="*/ 463127 w 858270"/>
              <a:gd name="connsiteY6" fmla="*/ 5450884 h 5465090"/>
              <a:gd name="connsiteX7" fmla="*/ 132927 w 858270"/>
              <a:gd name="connsiteY7" fmla="*/ 5247682 h 5465090"/>
              <a:gd name="connsiteX8" fmla="*/ 18627 w 858270"/>
              <a:gd name="connsiteY8" fmla="*/ 4638082 h 5465090"/>
              <a:gd name="connsiteX9" fmla="*/ 82127 w 858270"/>
              <a:gd name="connsiteY9" fmla="*/ 2726295 h 5465090"/>
              <a:gd name="connsiteX0" fmla="*/ 30199 w 869842"/>
              <a:gd name="connsiteY0" fmla="*/ 2726295 h 5465090"/>
              <a:gd name="connsiteX1" fmla="*/ 80999 w 869842"/>
              <a:gd name="connsiteY1" fmla="*/ 688383 h 5465090"/>
              <a:gd name="connsiteX2" fmla="*/ 474699 w 869842"/>
              <a:gd name="connsiteY2" fmla="*/ 1706 h 5465090"/>
              <a:gd name="connsiteX3" fmla="*/ 804899 w 869842"/>
              <a:gd name="connsiteY3" fmla="*/ 574082 h 5465090"/>
              <a:gd name="connsiteX4" fmla="*/ 855699 w 869842"/>
              <a:gd name="connsiteY4" fmla="*/ 2726295 h 5465090"/>
              <a:gd name="connsiteX5" fmla="*/ 779500 w 869842"/>
              <a:gd name="connsiteY5" fmla="*/ 4904782 h 5465090"/>
              <a:gd name="connsiteX6" fmla="*/ 474699 w 869842"/>
              <a:gd name="connsiteY6" fmla="*/ 5450884 h 5465090"/>
              <a:gd name="connsiteX7" fmla="*/ 144499 w 869842"/>
              <a:gd name="connsiteY7" fmla="*/ 5247682 h 5465090"/>
              <a:gd name="connsiteX8" fmla="*/ 30199 w 869842"/>
              <a:gd name="connsiteY8" fmla="*/ 4638082 h 5465090"/>
              <a:gd name="connsiteX9" fmla="*/ 30199 w 869842"/>
              <a:gd name="connsiteY9" fmla="*/ 2726295 h 546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9842" h="5465090">
                <a:moveTo>
                  <a:pt x="30199" y="2726295"/>
                </a:moveTo>
                <a:cubicBezTo>
                  <a:pt x="38666" y="2068012"/>
                  <a:pt x="17499" y="1142481"/>
                  <a:pt x="80999" y="688383"/>
                </a:cubicBezTo>
                <a:cubicBezTo>
                  <a:pt x="144499" y="234285"/>
                  <a:pt x="354049" y="20756"/>
                  <a:pt x="474699" y="1706"/>
                </a:cubicBezTo>
                <a:cubicBezTo>
                  <a:pt x="595349" y="-17344"/>
                  <a:pt x="741399" y="119984"/>
                  <a:pt x="804899" y="574082"/>
                </a:cubicBezTo>
                <a:cubicBezTo>
                  <a:pt x="868399" y="1028180"/>
                  <a:pt x="885332" y="2032028"/>
                  <a:pt x="855699" y="2726295"/>
                </a:cubicBezTo>
                <a:cubicBezTo>
                  <a:pt x="826066" y="3420562"/>
                  <a:pt x="843000" y="4450684"/>
                  <a:pt x="779500" y="4904782"/>
                </a:cubicBezTo>
                <a:cubicBezTo>
                  <a:pt x="716000" y="5358880"/>
                  <a:pt x="580533" y="5393734"/>
                  <a:pt x="474699" y="5450884"/>
                </a:cubicBezTo>
                <a:cubicBezTo>
                  <a:pt x="368866" y="5508034"/>
                  <a:pt x="218582" y="5383149"/>
                  <a:pt x="144499" y="5247682"/>
                </a:cubicBezTo>
                <a:cubicBezTo>
                  <a:pt x="70416" y="5112215"/>
                  <a:pt x="49249" y="5041380"/>
                  <a:pt x="30199" y="4638082"/>
                </a:cubicBezTo>
                <a:cubicBezTo>
                  <a:pt x="-33301" y="4183984"/>
                  <a:pt x="21732" y="3384578"/>
                  <a:pt x="30199" y="272629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3" name="矩形 37"/>
          <p:cNvSpPr/>
          <p:nvPr/>
        </p:nvSpPr>
        <p:spPr>
          <a:xfrm rot="21415297" flipH="1">
            <a:off x="342900" y="749815"/>
            <a:ext cx="8267700" cy="3053238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spc="0" normalizeH="0" baseline="0" noProof="0" dirty="0">
                <a:ln w="0"/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 chia sẻ với các bạn ở lớp nào!</a:t>
            </a:r>
            <a:endParaRPr kumimoji="0" lang="zh-CN" altLang="en-US" sz="5400" b="1" i="0" u="none" strike="noStrike" kern="1200" spc="0" normalizeH="0" baseline="0" noProof="0" dirty="0">
              <a:ln w="0"/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88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rima Madurai ExtraBo" pitchFamily="2" charset="0"/>
              <a:ea typeface="+mn-ea"/>
              <a:cs typeface="#9Slide03 Arima Madurai ExtraB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3" y="1292328"/>
            <a:ext cx="11620217" cy="53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72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1150" y="2533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06465" y="1205746"/>
            <a:ext cx="7248362" cy="24765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Giới thiệu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một sản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phẩm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itchFamily="2" charset="0"/>
              </a:rPr>
              <a:t>mà em tự làm ra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5866" y="501133"/>
            <a:ext cx="236955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sng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#9Slide03 Arima Madurai ExtraBo" pitchFamily="2" charset="0"/>
                <a:ea typeface="+mn-ea"/>
                <a:cs typeface="#9Slide03 Arima Madurai ExtraBo" pitchFamily="2" charset="0"/>
              </a:rPr>
              <a:t>Yêu cầu</a:t>
            </a:r>
            <a:endParaRPr kumimoji="0" lang="en-US" altLang="en-US" sz="4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3 Arima Madurai ExtraBo" pitchFamily="2" charset="0"/>
              <a:ea typeface="+mn-ea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04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57" y="802904"/>
            <a:ext cx="10297036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2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1015273" y="209550"/>
            <a:ext cx="10808427" cy="5874376"/>
          </a:xfrm>
          <a:custGeom>
            <a:avLst/>
            <a:gdLst/>
            <a:ahLst/>
            <a:cxnLst/>
            <a:rect l="l" t="t" r="r" b="b"/>
            <a:pathLst>
              <a:path w="12458999" h="6922386">
                <a:moveTo>
                  <a:pt x="0" y="0"/>
                </a:moveTo>
                <a:lnTo>
                  <a:pt x="12459000" y="0"/>
                </a:lnTo>
                <a:lnTo>
                  <a:pt x="12459000" y="6922386"/>
                </a:lnTo>
                <a:lnTo>
                  <a:pt x="0" y="6922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2607301" y="792642"/>
            <a:ext cx="8503014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thể giới thiệu về chiếc máy bay, con diều, chiếc đèn ông sao,... hoặc bất kì sản phẩm nào do em tạo ra.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Giới thiệu về tên gọi, hình dạng, chất liệu, màu sắc, cách làm, điểm đặc biết nhất của sản phẩm.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 hợp sử dụng tranh ảnh, vật thật,...để cuốn hút người nghe.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55"/>
            <a:ext cx="3282950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1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 máy bay bằng giấy mới nhất năm 2022 - Đỉnh 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88" y="223228"/>
            <a:ext cx="5379397" cy="31230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Đèn Lồng Trung Thu Con Ong Bằng Giấy Đơn Giản - DIY: How To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/>
          <a:stretch/>
        </p:blipFill>
        <p:spPr bwMode="auto">
          <a:xfrm>
            <a:off x="7101190" y="1152885"/>
            <a:ext cx="4798911" cy="54103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diều giấy đơn giản - Hướng dẫn làm diều giấy vừa dễ vừa đẹp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2" y="3562856"/>
            <a:ext cx="5715000" cy="3000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43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268</Words>
  <Application>Microsoft Office PowerPoint</Application>
  <PresentationFormat>Widescreen</PresentationFormat>
  <Paragraphs>40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Cambria</vt:lpstr>
      <vt:lpstr>Times New Roman</vt:lpstr>
      <vt:lpstr>#9Slide04 HLT Aquus</vt:lpstr>
      <vt:lpstr>Calibri</vt:lpstr>
      <vt:lpstr>#9Slide03 Arima Madurai ExtraBo</vt:lpstr>
      <vt:lpstr>方正姚体</vt:lpstr>
      <vt:lpstr>Arial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lan anh</cp:lastModifiedBy>
  <cp:revision>7</cp:revision>
  <dcterms:created xsi:type="dcterms:W3CDTF">2023-09-30T11:47:50Z</dcterms:created>
  <dcterms:modified xsi:type="dcterms:W3CDTF">2023-11-06T02:34:55Z</dcterms:modified>
</cp:coreProperties>
</file>