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2" r:id="rId4"/>
    <p:sldId id="256" r:id="rId5"/>
    <p:sldId id="273" r:id="rId6"/>
    <p:sldId id="274" r:id="rId7"/>
    <p:sldId id="275" r:id="rId8"/>
    <p:sldId id="276" r:id="rId9"/>
    <p:sldId id="277" r:id="rId10"/>
    <p:sldId id="258" r:id="rId11"/>
    <p:sldId id="259" r:id="rId12"/>
    <p:sldId id="286" r:id="rId13"/>
    <p:sldId id="287" r:id="rId14"/>
    <p:sldId id="260" r:id="rId15"/>
    <p:sldId id="267" r:id="rId16"/>
    <p:sldId id="268" r:id="rId17"/>
    <p:sldId id="284" r:id="rId18"/>
    <p:sldId id="27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8F9"/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3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4DBA-50CC-574B-518B-9E29D129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64283-CCAD-7F71-658E-056E031F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2575-4F09-9764-4496-0037155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E1D1-A848-F801-2912-7D1CD4D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14B9-E447-CBBA-6189-B723D940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819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B5FF-49AD-42CD-DAEC-CEB2CE7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08E75-B6F4-4493-1CC3-1A4FB6F1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4E2E-5DD1-03BE-4BC3-F872611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F49E-9F84-CCB6-2825-0EA0EA8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8799-411A-D6AA-F89B-F79FDA2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858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60940-23B6-1E81-993A-30D18CE2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48B6-E4A1-7236-3910-75B3B83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690F-68F5-C330-3639-2B92E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4CED-67A0-EB23-3BFE-C41BD85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189AD-C595-079D-42CF-FCE9282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1933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74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48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416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44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3164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0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508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089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BDD2-1B08-A39C-5DBE-D99386F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4442-0B88-2CAD-89E5-031FBE17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0A52-3A63-0FF8-B181-54988D15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AAACB-51AA-8BAE-1D06-BE3861F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BDAE-9650-EFB2-94B4-413CFF7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7F06D926-4154-1AB9-3666-FCAAA6710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5380967-A258-F32D-0FBE-AD3DD62E40F7}"/>
              </a:ext>
            </a:extLst>
          </p:cNvPr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89969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944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208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43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1263-66C2-BA38-379A-5C28144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EEA7-0650-0BDF-624B-DED8208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1BC5E-C90F-E02D-4218-7B7A97C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93A5D-5EC4-DB87-E8D6-6C7A2CA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6B46-5197-D93D-93EB-1D71FEB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03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B69-6821-475C-E246-5B2E700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4C76-90B3-4358-2CE9-16C1730B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6BD8-06EC-8D3E-2045-4674E7363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9E6F-CD63-458E-7CE6-7036050E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7EF54-A9C9-F90E-704A-4A44F79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2629-4CD1-5C95-FFB3-27A77BB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6976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E57D-9C0E-BA71-9ABD-CDFC2A8B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6459-4E4D-4CCA-5A40-EC365C3C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9C85-7EEC-BE41-C361-11D16278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17FB-150D-C73A-3816-2F70ED93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5F3B-5EF1-671F-4BA5-EAA16104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4B841-80DF-AF71-7545-BC20982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09/11/2024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0710E-899D-C7AE-50AF-17F4659D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A443-B7C4-C5B2-0AF0-5B32EE2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472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6FBC-8234-AB0A-0BB9-149FD9D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06283-2CD2-64DF-5B2E-8208937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09/11/2024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3303B-2953-C600-D8F7-2ACED76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5B1F-2876-22AD-2D63-15E8E78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681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C19-ABF0-B25F-FAB8-61FC69EC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09/11/2024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E55F1-5752-D6C3-1A16-AEE38B2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FB75-D2E9-7201-BF34-D1BE1C0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94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8F2C-0F49-C904-A710-B08A2BD1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27A4-5144-1654-29D6-097047D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D3DB-6237-399B-9640-BC89E500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5DEA-9582-FC26-20BC-9D01449E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096BB-4460-419E-2E86-22419736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74451-1DEA-9C52-1A17-DE374E7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7660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E54-5D1A-BC58-2FDC-780832D1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4D00A-B16E-8F9B-45FE-55BDEA0DE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7645E-EF7C-4636-750D-038EC230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60AD-AF15-D0FB-BF14-5219454E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5586-BCAE-577C-E224-7C7E8A3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2A32-41AD-06A8-0426-FFABCA4E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2885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49E7466A-D271-6FE0-CBAB-5ED9FCBDFAE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6650B-D38D-4AB3-FAF0-C8548C8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44210-88D3-E863-108D-56C4BA2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F13B-5772-C0CE-101F-9AAB66A5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  <a:t>09/11/2024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5488-4587-36CC-C5CE-5D2E592B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A8CA-4007-6499-9D17-7F2F39C4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0E11D5BA-BC48-2E1E-C61E-2551173B65D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8C0EF-CDB0-04C0-6304-3B659E904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1665075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443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1</a:t>
            </a:r>
            <a:endParaRPr lang="vi-VN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B09AF-178B-5CFE-B573-FAD50D3BC5C9}"/>
              </a:ext>
            </a:extLst>
          </p:cNvPr>
          <p:cNvSpPr txBox="1"/>
          <p:nvPr/>
        </p:nvSpPr>
        <p:spPr>
          <a:xfrm>
            <a:off x="1867662" y="539496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</a:rPr>
              <a:t>Đặt tính rồi tính.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2DF59-6BDD-CB3A-4D0C-2153FF05273C}"/>
              </a:ext>
            </a:extLst>
          </p:cNvPr>
          <p:cNvSpPr/>
          <p:nvPr/>
        </p:nvSpPr>
        <p:spPr>
          <a:xfrm>
            <a:off x="802640" y="1788160"/>
            <a:ext cx="19405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: 3,5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615A4D-26AF-D9BE-E9F6-E6891B66782B}"/>
              </a:ext>
            </a:extLst>
          </p:cNvPr>
          <p:cNvSpPr/>
          <p:nvPr/>
        </p:nvSpPr>
        <p:spPr>
          <a:xfrm>
            <a:off x="3393440" y="1757680"/>
            <a:ext cx="218440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702 : 7,2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A3401C-AA55-3B08-7F0A-E89DD723C8C2}"/>
              </a:ext>
            </a:extLst>
          </p:cNvPr>
          <p:cNvSpPr/>
          <p:nvPr/>
        </p:nvSpPr>
        <p:spPr>
          <a:xfrm>
            <a:off x="6167120" y="1757680"/>
            <a:ext cx="23469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 : 0,25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B509B4-0532-E463-75D7-98174F57887D}"/>
              </a:ext>
            </a:extLst>
          </p:cNvPr>
          <p:cNvSpPr/>
          <p:nvPr/>
        </p:nvSpPr>
        <p:spPr>
          <a:xfrm>
            <a:off x="9164320" y="1757680"/>
            <a:ext cx="221488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0,45</a:t>
            </a:r>
          </a:p>
        </p:txBody>
      </p:sp>
    </p:spTree>
    <p:extLst>
      <p:ext uri="{BB962C8B-B14F-4D97-AF65-F5344CB8AC3E}">
        <p14:creationId xmlns:p14="http://schemas.microsoft.com/office/powerpoint/2010/main" val="20787773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CAEEE0-6291-F49E-169A-2F7BD04217AF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702 : 7,2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88BD061-B5B3-A32F-1034-264DD31AF504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: 3,5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7E6772-549E-062A-4ADC-63928F3C318A}"/>
              </a:ext>
            </a:extLst>
          </p:cNvPr>
          <p:cNvGrpSpPr/>
          <p:nvPr/>
        </p:nvGrpSpPr>
        <p:grpSpPr>
          <a:xfrm>
            <a:off x="1825127" y="2890484"/>
            <a:ext cx="4086876" cy="1684999"/>
            <a:chOff x="1769104" y="3170472"/>
            <a:chExt cx="6130314" cy="252749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C8D3C43-D73F-323D-40DA-B3E12FDB0FD7}"/>
                </a:ext>
              </a:extLst>
            </p:cNvPr>
            <p:cNvSpPr/>
            <p:nvPr/>
          </p:nvSpPr>
          <p:spPr>
            <a:xfrm>
              <a:off x="1769104" y="3170472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7     3,5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CEEFE3C-F34A-D2C5-ECC7-CA717287B900}"/>
                </a:ext>
              </a:extLst>
            </p:cNvPr>
            <p:cNvGrpSpPr/>
            <p:nvPr/>
          </p:nvGrpSpPr>
          <p:grpSpPr>
            <a:xfrm>
              <a:off x="3824034" y="3177970"/>
              <a:ext cx="2725425" cy="2520000"/>
              <a:chOff x="3824034" y="3177970"/>
              <a:chExt cx="2725425" cy="252000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781EE7C-0AC7-4019-91E6-9A7D68002B07}"/>
                  </a:ext>
                </a:extLst>
              </p:cNvPr>
              <p:cNvCxnSpPr/>
              <p:nvPr/>
            </p:nvCxnSpPr>
            <p:spPr>
              <a:xfrm>
                <a:off x="3824034" y="3177970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6C47DCC-9FBC-D5DE-D866-3A69E57A29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199459" y="2812381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9C753F-2A10-429C-D1D9-FA2F03461E4F}"/>
              </a:ext>
            </a:extLst>
          </p:cNvPr>
          <p:cNvCxnSpPr>
            <a:cxnSpLocks/>
          </p:cNvCxnSpPr>
          <p:nvPr/>
        </p:nvCxnSpPr>
        <p:spPr>
          <a:xfrm>
            <a:off x="4109906" y="3426882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B70CB8-2405-4B7D-6D89-348F8AE4B70F}"/>
              </a:ext>
            </a:extLst>
          </p:cNvPr>
          <p:cNvSpPr txBox="1"/>
          <p:nvPr/>
        </p:nvSpPr>
        <p:spPr>
          <a:xfrm>
            <a:off x="2623756" y="2747400"/>
            <a:ext cx="1551696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DB683E-5C0C-B7D7-5443-0928FF3DC211}"/>
              </a:ext>
            </a:extLst>
          </p:cNvPr>
          <p:cNvSpPr txBox="1"/>
          <p:nvPr/>
        </p:nvSpPr>
        <p:spPr>
          <a:xfrm>
            <a:off x="3718798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DC3943-2DD2-0352-E358-3BBA18992C69}"/>
              </a:ext>
            </a:extLst>
          </p:cNvPr>
          <p:cNvSpPr txBox="1"/>
          <p:nvPr/>
        </p:nvSpPr>
        <p:spPr>
          <a:xfrm>
            <a:off x="2642284" y="3648422"/>
            <a:ext cx="53412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6CCAA41-4931-EF4F-9C7A-638BC6B90F8F}"/>
              </a:ext>
            </a:extLst>
          </p:cNvPr>
          <p:cNvGrpSpPr/>
          <p:nvPr/>
        </p:nvGrpSpPr>
        <p:grpSpPr>
          <a:xfrm>
            <a:off x="6392462" y="2927132"/>
            <a:ext cx="4298554" cy="1680000"/>
            <a:chOff x="613850" y="2981647"/>
            <a:chExt cx="6447831" cy="252000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18FBD1C-108C-ACCE-F8FB-634983B06914}"/>
                </a:ext>
              </a:extLst>
            </p:cNvPr>
            <p:cNvSpPr/>
            <p:nvPr/>
          </p:nvSpPr>
          <p:spPr>
            <a:xfrm>
              <a:off x="613850" y="305809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702         7,2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E07D679-E8E1-7F72-0237-F9B14C0396EB}"/>
                </a:ext>
              </a:extLst>
            </p:cNvPr>
            <p:cNvGrpSpPr/>
            <p:nvPr/>
          </p:nvGrpSpPr>
          <p:grpSpPr>
            <a:xfrm>
              <a:off x="4541681" y="2981647"/>
              <a:ext cx="2520000" cy="2520000"/>
              <a:chOff x="4541681" y="2981647"/>
              <a:chExt cx="2520000" cy="2520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2004927-6D2B-50E5-460A-C85D05734BD3}"/>
                  </a:ext>
                </a:extLst>
              </p:cNvPr>
              <p:cNvCxnSpPr/>
              <p:nvPr/>
            </p:nvCxnSpPr>
            <p:spPr>
              <a:xfrm>
                <a:off x="4547081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EEF411E-A618-189A-590A-2D58DF7197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801681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BB499C7-143D-FC7B-B836-683E5C6598EF}"/>
              </a:ext>
            </a:extLst>
          </p:cNvPr>
          <p:cNvSpPr txBox="1"/>
          <p:nvPr/>
        </p:nvSpPr>
        <p:spPr>
          <a:xfrm>
            <a:off x="6472488" y="2882236"/>
            <a:ext cx="1749197" cy="913199"/>
          </a:xfrm>
          <a:prstGeom prst="rect">
            <a:avLst/>
          </a:prstGeom>
          <a:solidFill>
            <a:srgbClr val="E3F8F9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7020</a:t>
            </a:r>
            <a:endParaRPr lang="en-US" sz="5334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DF319C-6339-A46E-91C1-1665D2FBA91C}"/>
              </a:ext>
            </a:extLst>
          </p:cNvPr>
          <p:cNvCxnSpPr>
            <a:cxnSpLocks/>
          </p:cNvCxnSpPr>
          <p:nvPr/>
        </p:nvCxnSpPr>
        <p:spPr>
          <a:xfrm>
            <a:off x="9702523" y="3495648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58EA54D-AAE2-2677-4CF1-ABAE57ED1627}"/>
              </a:ext>
            </a:extLst>
          </p:cNvPr>
          <p:cNvSpPr txBox="1"/>
          <p:nvPr/>
        </p:nvSpPr>
        <p:spPr>
          <a:xfrm>
            <a:off x="9046330" y="3697851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0F2F34-ED76-1C51-BC09-36B64B7510D3}"/>
              </a:ext>
            </a:extLst>
          </p:cNvPr>
          <p:cNvSpPr txBox="1"/>
          <p:nvPr/>
        </p:nvSpPr>
        <p:spPr>
          <a:xfrm>
            <a:off x="9477152" y="370695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14F7C7-383B-5FD1-BF2B-AB336DA9F8D0}"/>
              </a:ext>
            </a:extLst>
          </p:cNvPr>
          <p:cNvSpPr txBox="1"/>
          <p:nvPr/>
        </p:nvSpPr>
        <p:spPr>
          <a:xfrm>
            <a:off x="7255507" y="364940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96C3A2-F8AE-4C52-4CFB-86DC25CD8E2A}"/>
              </a:ext>
            </a:extLst>
          </p:cNvPr>
          <p:cNvSpPr txBox="1"/>
          <p:nvPr/>
        </p:nvSpPr>
        <p:spPr>
          <a:xfrm rot="10800000" flipV="1">
            <a:off x="9821365" y="3711901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A9B995-EC80-E3F4-0FC3-9FF270C4C811}"/>
              </a:ext>
            </a:extLst>
          </p:cNvPr>
          <p:cNvSpPr txBox="1"/>
          <p:nvPr/>
        </p:nvSpPr>
        <p:spPr>
          <a:xfrm>
            <a:off x="8076540" y="36396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32A7BC-165C-4C30-5096-CF63F1947998}"/>
              </a:ext>
            </a:extLst>
          </p:cNvPr>
          <p:cNvSpPr txBox="1"/>
          <p:nvPr/>
        </p:nvSpPr>
        <p:spPr>
          <a:xfrm>
            <a:off x="7593778" y="434857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5E6A58-961D-00A1-C0FA-6458735A7DF8}"/>
              </a:ext>
            </a:extLst>
          </p:cNvPr>
          <p:cNvSpPr txBox="1"/>
          <p:nvPr/>
        </p:nvSpPr>
        <p:spPr>
          <a:xfrm>
            <a:off x="8399951" y="434353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C446A3-B769-BB0B-60A7-0062D9DF79E4}"/>
              </a:ext>
            </a:extLst>
          </p:cNvPr>
          <p:cNvSpPr txBox="1"/>
          <p:nvPr/>
        </p:nvSpPr>
        <p:spPr>
          <a:xfrm rot="10800000" flipV="1">
            <a:off x="10102038" y="3682593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49D311-1DE1-2E80-B4A9-A4A972DBBD0E}"/>
              </a:ext>
            </a:extLst>
          </p:cNvPr>
          <p:cNvSpPr txBox="1"/>
          <p:nvPr/>
        </p:nvSpPr>
        <p:spPr>
          <a:xfrm>
            <a:off x="8418626" y="5054479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9673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9" grpId="0" animBg="1"/>
      <p:bldP spid="51" grpId="0" animBg="1"/>
      <p:bldP spid="52" grpId="0"/>
      <p:bldP spid="53" grpId="0"/>
      <p:bldP spid="54" grpId="0" animBg="1"/>
      <p:bldP spid="55" grpId="0"/>
      <p:bldP spid="56" grpId="0"/>
      <p:bldP spid="57" grpId="0"/>
      <p:bldP spid="58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74F6FA2-E183-786D-46ED-CEBDD9F96B2A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 : 0,45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646B8DA-2FBA-6E2F-6004-F13938B3261D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128 : 0,25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0293A3-79AD-BB15-775D-46D25344AFF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EB8BD03-6D89-C5F3-1D86-92B03CB7A70B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128    0,25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F73779B-9099-E18F-7734-C702A73BAFB7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F8CE84E-9B6B-88C1-769A-B311CE78EB24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684B8EB-C506-E43D-052A-74E0A26B640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C00069-F3C5-6675-9E16-397648D0C86E}"/>
              </a:ext>
            </a:extLst>
          </p:cNvPr>
          <p:cNvCxnSpPr>
            <a:cxnSpLocks/>
          </p:cNvCxnSpPr>
          <p:nvPr/>
        </p:nvCxnSpPr>
        <p:spPr>
          <a:xfrm>
            <a:off x="4089373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CA6C680-B3A1-0D15-69A7-A50DDF59FFB1}"/>
              </a:ext>
            </a:extLst>
          </p:cNvPr>
          <p:cNvSpPr txBox="1"/>
          <p:nvPr/>
        </p:nvSpPr>
        <p:spPr>
          <a:xfrm>
            <a:off x="1138036" y="2738726"/>
            <a:ext cx="2318263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12 800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E93111-A2D1-96E7-4421-029827F2A3A0}"/>
              </a:ext>
            </a:extLst>
          </p:cNvPr>
          <p:cNvSpPr txBox="1"/>
          <p:nvPr/>
        </p:nvSpPr>
        <p:spPr>
          <a:xfrm>
            <a:off x="3734655" y="372107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2CF182-5E97-DCE4-F703-34065901D58E}"/>
              </a:ext>
            </a:extLst>
          </p:cNvPr>
          <p:cNvSpPr txBox="1"/>
          <p:nvPr/>
        </p:nvSpPr>
        <p:spPr>
          <a:xfrm>
            <a:off x="2097822" y="371690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F073B4-0AAE-C6D1-88C2-9CCC96D1E3B0}"/>
              </a:ext>
            </a:extLst>
          </p:cNvPr>
          <p:cNvSpPr txBox="1"/>
          <p:nvPr/>
        </p:nvSpPr>
        <p:spPr>
          <a:xfrm>
            <a:off x="2490551" y="372499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1AEAA3-1680-62C3-56DF-B5463E3A7C61}"/>
              </a:ext>
            </a:extLst>
          </p:cNvPr>
          <p:cNvSpPr txBox="1"/>
          <p:nvPr/>
        </p:nvSpPr>
        <p:spPr>
          <a:xfrm>
            <a:off x="4111528" y="371375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0FE84-6B14-DD07-ECC2-270294B62FA0}"/>
              </a:ext>
            </a:extLst>
          </p:cNvPr>
          <p:cNvSpPr txBox="1"/>
          <p:nvPr/>
        </p:nvSpPr>
        <p:spPr>
          <a:xfrm>
            <a:off x="2498233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21F8BC-94D3-158C-ADAD-4ACBB5AD2D9B}"/>
              </a:ext>
            </a:extLst>
          </p:cNvPr>
          <p:cNvSpPr txBox="1"/>
          <p:nvPr/>
        </p:nvSpPr>
        <p:spPr>
          <a:xfrm>
            <a:off x="2892879" y="447131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0BB41-C813-474D-B6E0-23539D8CB407}"/>
              </a:ext>
            </a:extLst>
          </p:cNvPr>
          <p:cNvSpPr txBox="1"/>
          <p:nvPr/>
        </p:nvSpPr>
        <p:spPr>
          <a:xfrm>
            <a:off x="4465225" y="37232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D806BD-EDE2-58AD-10F4-C925B467E1C6}"/>
              </a:ext>
            </a:extLst>
          </p:cNvPr>
          <p:cNvSpPr txBox="1"/>
          <p:nvPr/>
        </p:nvSpPr>
        <p:spPr>
          <a:xfrm>
            <a:off x="2901220" y="519900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B48232-5F03-41B4-DDE6-48DD316DF4F9}"/>
              </a:ext>
            </a:extLst>
          </p:cNvPr>
          <p:cNvGrpSpPr/>
          <p:nvPr/>
        </p:nvGrpSpPr>
        <p:grpSpPr>
          <a:xfrm>
            <a:off x="6857260" y="2873757"/>
            <a:ext cx="4086876" cy="1680000"/>
            <a:chOff x="1345571" y="2981647"/>
            <a:chExt cx="6130314" cy="252000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C46FDF4-9725-C872-66A4-E75C65C7567B}"/>
                </a:ext>
              </a:extLst>
            </p:cNvPr>
            <p:cNvSpPr/>
            <p:nvPr/>
          </p:nvSpPr>
          <p:spPr>
            <a:xfrm>
              <a:off x="1345571" y="3012528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54    0,45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EFC2D8-2324-E680-3CFB-95B1D9A5D187}"/>
                </a:ext>
              </a:extLst>
            </p:cNvPr>
            <p:cNvGrpSpPr/>
            <p:nvPr/>
          </p:nvGrpSpPr>
          <p:grpSpPr>
            <a:xfrm>
              <a:off x="4267200" y="2981647"/>
              <a:ext cx="2520000" cy="2520000"/>
              <a:chOff x="4267200" y="2981647"/>
              <a:chExt cx="2520000" cy="25200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38BCA53-3E9E-FC67-DDF2-A1B5B89DE2A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A581171-19A8-2867-B2F0-A2B8616F0F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527200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FA7849A-C1BE-8166-4763-A0B744D3DB05}"/>
              </a:ext>
            </a:extLst>
          </p:cNvPr>
          <p:cNvSpPr txBox="1"/>
          <p:nvPr/>
        </p:nvSpPr>
        <p:spPr>
          <a:xfrm>
            <a:off x="6737476" y="2801426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5 400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BBD462-FE03-400F-C1DC-87D843808803}"/>
              </a:ext>
            </a:extLst>
          </p:cNvPr>
          <p:cNvCxnSpPr>
            <a:cxnSpLocks/>
          </p:cNvCxnSpPr>
          <p:nvPr/>
        </p:nvCxnSpPr>
        <p:spPr>
          <a:xfrm>
            <a:off x="9302919" y="3427219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DE7F4B9-FB03-1B9E-D6E6-E05E7AF31E82}"/>
              </a:ext>
            </a:extLst>
          </p:cNvPr>
          <p:cNvSpPr txBox="1"/>
          <p:nvPr/>
        </p:nvSpPr>
        <p:spPr>
          <a:xfrm>
            <a:off x="8997206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1EF589-29A6-B411-9E26-D502FC0DAB78}"/>
              </a:ext>
            </a:extLst>
          </p:cNvPr>
          <p:cNvSpPr txBox="1"/>
          <p:nvPr/>
        </p:nvSpPr>
        <p:spPr>
          <a:xfrm>
            <a:off x="7277137" y="37083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C600A9-D1E1-F349-2FEA-F7490BD28AF6}"/>
              </a:ext>
            </a:extLst>
          </p:cNvPr>
          <p:cNvSpPr txBox="1"/>
          <p:nvPr/>
        </p:nvSpPr>
        <p:spPr>
          <a:xfrm>
            <a:off x="7669866" y="371645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92AC3-B4D9-A5C3-D99B-0B03B7F95A4F}"/>
              </a:ext>
            </a:extLst>
          </p:cNvPr>
          <p:cNvSpPr txBox="1"/>
          <p:nvPr/>
        </p:nvSpPr>
        <p:spPr>
          <a:xfrm>
            <a:off x="9349475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36B0AA-5DB3-9DC0-2276-17A5CC365461}"/>
              </a:ext>
            </a:extLst>
          </p:cNvPr>
          <p:cNvSpPr txBox="1"/>
          <p:nvPr/>
        </p:nvSpPr>
        <p:spPr>
          <a:xfrm>
            <a:off x="7662231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933381-4B3E-3BF9-8600-82948E526260}"/>
              </a:ext>
            </a:extLst>
          </p:cNvPr>
          <p:cNvSpPr txBox="1"/>
          <p:nvPr/>
        </p:nvSpPr>
        <p:spPr>
          <a:xfrm>
            <a:off x="8122346" y="4478344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900374-18ED-B1A4-EF52-6B6591401049}"/>
              </a:ext>
            </a:extLst>
          </p:cNvPr>
          <p:cNvSpPr txBox="1"/>
          <p:nvPr/>
        </p:nvSpPr>
        <p:spPr>
          <a:xfrm>
            <a:off x="9753600" y="371510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84CF72-7B5D-D6A3-546B-070C2C65987F}"/>
              </a:ext>
            </a:extLst>
          </p:cNvPr>
          <p:cNvSpPr txBox="1"/>
          <p:nvPr/>
        </p:nvSpPr>
        <p:spPr>
          <a:xfrm>
            <a:off x="8114711" y="519483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1824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73EC75F-24C2-7233-B2F5-B95FB8EFFA2E}"/>
              </a:ext>
            </a:extLst>
          </p:cNvPr>
          <p:cNvGrpSpPr/>
          <p:nvPr/>
        </p:nvGrpSpPr>
        <p:grpSpPr>
          <a:xfrm>
            <a:off x="859536" y="539496"/>
            <a:ext cx="10590784" cy="1754326"/>
            <a:chOff x="859536" y="539496"/>
            <a:chExt cx="10590784" cy="17543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59F7AF-0F86-E70D-86AB-C8545660DFC8}"/>
                </a:ext>
              </a:extLst>
            </p:cNvPr>
            <p:cNvSpPr/>
            <p:nvPr/>
          </p:nvSpPr>
          <p:spPr>
            <a:xfrm>
              <a:off x="859536" y="539496"/>
              <a:ext cx="9144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latin typeface="SVN-Nexa Rush Script" panose="020B0606040200020203" pitchFamily="34" charset="0"/>
                </a:rPr>
                <a:t>2</a:t>
              </a:r>
              <a:endParaRPr lang="vi-VN" sz="6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BB09AF-178B-5CFE-B573-FAD50D3BC5C9}"/>
                </a:ext>
              </a:extLst>
            </p:cNvPr>
            <p:cNvSpPr txBox="1"/>
            <p:nvPr/>
          </p:nvSpPr>
          <p:spPr>
            <a:xfrm>
              <a:off x="1867662" y="539496"/>
              <a:ext cx="958265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 nhà khảo cổ đã đổ hết 15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 vào các rô-bốt chuột chũi, mỗi rô-bốt 0,75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dầu. Vậy có tất cả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chuột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chũi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E3BF1C1-2198-3A07-A957-C7C2E40C67BC}"/>
                </a:ext>
              </a:extLst>
            </p:cNvPr>
            <p:cNvSpPr/>
            <p:nvPr/>
          </p:nvSpPr>
          <p:spPr>
            <a:xfrm>
              <a:off x="2560320" y="1737360"/>
              <a:ext cx="680720" cy="48768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B339E85-1481-FB9F-A99C-E20D2599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830" y="2365692"/>
            <a:ext cx="5194990" cy="3496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65806-0A71-4F2E-F3DB-39DFDAF2F260}"/>
              </a:ext>
            </a:extLst>
          </p:cNvPr>
          <p:cNvSpPr txBox="1"/>
          <p:nvPr/>
        </p:nvSpPr>
        <p:spPr>
          <a:xfrm>
            <a:off x="629920" y="3017520"/>
            <a:ext cx="5963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chũi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: 0,75 = 20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80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3</a:t>
            </a:r>
            <a:endParaRPr lang="vi-VN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19434-B00C-32B9-D136-73B3D25118FD}"/>
              </a:ext>
            </a:extLst>
          </p:cNvPr>
          <p:cNvSpPr txBox="1"/>
          <p:nvPr/>
        </p:nvSpPr>
        <p:spPr>
          <a:xfrm>
            <a:off x="1898142" y="539496"/>
            <a:ext cx="94343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Cho biết trên 1,5 ha đất thu hoạch được 3 tấn hạt điều thô. Hỏi trên mỗi héc-ta đất đó, người ta thu hoạch được bao nhiêu tấn hạt điều thô?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58936F14-17F4-3EBD-9EDD-EA1C5820175A}"/>
              </a:ext>
            </a:extLst>
          </p:cNvPr>
          <p:cNvSpPr/>
          <p:nvPr/>
        </p:nvSpPr>
        <p:spPr>
          <a:xfrm rot="-6723883" flipH="1">
            <a:off x="8798894" y="4969033"/>
            <a:ext cx="1403121" cy="1410171"/>
          </a:xfrm>
          <a:custGeom>
            <a:avLst/>
            <a:gdLst/>
            <a:ahLst/>
            <a:cxnLst/>
            <a:rect l="l" t="t" r="r" b="b"/>
            <a:pathLst>
              <a:path w="2104681" h="2115257">
                <a:moveTo>
                  <a:pt x="2104681" y="0"/>
                </a:moveTo>
                <a:lnTo>
                  <a:pt x="0" y="0"/>
                </a:lnTo>
                <a:lnTo>
                  <a:pt x="0" y="2115258"/>
                </a:lnTo>
                <a:lnTo>
                  <a:pt x="2104681" y="2115258"/>
                </a:lnTo>
                <a:lnTo>
                  <a:pt x="21046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067FE-E209-E208-5889-D5E231332939}"/>
              </a:ext>
            </a:extLst>
          </p:cNvPr>
          <p:cNvSpPr txBox="1"/>
          <p:nvPr/>
        </p:nvSpPr>
        <p:spPr>
          <a:xfrm>
            <a:off x="591570" y="201033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ha: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héc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-ta: ?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4" descr="Đồng Nai: Giá hạt điều tăng sốc">
            <a:extLst>
              <a:ext uri="{FF2B5EF4-FFF2-40B4-BE49-F238E27FC236}">
                <a16:creationId xmlns:a16="http://schemas.microsoft.com/office/drawing/2014/main" id="{1B3D587D-71D4-7FEA-3A8F-444CB9ED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71" y="2106109"/>
            <a:ext cx="3073400" cy="21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595BC5-D227-6BAB-3F25-04A92A22A6D9}"/>
              </a:ext>
            </a:extLst>
          </p:cNvPr>
          <p:cNvSpPr txBox="1"/>
          <p:nvPr/>
        </p:nvSpPr>
        <p:spPr>
          <a:xfrm>
            <a:off x="772700" y="3840421"/>
            <a:ext cx="92965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mỗi héc-ta đất, người ta thu hoạch được số tấn hạt điều thô là: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: 1,5 = 2 (tấn)</a:t>
            </a:r>
          </a:p>
          <a:p>
            <a:pPr algn="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2 tấn</a:t>
            </a:r>
          </a:p>
        </p:txBody>
      </p:sp>
    </p:spTree>
    <p:extLst>
      <p:ext uri="{BB962C8B-B14F-4D97-AF65-F5344CB8AC3E}">
        <p14:creationId xmlns:p14="http://schemas.microsoft.com/office/powerpoint/2010/main" val="2289118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55DD8E-DB69-0EBE-400E-AC996DCB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57" y="1950673"/>
            <a:ext cx="9095289" cy="2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35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08000" y="856167"/>
            <a:ext cx="11226800" cy="5722433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"/>
          <p:cNvGrpSpPr/>
          <p:nvPr/>
        </p:nvGrpSpPr>
        <p:grpSpPr>
          <a:xfrm>
            <a:off x="4623833" y="381000"/>
            <a:ext cx="2489200" cy="1016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23833" y="559568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3200" y="1676161"/>
            <a:ext cx="9652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: 2,5;               13 : 0,26;               72 : 0,6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916143"/>
            <a:ext cx="4442353" cy="4442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68E2E9-6E2E-D01A-69D9-112DE4F9FFD8}"/>
              </a:ext>
            </a:extLst>
          </p:cNvPr>
          <p:cNvSpPr txBox="1"/>
          <p:nvPr/>
        </p:nvSpPr>
        <p:spPr>
          <a:xfrm>
            <a:off x="1991360" y="25806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BADFB-A2BC-80C6-87CA-DE17892BD31E}"/>
              </a:ext>
            </a:extLst>
          </p:cNvPr>
          <p:cNvSpPr txBox="1"/>
          <p:nvPr/>
        </p:nvSpPr>
        <p:spPr>
          <a:xfrm>
            <a:off x="5699760" y="24790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50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E161-5A22-7739-EEED-1F069B3F4F50}"/>
              </a:ext>
            </a:extLst>
          </p:cNvPr>
          <p:cNvSpPr txBox="1"/>
          <p:nvPr/>
        </p:nvSpPr>
        <p:spPr>
          <a:xfrm>
            <a:off x="9225280" y="246888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120</a:t>
            </a:r>
          </a:p>
        </p:txBody>
      </p:sp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00A5C-F1D8-9910-E4EA-A96109AD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8" y="1678753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32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99D648A-575B-1853-FE7D-9F7ECB8962DB}"/>
              </a:ext>
            </a:extLst>
          </p:cNvPr>
          <p:cNvSpPr/>
          <p:nvPr/>
        </p:nvSpPr>
        <p:spPr>
          <a:xfrm>
            <a:off x="548822" y="2611120"/>
            <a:ext cx="2428772" cy="4246880"/>
          </a:xfrm>
          <a:custGeom>
            <a:avLst/>
            <a:gdLst/>
            <a:ahLst/>
            <a:cxnLst/>
            <a:rect l="l" t="t" r="r" b="b"/>
            <a:pathLst>
              <a:path w="1508964" h="3160134">
                <a:moveTo>
                  <a:pt x="0" y="0"/>
                </a:moveTo>
                <a:lnTo>
                  <a:pt x="1508964" y="0"/>
                </a:lnTo>
                <a:lnTo>
                  <a:pt x="1508964" y="3160134"/>
                </a:lnTo>
                <a:lnTo>
                  <a:pt x="0" y="3160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Nhóm 2">
            <a:extLst>
              <a:ext uri="{FF2B5EF4-FFF2-40B4-BE49-F238E27FC236}">
                <a16:creationId xmlns:a16="http://schemas.microsoft.com/office/drawing/2014/main" id="{1F14EC97-C3DA-0131-8366-790ABB0465FA}"/>
              </a:ext>
            </a:extLst>
          </p:cNvPr>
          <p:cNvGrpSpPr/>
          <p:nvPr/>
        </p:nvGrpSpPr>
        <p:grpSpPr>
          <a:xfrm flipH="1">
            <a:off x="2892801" y="820008"/>
            <a:ext cx="7277358" cy="1532206"/>
            <a:chOff x="1099123" y="2325302"/>
            <a:chExt cx="7173783" cy="2988536"/>
          </a:xfrm>
        </p:grpSpPr>
        <p:sp>
          <p:nvSpPr>
            <p:cNvPr id="9" name="Bong bóng Lời nói: Hình chữ nhật với Góc Tròn 3">
              <a:extLst>
                <a:ext uri="{FF2B5EF4-FFF2-40B4-BE49-F238E27FC236}">
                  <a16:creationId xmlns:a16="http://schemas.microsoft.com/office/drawing/2014/main" id="{4C26A7E2-E316-23FB-9C8F-4D35CFDD5CF6}"/>
                </a:ext>
              </a:extLst>
            </p:cNvPr>
            <p:cNvSpPr/>
            <p:nvPr/>
          </p:nvSpPr>
          <p:spPr>
            <a:xfrm flipH="1">
              <a:off x="1099123" y="2399373"/>
              <a:ext cx="7173783" cy="2662356"/>
            </a:xfrm>
            <a:prstGeom prst="wedgeRoundRectCallout">
              <a:avLst>
                <a:gd name="adj1" fmla="val -62590"/>
                <a:gd name="adj2" fmla="val 5589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429E8E9F-4976-4FD6-60FC-D63CBC51130B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wedgeRoundRectCallou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 chia số tự nhiên cho một số tự nhiên ta làm như thế nào?</a:t>
              </a:r>
              <a:endPara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CD3F72-52D5-9A43-F791-58A4F30B67A9}"/>
              </a:ext>
            </a:extLst>
          </p:cNvPr>
          <p:cNvSpPr/>
          <p:nvPr/>
        </p:nvSpPr>
        <p:spPr>
          <a:xfrm>
            <a:off x="3058160" y="2722880"/>
            <a:ext cx="8544560" cy="3586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Khi chia một số tự nhiên cho một số tự nhiên mà còn dư, ta tiếp tục chia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dấu phẩy vào bên phải thương.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thêm vào bên phải số dư một chữ số 0 rồi chia tiếp.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Nếu còn dư nữa, ta lại viết thêm vào bên phải số dư một chữ số 0 rồi tiếp tục chia và có thể cứ làm như thế mãi.</a:t>
            </a:r>
          </a:p>
        </p:txBody>
      </p:sp>
    </p:spTree>
    <p:extLst>
      <p:ext uri="{BB962C8B-B14F-4D97-AF65-F5344CB8AC3E}">
        <p14:creationId xmlns:p14="http://schemas.microsoft.com/office/powerpoint/2010/main" val="3072962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2EC7-3A68-9EB2-EEDB-9595D7B6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7BD6-A688-68A5-9E9E-B0A9620E0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beach with umbrella and sunglasses&#10;&#10;Description automatically generated">
            <a:extLst>
              <a:ext uri="{FF2B5EF4-FFF2-40B4-BE49-F238E27FC236}">
                <a16:creationId xmlns:a16="http://schemas.microsoft.com/office/drawing/2014/main" id="{42417023-534C-C28C-D068-0B4C01685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D71E-EF17-F517-5703-0E7B9AC3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08" y="494798"/>
            <a:ext cx="2522539" cy="1163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5DF1D-FE11-8E4A-55F8-754F92631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30" y="1586660"/>
            <a:ext cx="3170195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919EE-02FC-C012-F2D4-63D17178F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3" y="2728719"/>
            <a:ext cx="11040813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88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625008-620D-DA11-12BA-19D7F7AE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" y="16488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556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2580640" y="5486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E6AE5-FC62-5AEC-3B92-E17F9C2A2A62}"/>
              </a:ext>
            </a:extLst>
          </p:cNvPr>
          <p:cNvSpPr txBox="1"/>
          <p:nvPr/>
        </p:nvSpPr>
        <p:spPr>
          <a:xfrm>
            <a:off x="812800" y="109728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407E2D-DAB0-D8A8-6CA4-8A7A18670AC6}"/>
              </a:ext>
            </a:extLst>
          </p:cNvPr>
          <p:cNvSpPr/>
          <p:nvPr/>
        </p:nvSpPr>
        <p:spPr>
          <a:xfrm>
            <a:off x="3911600" y="1788160"/>
            <a:ext cx="5598160" cy="701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(4,5 x 10) : (9 x 10).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F086E-5D90-7C76-4C43-391CD6774A09}"/>
              </a:ext>
            </a:extLst>
          </p:cNvPr>
          <p:cNvSpPr txBox="1"/>
          <p:nvPr/>
        </p:nvSpPr>
        <p:spPr>
          <a:xfrm>
            <a:off x="3952240" y="26517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 = 0,5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3100A-493D-FFD8-1DB8-5757070F9DD5}"/>
              </a:ext>
            </a:extLst>
          </p:cNvPr>
          <p:cNvSpPr txBox="1"/>
          <p:nvPr/>
        </p:nvSpPr>
        <p:spPr>
          <a:xfrm>
            <a:off x="4033520" y="32918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(4,5 x 10) : (9 x 10) = 45 : 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076D6-9B26-C516-3709-1B822AC9A711}"/>
              </a:ext>
            </a:extLst>
          </p:cNvPr>
          <p:cNvSpPr txBox="1"/>
          <p:nvPr/>
        </p:nvSpPr>
        <p:spPr>
          <a:xfrm>
            <a:off x="7223760" y="383032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4A35F-B273-779D-B075-216612AF294E}"/>
              </a:ext>
            </a:extLst>
          </p:cNvPr>
          <p:cNvSpPr txBox="1"/>
          <p:nvPr/>
        </p:nvSpPr>
        <p:spPr>
          <a:xfrm>
            <a:off x="3058160" y="44094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= (4,5 x 10) : (9 x 10).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B96223-5C35-96B6-4F18-8EB77B4F9982}"/>
              </a:ext>
            </a:extLst>
          </p:cNvPr>
          <p:cNvSpPr/>
          <p:nvPr/>
        </p:nvSpPr>
        <p:spPr>
          <a:xfrm>
            <a:off x="1361440" y="5252720"/>
            <a:ext cx="9540240" cy="894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70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1117600" y="5181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6D97F-07CF-EE78-0FD4-75232856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3171" y="765174"/>
            <a:ext cx="8634171" cy="4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07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30413F-6FC9-F40F-486F-1A12116AF5E6}"/>
              </a:ext>
            </a:extLst>
          </p:cNvPr>
          <p:cNvSpPr/>
          <p:nvPr/>
        </p:nvSpPr>
        <p:spPr>
          <a:xfrm>
            <a:off x="4318000" y="518160"/>
            <a:ext cx="358648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57 : 9,5 = ? (dm)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ADB7C-0A97-E39B-0AD5-646C171D4A14}"/>
              </a:ext>
            </a:extLst>
          </p:cNvPr>
          <p:cNvSpPr txBox="1"/>
          <p:nvPr/>
        </p:nvSpPr>
        <p:spPr>
          <a:xfrm>
            <a:off x="853440" y="124968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57 : 9,5 = (57 x 10) : (9,5 x 10) = 570 : 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CA322-2501-F8F3-D290-99E16989171A}"/>
              </a:ext>
            </a:extLst>
          </p:cNvPr>
          <p:cNvSpPr txBox="1"/>
          <p:nvPr/>
        </p:nvSpPr>
        <p:spPr>
          <a:xfrm>
            <a:off x="792480" y="200152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97D31D-F82D-6BAE-C5DB-A5F787E573F0}"/>
              </a:ext>
            </a:extLst>
          </p:cNvPr>
          <p:cNvGrpSpPr/>
          <p:nvPr/>
        </p:nvGrpSpPr>
        <p:grpSpPr>
          <a:xfrm>
            <a:off x="1076960" y="2647515"/>
            <a:ext cx="3454097" cy="1071046"/>
            <a:chOff x="10160" y="2692697"/>
            <a:chExt cx="3324423" cy="10563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F23E41-4242-02FA-CAE6-D83316AAFD73}"/>
                </a:ext>
              </a:extLst>
            </p:cNvPr>
            <p:cNvSpPr txBox="1"/>
            <p:nvPr/>
          </p:nvSpPr>
          <p:spPr>
            <a:xfrm>
              <a:off x="10160" y="2692697"/>
              <a:ext cx="3324423" cy="698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57  9,5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384798-BFAF-C001-7E58-0A89DF0CDD4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432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2914E-D77C-ED3F-04E4-39055DE1B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09040" y="3291840"/>
              <a:ext cx="121920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7284B8-12C8-5371-C8B1-E3FE64B9C1E8}"/>
              </a:ext>
            </a:extLst>
          </p:cNvPr>
          <p:cNvSpPr txBox="1"/>
          <p:nvPr/>
        </p:nvSpPr>
        <p:spPr>
          <a:xfrm>
            <a:off x="3972560" y="2783840"/>
            <a:ext cx="769112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chia có một chữ số.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thêm một chữ số 0 vào bên phải số bị chia được 570; bỏ dấu phẩy ở số chia được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 hiện phép chia 570 :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Vậy: 57 : 9,5 = 6 (dm).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55DAF-D0D8-FF12-E8FB-AC6944E0BAB6}"/>
              </a:ext>
            </a:extLst>
          </p:cNvPr>
          <p:cNvSpPr txBox="1"/>
          <p:nvPr/>
        </p:nvSpPr>
        <p:spPr>
          <a:xfrm>
            <a:off x="2468880" y="31597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E716F-C5C2-89F7-F516-48AA690B9B62}"/>
              </a:ext>
            </a:extLst>
          </p:cNvPr>
          <p:cNvSpPr txBox="1"/>
          <p:nvPr/>
        </p:nvSpPr>
        <p:spPr>
          <a:xfrm>
            <a:off x="1696266" y="3135521"/>
            <a:ext cx="53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EAD10-DD0C-D849-A279-A4D77CA374ED}"/>
              </a:ext>
            </a:extLst>
          </p:cNvPr>
          <p:cNvSpPr txBox="1"/>
          <p:nvPr/>
        </p:nvSpPr>
        <p:spPr>
          <a:xfrm>
            <a:off x="1714766" y="2579439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318E92-B545-B5CA-9595-FAFDF980328C}"/>
              </a:ext>
            </a:extLst>
          </p:cNvPr>
          <p:cNvCxnSpPr/>
          <p:nvPr/>
        </p:nvCxnSpPr>
        <p:spPr>
          <a:xfrm>
            <a:off x="2727808" y="3041210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66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6BF6E-A9CA-56F1-0C22-15E7E7EC8C65}"/>
              </a:ext>
            </a:extLst>
          </p:cNvPr>
          <p:cNvSpPr/>
          <p:nvPr/>
        </p:nvSpPr>
        <p:spPr>
          <a:xfrm>
            <a:off x="1656080" y="1788160"/>
            <a:ext cx="9255760" cy="39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Muốn chia một số tự nhiên cho một số thập phân ta làm như sau: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Đếm xem có bao nhiêu chữ số ở phần thập phân của số chia thì viết thêm vào bên phải số bị chia bấy nhiêu chữ số 0.</a:t>
            </a:r>
            <a:endParaRPr lang="en-US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Bỏ dấu phẩy ở số chia rồi thực hiện phép chia như chia các số tự nhiên.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D28FA-97AF-4D19-A341-301B21E3E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79" y="454066"/>
            <a:ext cx="4453427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9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F0E1F-005B-1BA1-9E4C-E954D134E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182022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99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2166</TotalTime>
  <Words>578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</vt:lpstr>
      <vt:lpstr>Open Sans</vt:lpstr>
      <vt:lpstr>SVN-Nexa Rush Script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thaom</dc:creator>
  <dc:description>9Slide.vn</dc:description>
  <cp:lastModifiedBy>Thao Dao Thi Thu</cp:lastModifiedBy>
  <cp:revision>24</cp:revision>
  <dcterms:created xsi:type="dcterms:W3CDTF">2024-08-17T17:46:39Z</dcterms:created>
  <dcterms:modified xsi:type="dcterms:W3CDTF">2024-11-10T06:39:01Z</dcterms:modified>
  <cp:category>9Slide.vn</cp:category>
</cp:coreProperties>
</file>