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21"/>
  </p:notesMasterIdLst>
  <p:sldIdLst>
    <p:sldId id="348" r:id="rId4"/>
    <p:sldId id="263" r:id="rId5"/>
    <p:sldId id="264" r:id="rId6"/>
    <p:sldId id="353" r:id="rId7"/>
    <p:sldId id="349" r:id="rId8"/>
    <p:sldId id="355" r:id="rId9"/>
    <p:sldId id="319" r:id="rId10"/>
    <p:sldId id="354" r:id="rId11"/>
    <p:sldId id="350" r:id="rId12"/>
    <p:sldId id="2661" r:id="rId13"/>
    <p:sldId id="266" r:id="rId14"/>
    <p:sldId id="321" r:id="rId15"/>
    <p:sldId id="2657" r:id="rId16"/>
    <p:sldId id="2659" r:id="rId17"/>
    <p:sldId id="2660" r:id="rId18"/>
    <p:sldId id="317" r:id="rId19"/>
    <p:sldId id="26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768" autoAdjust="0"/>
  </p:normalViewPr>
  <p:slideViewPr>
    <p:cSldViewPr snapToGrid="0">
      <p:cViewPr varScale="1">
        <p:scale>
          <a:sx n="61" d="100"/>
          <a:sy n="61" d="100"/>
        </p:scale>
        <p:origin x="8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05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006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354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19272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93726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66270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7437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636470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91845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480643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194438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758099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0728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225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2022/9/30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a16="http://schemas.microsoft.com/office/drawing/2014/main" id="{CDEA2944-7627-4E37-A489-908E6D5B346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2022/9/30</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descr="Shape&#10;&#10;Description automatically generated with medium confidence">
            <a:extLst>
              <a:ext uri="{FF2B5EF4-FFF2-40B4-BE49-F238E27FC236}">
                <a16:creationId xmlns:a16="http://schemas.microsoft.com/office/drawing/2014/main" id="{E1D06FD8-A45C-4BE2-88F6-8971A690B6B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16923998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8.png"/><Relationship Id="rId1" Type="http://schemas.microsoft.com/office/2007/relationships/media" Target="../media/media1.mp3"/><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png"/><Relationship Id="rId19" Type="http://schemas.openxmlformats.org/officeDocument/2006/relationships/image" Target="../media/image37.png"/><Relationship Id="rId4" Type="http://schemas.openxmlformats.org/officeDocument/2006/relationships/notesSlide" Target="../notesSlides/notesSlide3.xml"/><Relationship Id="rId9" Type="http://schemas.openxmlformats.org/officeDocument/2006/relationships/image" Target="../media/image30.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audio" Target="../media/audio1.wav"/><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hyperlink" Target="https://www.facebook.com/huongthaoGADT" TargetMode="External"/><Relationship Id="rId4" Type="http://schemas.openxmlformats.org/officeDocument/2006/relationships/hyperlink" Target="mailto:tranthao121004@gmai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5801448"/>
            <a:ext cx="12190992" cy="1056552"/>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494448" y="770986"/>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tranthao121004@gmail.com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SĐT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C2A59B40-B15C-4776-A6D0-1307B8D21002}"/>
              </a:ext>
            </a:extLst>
          </p:cNvPr>
          <p:cNvSpPr txBox="1"/>
          <p:nvPr/>
        </p:nvSpPr>
        <p:spPr>
          <a:xfrm>
            <a:off x="563695" y="2143344"/>
            <a:ext cx="11213335"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Hiện nay có rất nhiều nick giả mạo, chuyên buôn bán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cắp</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bài trên công sức, chất xám của người khác.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nick giả mạo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dùng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sdt: 0328667364 và</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0325525487</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Thầy</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theo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SĐT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zalo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sẽ</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ra</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nick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mạo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ố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khoản</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dịch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mạo</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0328667364</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Ngân hàng MB quân đội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Chủ </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TK</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Lê Bá Linh</a:t>
            </a:r>
          </a:p>
        </p:txBody>
      </p:sp>
    </p:spTree>
    <p:extLst>
      <p:ext uri="{BB962C8B-B14F-4D97-AF65-F5344CB8AC3E}">
        <p14:creationId xmlns:p14="http://schemas.microsoft.com/office/powerpoint/2010/main" val="90026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Thứ</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ngày</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tháng</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năm</a:t>
            </a:r>
            <a:r>
              <a:rPr lang="en-US" sz="2800" dirty="0">
                <a:latin typeface="Tahoma" panose="020B0604030504040204" pitchFamily="34" charset="0"/>
                <a:ea typeface="Tahoma" panose="020B0604030504040204" pitchFamily="34" charset="0"/>
                <a:cs typeface="Tahoma" panose="020B0604030504040204" pitchFamily="34" charset="0"/>
              </a:rPr>
              <a:t>….</a:t>
            </a:r>
          </a:p>
        </p:txBody>
      </p:sp>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541</Words>
  <Application>Microsoft Office PowerPoint</Application>
  <PresentationFormat>Widescreen</PresentationFormat>
  <Paragraphs>49</Paragraphs>
  <Slides>17</Slides>
  <Notes>4</Notes>
  <HiddenSlides>0</HiddenSlides>
  <MMClips>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inpin heiti</vt:lpstr>
      <vt:lpstr>微软雅黑</vt:lpstr>
      <vt:lpstr>字魂59号-创粗黑</vt:lpstr>
      <vt:lpstr>Arial</vt:lpstr>
      <vt:lpstr>Calibri</vt:lpstr>
      <vt:lpstr>Fredoka One</vt:lpstr>
      <vt:lpstr>Tahoma</vt:lpstr>
      <vt:lpstr>Times New Roman</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38</cp:revision>
  <dcterms:created xsi:type="dcterms:W3CDTF">2022-09-08T09:37:02Z</dcterms:created>
  <dcterms:modified xsi:type="dcterms:W3CDTF">2022-09-30T09:15:13Z</dcterms:modified>
</cp:coreProperties>
</file>