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2.svg" ContentType="image/svg+xml"/>
  <Override PartName="/ppt/media/image34.svg" ContentType="image/svg+xml"/>
  <Override PartName="/ppt/media/image38.svg" ContentType="image/svg+xml"/>
  <Override PartName="/ppt/media/image4.svg" ContentType="image/svg+xml"/>
  <Override PartName="/ppt/media/image46.svg" ContentType="image/svg+xml"/>
  <Override PartName="/ppt/media/image48.svg" ContentType="image/svg+xml"/>
  <Override PartName="/ppt/media/image50.svg" ContentType="image/svg+xml"/>
  <Override PartName="/ppt/media/image52.svg" ContentType="image/svg+xml"/>
  <Override PartName="/ppt/media/image54.svg" ContentType="image/svg+xml"/>
  <Override PartName="/ppt/media/image56.svg" ContentType="image/svg+xml"/>
  <Override PartName="/ppt/media/image58.svg" ContentType="image/svg+xml"/>
  <Override PartName="/ppt/media/image6.svg" ContentType="image/svg+xml"/>
  <Override PartName="/ppt/media/image60.svg" ContentType="image/svg+xml"/>
  <Override PartName="/ppt/media/image62.svg" ContentType="image/svg+xml"/>
  <Override PartName="/ppt/media/image64.svg" ContentType="image/svg+xml"/>
  <Override PartName="/ppt/media/image66.svg" ContentType="image/svg+xml"/>
  <Override PartName="/ppt/media/image68.svg" ContentType="image/svg+xml"/>
  <Override PartName="/ppt/media/image70.svg" ContentType="image/svg+xml"/>
  <Override PartName="/ppt/media/image72.svg" ContentType="image/svg+xml"/>
  <Override PartName="/ppt/media/image74.svg" ContentType="image/svg+xml"/>
  <Override PartName="/ppt/media/image76.svg" ContentType="image/svg+xml"/>
  <Override PartName="/ppt/media/image78.svg" ContentType="image/svg+xml"/>
  <Override PartName="/ppt/media/image8.svg" ContentType="image/svg+xml"/>
  <Override PartName="/ppt/media/image80.svg" ContentType="image/svg+xml"/>
  <Override PartName="/ppt/media/image82.svg" ContentType="image/svg+xml"/>
  <Override PartName="/ppt/media/image84.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Lst>
  <p:sldSz cx="18288000" cy="10287000"/>
  <p:notesSz cx="6858000" cy="9144000"/>
  <p:embeddedFontLst>
    <p:embeddedFont>
      <p:font typeface="Paytone One" panose="00000500000000000000"/>
      <p:regular r:id="rId20"/>
    </p:embeddedFont>
    <p:embeddedFont>
      <p:font typeface="Cabin" panose="00000500000000000000"/>
      <p:regular r:id="rId21"/>
    </p:embeddedFont>
    <p:embeddedFont>
      <p:font typeface="Cabin Bold" panose="00000800000000000000"/>
      <p:bold r:id="rId22"/>
    </p:embeddedFont>
    <p:embeddedFont>
      <p:font typeface="Calibri" panose="020F050202020403020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7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5" Type="http://schemas.openxmlformats.org/officeDocument/2006/relationships/slideLayout" Target="../slideLayouts/slideLayout7.xml"/><Relationship Id="rId24" Type="http://schemas.openxmlformats.org/officeDocument/2006/relationships/image" Target="../media/image24.svg"/><Relationship Id="rId23" Type="http://schemas.openxmlformats.org/officeDocument/2006/relationships/image" Target="../media/image23.png"/><Relationship Id="rId22" Type="http://schemas.openxmlformats.org/officeDocument/2006/relationships/image" Target="../media/image22.svg"/><Relationship Id="rId21" Type="http://schemas.openxmlformats.org/officeDocument/2006/relationships/image" Target="../media/image21.png"/><Relationship Id="rId20" Type="http://schemas.openxmlformats.org/officeDocument/2006/relationships/image" Target="../media/image20.svg"/><Relationship Id="rId2" Type="http://schemas.openxmlformats.org/officeDocument/2006/relationships/image" Target="../media/image2.svg"/><Relationship Id="rId19" Type="http://schemas.openxmlformats.org/officeDocument/2006/relationships/image" Target="../media/image19.png"/><Relationship Id="rId18" Type="http://schemas.openxmlformats.org/officeDocument/2006/relationships/image" Target="../media/image18.svg"/><Relationship Id="rId17" Type="http://schemas.openxmlformats.org/officeDocument/2006/relationships/image" Target="../media/image17.png"/><Relationship Id="rId16" Type="http://schemas.openxmlformats.org/officeDocument/2006/relationships/image" Target="../media/image16.svg"/><Relationship Id="rId15" Type="http://schemas.openxmlformats.org/officeDocument/2006/relationships/image" Target="../media/image15.png"/><Relationship Id="rId14" Type="http://schemas.openxmlformats.org/officeDocument/2006/relationships/image" Target="../media/image14.svg"/><Relationship Id="rId13" Type="http://schemas.openxmlformats.org/officeDocument/2006/relationships/image" Target="../media/image13.png"/><Relationship Id="rId12" Type="http://schemas.openxmlformats.org/officeDocument/2006/relationships/image" Target="../media/image12.svg"/><Relationship Id="rId11" Type="http://schemas.openxmlformats.org/officeDocument/2006/relationships/image" Target="../media/image11.png"/><Relationship Id="rId10" Type="http://schemas.openxmlformats.org/officeDocument/2006/relationships/image" Target="../media/image10.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2.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image" Target="../media/image8.sv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4.svg"/><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8.svg"/><Relationship Id="rId3"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4.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image" Target="../media/image8.sv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9" Type="http://schemas.openxmlformats.org/officeDocument/2006/relationships/image" Target="../media/image53.png"/><Relationship Id="rId8" Type="http://schemas.openxmlformats.org/officeDocument/2006/relationships/image" Target="../media/image52.svg"/><Relationship Id="rId7" Type="http://schemas.openxmlformats.org/officeDocument/2006/relationships/image" Target="../media/image51.png"/><Relationship Id="rId6" Type="http://schemas.openxmlformats.org/officeDocument/2006/relationships/image" Target="../media/image50.svg"/><Relationship Id="rId5" Type="http://schemas.openxmlformats.org/officeDocument/2006/relationships/image" Target="../media/image49.png"/><Relationship Id="rId43" Type="http://schemas.openxmlformats.org/officeDocument/2006/relationships/slideLayout" Target="../slideLayouts/slideLayout7.xml"/><Relationship Id="rId42" Type="http://schemas.openxmlformats.org/officeDocument/2006/relationships/image" Target="../media/image84.svg"/><Relationship Id="rId41" Type="http://schemas.openxmlformats.org/officeDocument/2006/relationships/image" Target="../media/image83.png"/><Relationship Id="rId40" Type="http://schemas.openxmlformats.org/officeDocument/2006/relationships/image" Target="../media/image82.svg"/><Relationship Id="rId4" Type="http://schemas.openxmlformats.org/officeDocument/2006/relationships/image" Target="../media/image48.svg"/><Relationship Id="rId39" Type="http://schemas.openxmlformats.org/officeDocument/2006/relationships/image" Target="../media/image81.png"/><Relationship Id="rId38" Type="http://schemas.openxmlformats.org/officeDocument/2006/relationships/image" Target="../media/image80.svg"/><Relationship Id="rId37" Type="http://schemas.openxmlformats.org/officeDocument/2006/relationships/image" Target="../media/image79.png"/><Relationship Id="rId36" Type="http://schemas.openxmlformats.org/officeDocument/2006/relationships/image" Target="../media/image6.svg"/><Relationship Id="rId35" Type="http://schemas.openxmlformats.org/officeDocument/2006/relationships/image" Target="../media/image5.png"/><Relationship Id="rId34" Type="http://schemas.openxmlformats.org/officeDocument/2006/relationships/image" Target="../media/image78.svg"/><Relationship Id="rId33" Type="http://schemas.openxmlformats.org/officeDocument/2006/relationships/image" Target="../media/image77.png"/><Relationship Id="rId32" Type="http://schemas.openxmlformats.org/officeDocument/2006/relationships/image" Target="../media/image76.svg"/><Relationship Id="rId31" Type="http://schemas.openxmlformats.org/officeDocument/2006/relationships/image" Target="../media/image75.png"/><Relationship Id="rId30" Type="http://schemas.openxmlformats.org/officeDocument/2006/relationships/image" Target="../media/image74.svg"/><Relationship Id="rId3" Type="http://schemas.openxmlformats.org/officeDocument/2006/relationships/image" Target="../media/image47.png"/><Relationship Id="rId29" Type="http://schemas.openxmlformats.org/officeDocument/2006/relationships/image" Target="../media/image73.png"/><Relationship Id="rId28" Type="http://schemas.openxmlformats.org/officeDocument/2006/relationships/image" Target="../media/image72.svg"/><Relationship Id="rId27" Type="http://schemas.openxmlformats.org/officeDocument/2006/relationships/image" Target="../media/image71.png"/><Relationship Id="rId26" Type="http://schemas.openxmlformats.org/officeDocument/2006/relationships/image" Target="../media/image70.svg"/><Relationship Id="rId25" Type="http://schemas.openxmlformats.org/officeDocument/2006/relationships/image" Target="../media/image69.png"/><Relationship Id="rId24" Type="http://schemas.openxmlformats.org/officeDocument/2006/relationships/image" Target="../media/image68.svg"/><Relationship Id="rId23" Type="http://schemas.openxmlformats.org/officeDocument/2006/relationships/image" Target="../media/image67.png"/><Relationship Id="rId22" Type="http://schemas.openxmlformats.org/officeDocument/2006/relationships/image" Target="../media/image66.svg"/><Relationship Id="rId21" Type="http://schemas.openxmlformats.org/officeDocument/2006/relationships/image" Target="../media/image65.png"/><Relationship Id="rId20" Type="http://schemas.openxmlformats.org/officeDocument/2006/relationships/image" Target="../media/image64.svg"/><Relationship Id="rId2" Type="http://schemas.openxmlformats.org/officeDocument/2006/relationships/image" Target="../media/image46.svg"/><Relationship Id="rId19" Type="http://schemas.openxmlformats.org/officeDocument/2006/relationships/image" Target="../media/image63.png"/><Relationship Id="rId18" Type="http://schemas.openxmlformats.org/officeDocument/2006/relationships/image" Target="../media/image62.svg"/><Relationship Id="rId17" Type="http://schemas.openxmlformats.org/officeDocument/2006/relationships/image" Target="../media/image61.png"/><Relationship Id="rId16" Type="http://schemas.openxmlformats.org/officeDocument/2006/relationships/image" Target="../media/image60.svg"/><Relationship Id="rId15" Type="http://schemas.openxmlformats.org/officeDocument/2006/relationships/image" Target="../media/image59.png"/><Relationship Id="rId14" Type="http://schemas.openxmlformats.org/officeDocument/2006/relationships/image" Target="../media/image58.svg"/><Relationship Id="rId13" Type="http://schemas.openxmlformats.org/officeDocument/2006/relationships/image" Target="../media/image57.png"/><Relationship Id="rId12" Type="http://schemas.openxmlformats.org/officeDocument/2006/relationships/image" Target="../media/image56.svg"/><Relationship Id="rId11" Type="http://schemas.openxmlformats.org/officeDocument/2006/relationships/image" Target="../media/image55.png"/><Relationship Id="rId10" Type="http://schemas.openxmlformats.org/officeDocument/2006/relationships/image" Target="../media/image54.svg"/><Relationship Id="rId1" Type="http://schemas.openxmlformats.org/officeDocument/2006/relationships/image" Target="../media/image45.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8.svg"/><Relationship Id="rId7" Type="http://schemas.openxmlformats.org/officeDocument/2006/relationships/image" Target="../media/image27.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image" Target="../media/image8.sv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3" Type="http://schemas.openxmlformats.org/officeDocument/2006/relationships/slideLayout" Target="../slideLayouts/slideLayout7.xml"/><Relationship Id="rId22" Type="http://schemas.openxmlformats.org/officeDocument/2006/relationships/image" Target="../media/image22.svg"/><Relationship Id="rId21" Type="http://schemas.openxmlformats.org/officeDocument/2006/relationships/image" Target="../media/image21.png"/><Relationship Id="rId20" Type="http://schemas.openxmlformats.org/officeDocument/2006/relationships/image" Target="../media/image20.svg"/><Relationship Id="rId2" Type="http://schemas.openxmlformats.org/officeDocument/2006/relationships/image" Target="../media/image2.svg"/><Relationship Id="rId19" Type="http://schemas.openxmlformats.org/officeDocument/2006/relationships/image" Target="../media/image19.png"/><Relationship Id="rId18" Type="http://schemas.openxmlformats.org/officeDocument/2006/relationships/image" Target="../media/image18.svg"/><Relationship Id="rId17" Type="http://schemas.openxmlformats.org/officeDocument/2006/relationships/image" Target="../media/image17.png"/><Relationship Id="rId16" Type="http://schemas.openxmlformats.org/officeDocument/2006/relationships/image" Target="../media/image16.svg"/><Relationship Id="rId15" Type="http://schemas.openxmlformats.org/officeDocument/2006/relationships/image" Target="../media/image15.png"/><Relationship Id="rId14" Type="http://schemas.openxmlformats.org/officeDocument/2006/relationships/image" Target="../media/image14.svg"/><Relationship Id="rId13" Type="http://schemas.openxmlformats.org/officeDocument/2006/relationships/image" Target="../media/image13.png"/><Relationship Id="rId12" Type="http://schemas.openxmlformats.org/officeDocument/2006/relationships/image" Target="../media/image12.svg"/><Relationship Id="rId11" Type="http://schemas.openxmlformats.org/officeDocument/2006/relationships/image" Target="../media/image11.png"/><Relationship Id="rId10" Type="http://schemas.openxmlformats.org/officeDocument/2006/relationships/image" Target="../media/image10.sv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svg"/><Relationship Id="rId3" Type="http://schemas.openxmlformats.org/officeDocument/2006/relationships/image" Target="../media/image1.png"/><Relationship Id="rId2" Type="http://schemas.openxmlformats.org/officeDocument/2006/relationships/image" Target="../media/image8.sv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svg"/><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svg"/><Relationship Id="rId3"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svg"/><Relationship Id="rId3"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4.svg"/><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38.svg"/><Relationship Id="rId3"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6E6"/>
        </a:solidFill>
        <a:effectLst/>
      </p:bgPr>
    </p:bg>
    <p:spTree>
      <p:nvGrpSpPr>
        <p:cNvPr id="1" name=""/>
        <p:cNvGrpSpPr/>
        <p:nvPr/>
      </p:nvGrpSpPr>
      <p:grpSpPr>
        <a:xfrm>
          <a:off x="0" y="0"/>
          <a:ext cx="0" cy="0"/>
          <a:chOff x="0" y="0"/>
          <a:chExt cx="0" cy="0"/>
        </a:xfrm>
      </p:grpSpPr>
      <p:sp>
        <p:nvSpPr>
          <p:cNvPr id="2" name="Freeform 2"/>
          <p:cNvSpPr/>
          <p:nvPr/>
        </p:nvSpPr>
        <p:spPr>
          <a:xfrm rot="-5568812">
            <a:off x="-1871094" y="-2471208"/>
            <a:ext cx="6461178" cy="6576263"/>
          </a:xfrm>
          <a:custGeom>
            <a:avLst/>
            <a:gdLst/>
            <a:ahLst/>
            <a:cxnLst/>
            <a:rect l="l" t="t" r="r" b="b"/>
            <a:pathLst>
              <a:path w="6461178" h="6576263">
                <a:moveTo>
                  <a:pt x="0" y="0"/>
                </a:moveTo>
                <a:lnTo>
                  <a:pt x="6461178" y="0"/>
                </a:lnTo>
                <a:lnTo>
                  <a:pt x="6461178" y="6576263"/>
                </a:lnTo>
                <a:lnTo>
                  <a:pt x="0" y="657626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5009605">
            <a:off x="14141536" y="6478877"/>
            <a:ext cx="6461178" cy="6576263"/>
          </a:xfrm>
          <a:custGeom>
            <a:avLst/>
            <a:gdLst/>
            <a:ahLst/>
            <a:cxnLst/>
            <a:rect l="l" t="t" r="r" b="b"/>
            <a:pathLst>
              <a:path w="6461178" h="6576263">
                <a:moveTo>
                  <a:pt x="0" y="0"/>
                </a:moveTo>
                <a:lnTo>
                  <a:pt x="6461178" y="0"/>
                </a:lnTo>
                <a:lnTo>
                  <a:pt x="6461178" y="6576263"/>
                </a:lnTo>
                <a:lnTo>
                  <a:pt x="0" y="657626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10507902">
            <a:off x="5116735" y="-1075707"/>
            <a:ext cx="1735709" cy="1822267"/>
          </a:xfrm>
          <a:custGeom>
            <a:avLst/>
            <a:gdLst/>
            <a:ahLst/>
            <a:cxnLst/>
            <a:rect l="l" t="t" r="r" b="b"/>
            <a:pathLst>
              <a:path w="1735709" h="1822267">
                <a:moveTo>
                  <a:pt x="0" y="0"/>
                </a:moveTo>
                <a:lnTo>
                  <a:pt x="1735709" y="0"/>
                </a:lnTo>
                <a:lnTo>
                  <a:pt x="1735709" y="1822267"/>
                </a:lnTo>
                <a:lnTo>
                  <a:pt x="0" y="18222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7555553">
            <a:off x="12057483" y="9505775"/>
            <a:ext cx="1488233" cy="1562450"/>
          </a:xfrm>
          <a:custGeom>
            <a:avLst/>
            <a:gdLst/>
            <a:ahLst/>
            <a:cxnLst/>
            <a:rect l="l" t="t" r="r" b="b"/>
            <a:pathLst>
              <a:path w="1488233" h="1562450">
                <a:moveTo>
                  <a:pt x="0" y="0"/>
                </a:moveTo>
                <a:lnTo>
                  <a:pt x="1488234" y="0"/>
                </a:lnTo>
                <a:lnTo>
                  <a:pt x="1488234" y="1562450"/>
                </a:lnTo>
                <a:lnTo>
                  <a:pt x="0" y="15624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889990" y="4205020"/>
            <a:ext cx="5483701" cy="3468441"/>
          </a:xfrm>
          <a:custGeom>
            <a:avLst/>
            <a:gdLst/>
            <a:ahLst/>
            <a:cxnLst/>
            <a:rect l="l" t="t" r="r" b="b"/>
            <a:pathLst>
              <a:path w="5483701" h="3468441">
                <a:moveTo>
                  <a:pt x="0" y="0"/>
                </a:moveTo>
                <a:lnTo>
                  <a:pt x="5483701" y="0"/>
                </a:lnTo>
                <a:lnTo>
                  <a:pt x="5483701" y="3468440"/>
                </a:lnTo>
                <a:lnTo>
                  <a:pt x="0" y="34684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9024493" y="-1028700"/>
            <a:ext cx="5483701" cy="3468441"/>
          </a:xfrm>
          <a:custGeom>
            <a:avLst/>
            <a:gdLst/>
            <a:ahLst/>
            <a:cxnLst/>
            <a:rect l="l" t="t" r="r" b="b"/>
            <a:pathLst>
              <a:path w="5483701" h="3468441">
                <a:moveTo>
                  <a:pt x="0" y="0"/>
                </a:moveTo>
                <a:lnTo>
                  <a:pt x="5483700" y="0"/>
                </a:lnTo>
                <a:lnTo>
                  <a:pt x="5483700" y="3468441"/>
                </a:lnTo>
                <a:lnTo>
                  <a:pt x="0" y="34684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6575702" y="7690580"/>
            <a:ext cx="5483701" cy="3468441"/>
          </a:xfrm>
          <a:custGeom>
            <a:avLst/>
            <a:gdLst/>
            <a:ahLst/>
            <a:cxnLst/>
            <a:rect l="l" t="t" r="r" b="b"/>
            <a:pathLst>
              <a:path w="5483701" h="3468441">
                <a:moveTo>
                  <a:pt x="0" y="0"/>
                </a:moveTo>
                <a:lnTo>
                  <a:pt x="5483700" y="0"/>
                </a:lnTo>
                <a:lnTo>
                  <a:pt x="5483700" y="3468441"/>
                </a:lnTo>
                <a:lnTo>
                  <a:pt x="0" y="34684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315611" y="-1028700"/>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14584194" y="7233143"/>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a:off x="0" y="8950736"/>
            <a:ext cx="2206471" cy="1632545"/>
          </a:xfrm>
          <a:custGeom>
            <a:avLst/>
            <a:gdLst/>
            <a:ahLst/>
            <a:cxnLst/>
            <a:rect l="l" t="t" r="r" b="b"/>
            <a:pathLst>
              <a:path w="2206471" h="1632545">
                <a:moveTo>
                  <a:pt x="0" y="0"/>
                </a:moveTo>
                <a:lnTo>
                  <a:pt x="2206471" y="0"/>
                </a:lnTo>
                <a:lnTo>
                  <a:pt x="2206471" y="1632545"/>
                </a:lnTo>
                <a:lnTo>
                  <a:pt x="0" y="16325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a:off x="1851861" y="7233143"/>
            <a:ext cx="1977083" cy="3366384"/>
          </a:xfrm>
          <a:custGeom>
            <a:avLst/>
            <a:gdLst/>
            <a:ahLst/>
            <a:cxnLst/>
            <a:rect l="l" t="t" r="r" b="b"/>
            <a:pathLst>
              <a:path w="1977083" h="3366384">
                <a:moveTo>
                  <a:pt x="0" y="0"/>
                </a:moveTo>
                <a:lnTo>
                  <a:pt x="1977082" y="0"/>
                </a:lnTo>
                <a:lnTo>
                  <a:pt x="1977082" y="3366384"/>
                </a:lnTo>
                <a:lnTo>
                  <a:pt x="0" y="33663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Freeform 13"/>
          <p:cNvSpPr/>
          <p:nvPr/>
        </p:nvSpPr>
        <p:spPr>
          <a:xfrm>
            <a:off x="4303306" y="9258300"/>
            <a:ext cx="1478473" cy="1083317"/>
          </a:xfrm>
          <a:custGeom>
            <a:avLst/>
            <a:gdLst/>
            <a:ahLst/>
            <a:cxnLst/>
            <a:rect l="l" t="t" r="r" b="b"/>
            <a:pathLst>
              <a:path w="1478473" h="1083317">
                <a:moveTo>
                  <a:pt x="0" y="0"/>
                </a:moveTo>
                <a:lnTo>
                  <a:pt x="1478473" y="0"/>
                </a:lnTo>
                <a:lnTo>
                  <a:pt x="1478473" y="1083317"/>
                </a:lnTo>
                <a:lnTo>
                  <a:pt x="0" y="108331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4" name="Freeform 14"/>
          <p:cNvSpPr/>
          <p:nvPr/>
        </p:nvSpPr>
        <p:spPr>
          <a:xfrm>
            <a:off x="14584194" y="1593670"/>
            <a:ext cx="1531359" cy="1141350"/>
          </a:xfrm>
          <a:custGeom>
            <a:avLst/>
            <a:gdLst/>
            <a:ahLst/>
            <a:cxnLst/>
            <a:rect l="l" t="t" r="r" b="b"/>
            <a:pathLst>
              <a:path w="1531359" h="1141350">
                <a:moveTo>
                  <a:pt x="0" y="0"/>
                </a:moveTo>
                <a:lnTo>
                  <a:pt x="1531359" y="0"/>
                </a:lnTo>
                <a:lnTo>
                  <a:pt x="1531359" y="1141350"/>
                </a:lnTo>
                <a:lnTo>
                  <a:pt x="0" y="114135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5" name="Freeform 15"/>
          <p:cNvSpPr/>
          <p:nvPr/>
        </p:nvSpPr>
        <p:spPr>
          <a:xfrm flipH="1">
            <a:off x="15797759" y="93673"/>
            <a:ext cx="2670343" cy="1446502"/>
          </a:xfrm>
          <a:custGeom>
            <a:avLst/>
            <a:gdLst/>
            <a:ahLst/>
            <a:cxnLst/>
            <a:rect l="l" t="t" r="r" b="b"/>
            <a:pathLst>
              <a:path w="2670343" h="1446502">
                <a:moveTo>
                  <a:pt x="2670343" y="0"/>
                </a:moveTo>
                <a:lnTo>
                  <a:pt x="0" y="0"/>
                </a:lnTo>
                <a:lnTo>
                  <a:pt x="0" y="1446501"/>
                </a:lnTo>
                <a:lnTo>
                  <a:pt x="2670343" y="1446501"/>
                </a:lnTo>
                <a:lnTo>
                  <a:pt x="2670343"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6" name="Freeform 16"/>
          <p:cNvSpPr/>
          <p:nvPr/>
        </p:nvSpPr>
        <p:spPr>
          <a:xfrm flipH="1">
            <a:off x="16283241" y="2164345"/>
            <a:ext cx="1595744" cy="2596625"/>
          </a:xfrm>
          <a:custGeom>
            <a:avLst/>
            <a:gdLst/>
            <a:ahLst/>
            <a:cxnLst/>
            <a:rect l="l" t="t" r="r" b="b"/>
            <a:pathLst>
              <a:path w="1595744" h="2596625">
                <a:moveTo>
                  <a:pt x="1595744" y="0"/>
                </a:moveTo>
                <a:lnTo>
                  <a:pt x="0" y="0"/>
                </a:lnTo>
                <a:lnTo>
                  <a:pt x="0" y="2596625"/>
                </a:lnTo>
                <a:lnTo>
                  <a:pt x="1595744" y="2596625"/>
                </a:lnTo>
                <a:lnTo>
                  <a:pt x="1595744"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7" name="Freeform 17"/>
          <p:cNvSpPr/>
          <p:nvPr/>
        </p:nvSpPr>
        <p:spPr>
          <a:xfrm>
            <a:off x="1775518" y="5423833"/>
            <a:ext cx="1521585" cy="1521585"/>
          </a:xfrm>
          <a:custGeom>
            <a:avLst/>
            <a:gdLst/>
            <a:ahLst/>
            <a:cxnLst/>
            <a:rect l="l" t="t" r="r" b="b"/>
            <a:pathLst>
              <a:path w="1521585" h="1521585">
                <a:moveTo>
                  <a:pt x="0" y="0"/>
                </a:moveTo>
                <a:lnTo>
                  <a:pt x="1521586" y="0"/>
                </a:lnTo>
                <a:lnTo>
                  <a:pt x="1521586" y="1521585"/>
                </a:lnTo>
                <a:lnTo>
                  <a:pt x="0" y="152158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18" name="Freeform 18"/>
          <p:cNvSpPr/>
          <p:nvPr/>
        </p:nvSpPr>
        <p:spPr>
          <a:xfrm rot="9284277">
            <a:off x="14267158" y="2986937"/>
            <a:ext cx="1521585" cy="1521585"/>
          </a:xfrm>
          <a:custGeom>
            <a:avLst/>
            <a:gdLst/>
            <a:ahLst/>
            <a:cxnLst/>
            <a:rect l="l" t="t" r="r" b="b"/>
            <a:pathLst>
              <a:path w="1521585" h="1521585">
                <a:moveTo>
                  <a:pt x="0" y="0"/>
                </a:moveTo>
                <a:lnTo>
                  <a:pt x="1521585" y="0"/>
                </a:lnTo>
                <a:lnTo>
                  <a:pt x="1521585" y="1521585"/>
                </a:lnTo>
                <a:lnTo>
                  <a:pt x="0" y="152158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grpSp>
        <p:nvGrpSpPr>
          <p:cNvPr id="19" name="Group 19"/>
          <p:cNvGrpSpPr/>
          <p:nvPr/>
        </p:nvGrpSpPr>
        <p:grpSpPr>
          <a:xfrm rot="0">
            <a:off x="4802239" y="1219546"/>
            <a:ext cx="9118628" cy="1889653"/>
            <a:chOff x="0" y="0"/>
            <a:chExt cx="12158171" cy="2519537"/>
          </a:xfrm>
        </p:grpSpPr>
        <p:grpSp>
          <p:nvGrpSpPr>
            <p:cNvPr id="20" name="Group 20"/>
            <p:cNvGrpSpPr/>
            <p:nvPr/>
          </p:nvGrpSpPr>
          <p:grpSpPr>
            <a:xfrm rot="0">
              <a:off x="0" y="0"/>
              <a:ext cx="12158171" cy="2519537"/>
              <a:chOff x="0" y="0"/>
              <a:chExt cx="1627962" cy="337362"/>
            </a:xfrm>
          </p:grpSpPr>
          <p:sp>
            <p:nvSpPr>
              <p:cNvPr id="21" name="Freeform 21"/>
              <p:cNvSpPr/>
              <p:nvPr/>
            </p:nvSpPr>
            <p:spPr>
              <a:xfrm>
                <a:off x="0" y="0"/>
                <a:ext cx="1627962" cy="337362"/>
              </a:xfrm>
              <a:custGeom>
                <a:avLst/>
                <a:gdLst/>
                <a:ahLst/>
                <a:cxnLst/>
                <a:rect l="l" t="t" r="r" b="b"/>
                <a:pathLst>
                  <a:path w="1627962" h="337362">
                    <a:moveTo>
                      <a:pt x="32565" y="0"/>
                    </a:moveTo>
                    <a:lnTo>
                      <a:pt x="1595397" y="0"/>
                    </a:lnTo>
                    <a:cubicBezTo>
                      <a:pt x="1613382" y="0"/>
                      <a:pt x="1627962" y="14580"/>
                      <a:pt x="1627962" y="32565"/>
                    </a:cubicBezTo>
                    <a:lnTo>
                      <a:pt x="1627962" y="304797"/>
                    </a:lnTo>
                    <a:cubicBezTo>
                      <a:pt x="1627962" y="322783"/>
                      <a:pt x="1613382" y="337362"/>
                      <a:pt x="1595397" y="337362"/>
                    </a:cubicBezTo>
                    <a:lnTo>
                      <a:pt x="32565" y="337362"/>
                    </a:lnTo>
                    <a:cubicBezTo>
                      <a:pt x="14580" y="337362"/>
                      <a:pt x="0" y="322783"/>
                      <a:pt x="0" y="304797"/>
                    </a:cubicBezTo>
                    <a:lnTo>
                      <a:pt x="0" y="32565"/>
                    </a:lnTo>
                    <a:cubicBezTo>
                      <a:pt x="0" y="14580"/>
                      <a:pt x="14580" y="0"/>
                      <a:pt x="32565" y="0"/>
                    </a:cubicBezTo>
                    <a:close/>
                  </a:path>
                </a:pathLst>
              </a:custGeom>
              <a:solidFill>
                <a:srgbClr val="FAE9BD"/>
              </a:solidFill>
              <a:ln w="57150" cap="rnd">
                <a:solidFill>
                  <a:srgbClr val="132B4F"/>
                </a:solidFill>
                <a:prstDash val="solid"/>
                <a:round/>
              </a:ln>
            </p:spPr>
          </p:sp>
          <p:sp>
            <p:nvSpPr>
              <p:cNvPr id="22" name="TextBox 22"/>
              <p:cNvSpPr txBox="1"/>
              <p:nvPr/>
            </p:nvSpPr>
            <p:spPr>
              <a:xfrm>
                <a:off x="0" y="0"/>
                <a:ext cx="1627962" cy="337362"/>
              </a:xfrm>
              <a:prstGeom prst="rect">
                <a:avLst/>
              </a:prstGeom>
            </p:spPr>
            <p:txBody>
              <a:bodyPr lIns="50800" tIns="50800" rIns="50800" bIns="50800" rtlCol="0" anchor="ctr"/>
              <a:lstStyle/>
              <a:p>
                <a:pPr algn="ctr">
                  <a:lnSpc>
                    <a:spcPts val="2850"/>
                  </a:lnSpc>
                </a:pPr>
              </a:p>
            </p:txBody>
          </p:sp>
        </p:grpSp>
        <p:sp>
          <p:nvSpPr>
            <p:cNvPr id="23" name="TextBox 23"/>
            <p:cNvSpPr txBox="1"/>
            <p:nvPr/>
          </p:nvSpPr>
          <p:spPr>
            <a:xfrm>
              <a:off x="0" y="313084"/>
              <a:ext cx="11812893" cy="1740968"/>
            </a:xfrm>
            <a:prstGeom prst="rect">
              <a:avLst/>
            </a:prstGeom>
          </p:spPr>
          <p:txBody>
            <a:bodyPr lIns="0" tIns="0" rIns="0" bIns="0" rtlCol="0" anchor="t">
              <a:spAutoFit/>
            </a:bodyPr>
            <a:lstStyle/>
            <a:p>
              <a:pPr algn="ctr">
                <a:lnSpc>
                  <a:spcPts val="11005"/>
                </a:lnSpc>
              </a:pPr>
              <a:r>
                <a:rPr lang="en-US" sz="7860">
                  <a:solidFill>
                    <a:srgbClr val="1B1B1B"/>
                  </a:solidFill>
                  <a:latin typeface="Paytone One" panose="00000500000000000000"/>
                </a:rPr>
                <a:t>Kiểm tra bài cũ</a:t>
              </a:r>
              <a:endParaRPr lang="en-US" sz="7860">
                <a:solidFill>
                  <a:srgbClr val="1B1B1B"/>
                </a:solidFill>
                <a:latin typeface="Paytone One" panose="00000500000000000000"/>
              </a:endParaRPr>
            </a:p>
          </p:txBody>
        </p:sp>
      </p:grpSp>
      <p:sp>
        <p:nvSpPr>
          <p:cNvPr id="24" name="TextBox 24"/>
          <p:cNvSpPr txBox="1"/>
          <p:nvPr/>
        </p:nvSpPr>
        <p:spPr>
          <a:xfrm>
            <a:off x="1028700" y="3766185"/>
            <a:ext cx="16268700" cy="2574290"/>
          </a:xfrm>
          <a:prstGeom prst="rect">
            <a:avLst/>
          </a:prstGeom>
        </p:spPr>
        <p:txBody>
          <a:bodyPr lIns="0" tIns="0" rIns="0" bIns="0" rtlCol="0" anchor="t">
            <a:noAutofit/>
          </a:bodyPr>
          <a:lstStyle/>
          <a:p>
            <a:pPr marL="0" lvl="0" indent="0" algn="ctr">
              <a:lnSpc>
                <a:spcPts val="9435"/>
              </a:lnSpc>
              <a:spcBef>
                <a:spcPct val="0"/>
              </a:spcBef>
            </a:pPr>
            <a:r>
              <a:rPr lang="en-US" sz="6740">
                <a:solidFill>
                  <a:srgbClr val="000000"/>
                </a:solidFill>
                <a:latin typeface="Cabin" panose="00000500000000000000"/>
              </a:rPr>
              <a:t>Em hãy lên chỉ và gọi tên các hàng phím trong khu vực chính của bàn phím máy tính?</a:t>
            </a:r>
            <a:endParaRPr lang="en-US" sz="6740">
              <a:solidFill>
                <a:srgbClr val="000000"/>
              </a:solidFill>
              <a:latin typeface="Cabin" panose="00000500000000000000"/>
            </a:endParaRPr>
          </a:p>
        </p:txBody>
      </p:sp>
      <p:sp>
        <p:nvSpPr>
          <p:cNvPr id="25" name="Freeform 25"/>
          <p:cNvSpPr/>
          <p:nvPr/>
        </p:nvSpPr>
        <p:spPr>
          <a:xfrm rot="-1778532">
            <a:off x="4502431" y="5884193"/>
            <a:ext cx="8076387" cy="4860517"/>
          </a:xfrm>
          <a:custGeom>
            <a:avLst/>
            <a:gdLst/>
            <a:ahLst/>
            <a:cxnLst/>
            <a:rect l="l" t="t" r="r" b="b"/>
            <a:pathLst>
              <a:path w="8076387" h="4860517">
                <a:moveTo>
                  <a:pt x="0" y="0"/>
                </a:moveTo>
                <a:lnTo>
                  <a:pt x="8076387" y="0"/>
                </a:lnTo>
                <a:lnTo>
                  <a:pt x="8076387" y="4860516"/>
                </a:lnTo>
                <a:lnTo>
                  <a:pt x="0" y="486051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500"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6E6"/>
        </a:solidFill>
        <a:effectLst/>
      </p:bgPr>
    </p:bg>
    <p:spTree>
      <p:nvGrpSpPr>
        <p:cNvPr id="1" name=""/>
        <p:cNvGrpSpPr/>
        <p:nvPr/>
      </p:nvGrpSpPr>
      <p:grpSpPr>
        <a:xfrm>
          <a:off x="0" y="0"/>
          <a:ext cx="0" cy="0"/>
          <a:chOff x="0" y="0"/>
          <a:chExt cx="0" cy="0"/>
        </a:xfrm>
      </p:grpSpPr>
      <p:grpSp>
        <p:nvGrpSpPr>
          <p:cNvPr id="2" name="Group 2"/>
          <p:cNvGrpSpPr/>
          <p:nvPr/>
        </p:nvGrpSpPr>
        <p:grpSpPr>
          <a:xfrm rot="0">
            <a:off x="1456140" y="1581798"/>
            <a:ext cx="15375720" cy="7676502"/>
            <a:chOff x="0" y="0"/>
            <a:chExt cx="4049572" cy="2021795"/>
          </a:xfrm>
        </p:grpSpPr>
        <p:sp>
          <p:nvSpPr>
            <p:cNvPr id="3" name="Freeform 3"/>
            <p:cNvSpPr/>
            <p:nvPr/>
          </p:nvSpPr>
          <p:spPr>
            <a:xfrm>
              <a:off x="0" y="0"/>
              <a:ext cx="4049573" cy="2021795"/>
            </a:xfrm>
            <a:custGeom>
              <a:avLst/>
              <a:gdLst/>
              <a:ahLst/>
              <a:cxnLst/>
              <a:rect l="l" t="t" r="r" b="b"/>
              <a:pathLst>
                <a:path w="4049573" h="2021795">
                  <a:moveTo>
                    <a:pt x="25679" y="0"/>
                  </a:moveTo>
                  <a:lnTo>
                    <a:pt x="4023893" y="0"/>
                  </a:lnTo>
                  <a:cubicBezTo>
                    <a:pt x="4038076" y="0"/>
                    <a:pt x="4049573" y="11497"/>
                    <a:pt x="4049573" y="25679"/>
                  </a:cubicBezTo>
                  <a:lnTo>
                    <a:pt x="4049573" y="1996116"/>
                  </a:lnTo>
                  <a:cubicBezTo>
                    <a:pt x="4049573" y="2002926"/>
                    <a:pt x="4046867" y="2009458"/>
                    <a:pt x="4042051" y="2014274"/>
                  </a:cubicBezTo>
                  <a:cubicBezTo>
                    <a:pt x="4037235" y="2019089"/>
                    <a:pt x="4030704" y="2021795"/>
                    <a:pt x="4023893" y="2021795"/>
                  </a:cubicBezTo>
                  <a:lnTo>
                    <a:pt x="25679" y="2021795"/>
                  </a:lnTo>
                  <a:cubicBezTo>
                    <a:pt x="18869" y="2021795"/>
                    <a:pt x="12337" y="2019089"/>
                    <a:pt x="7521" y="2014274"/>
                  </a:cubicBezTo>
                  <a:cubicBezTo>
                    <a:pt x="2705" y="2009458"/>
                    <a:pt x="0" y="2002926"/>
                    <a:pt x="0" y="1996116"/>
                  </a:cubicBezTo>
                  <a:lnTo>
                    <a:pt x="0" y="25679"/>
                  </a:lnTo>
                  <a:cubicBezTo>
                    <a:pt x="0" y="18869"/>
                    <a:pt x="2705" y="12337"/>
                    <a:pt x="7521" y="7521"/>
                  </a:cubicBezTo>
                  <a:cubicBezTo>
                    <a:pt x="12337" y="2705"/>
                    <a:pt x="18869" y="0"/>
                    <a:pt x="25679" y="0"/>
                  </a:cubicBezTo>
                  <a:close/>
                </a:path>
              </a:pathLst>
            </a:custGeom>
            <a:solidFill>
              <a:srgbClr val="FFFFFF"/>
            </a:solidFill>
          </p:spPr>
        </p:sp>
        <p:sp>
          <p:nvSpPr>
            <p:cNvPr id="4" name="TextBox 4"/>
            <p:cNvSpPr txBox="1"/>
            <p:nvPr/>
          </p:nvSpPr>
          <p:spPr>
            <a:xfrm>
              <a:off x="0" y="-38100"/>
              <a:ext cx="4049572" cy="2059895"/>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rot="-4460803">
            <a:off x="-2833585" y="181818"/>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rot="-4190651">
            <a:off x="14863409" y="6306307"/>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7" name="Freeform 7"/>
          <p:cNvSpPr/>
          <p:nvPr/>
        </p:nvSpPr>
        <p:spPr>
          <a:xfrm rot="-231336" flipH="1" flipV="1">
            <a:off x="-1553447" y="7922132"/>
            <a:ext cx="3811969" cy="3879866"/>
          </a:xfrm>
          <a:custGeom>
            <a:avLst/>
            <a:gdLst/>
            <a:ahLst/>
            <a:cxnLst/>
            <a:rect l="l" t="t" r="r" b="b"/>
            <a:pathLst>
              <a:path w="3811969" h="3879866">
                <a:moveTo>
                  <a:pt x="3811968" y="3879866"/>
                </a:moveTo>
                <a:lnTo>
                  <a:pt x="0" y="3879866"/>
                </a:lnTo>
                <a:lnTo>
                  <a:pt x="0" y="0"/>
                </a:lnTo>
                <a:lnTo>
                  <a:pt x="3811968" y="0"/>
                </a:lnTo>
                <a:lnTo>
                  <a:pt x="3811968" y="3879866"/>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112986">
            <a:off x="16081467" y="-1181746"/>
            <a:ext cx="3811969" cy="3879866"/>
          </a:xfrm>
          <a:custGeom>
            <a:avLst/>
            <a:gdLst/>
            <a:ahLst/>
            <a:cxnLst/>
            <a:rect l="l" t="t" r="r" b="b"/>
            <a:pathLst>
              <a:path w="3811969" h="3879866">
                <a:moveTo>
                  <a:pt x="0" y="0"/>
                </a:moveTo>
                <a:lnTo>
                  <a:pt x="3811969" y="0"/>
                </a:lnTo>
                <a:lnTo>
                  <a:pt x="3811969" y="3879866"/>
                </a:lnTo>
                <a:lnTo>
                  <a:pt x="0" y="38798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841052" y="7057904"/>
            <a:ext cx="1230176" cy="1305803"/>
          </a:xfrm>
          <a:custGeom>
            <a:avLst/>
            <a:gdLst/>
            <a:ahLst/>
            <a:cxnLst/>
            <a:rect l="l" t="t" r="r" b="b"/>
            <a:pathLst>
              <a:path w="1230176" h="1305803">
                <a:moveTo>
                  <a:pt x="0" y="0"/>
                </a:moveTo>
                <a:lnTo>
                  <a:pt x="1230176" y="0"/>
                </a:lnTo>
                <a:lnTo>
                  <a:pt x="1230176" y="1305803"/>
                </a:lnTo>
                <a:lnTo>
                  <a:pt x="0" y="13058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6216772" y="2420491"/>
            <a:ext cx="1230176" cy="1305803"/>
          </a:xfrm>
          <a:custGeom>
            <a:avLst/>
            <a:gdLst/>
            <a:ahLst/>
            <a:cxnLst/>
            <a:rect l="l" t="t" r="r" b="b"/>
            <a:pathLst>
              <a:path w="1230176" h="1305803">
                <a:moveTo>
                  <a:pt x="0" y="0"/>
                </a:moveTo>
                <a:lnTo>
                  <a:pt x="1230176" y="0"/>
                </a:lnTo>
                <a:lnTo>
                  <a:pt x="1230176" y="1305804"/>
                </a:lnTo>
                <a:lnTo>
                  <a:pt x="0" y="13058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1" name="Group 11"/>
          <p:cNvGrpSpPr/>
          <p:nvPr/>
        </p:nvGrpSpPr>
        <p:grpSpPr>
          <a:xfrm rot="0">
            <a:off x="7542865" y="943118"/>
            <a:ext cx="4244369" cy="1277358"/>
            <a:chOff x="0" y="0"/>
            <a:chExt cx="5659159" cy="1703144"/>
          </a:xfrm>
        </p:grpSpPr>
        <p:grpSp>
          <p:nvGrpSpPr>
            <p:cNvPr id="12" name="Group 12"/>
            <p:cNvGrpSpPr/>
            <p:nvPr/>
          </p:nvGrpSpPr>
          <p:grpSpPr>
            <a:xfrm rot="0">
              <a:off x="0" y="0"/>
              <a:ext cx="5659159" cy="1703144"/>
              <a:chOff x="0" y="0"/>
              <a:chExt cx="1120978" cy="337362"/>
            </a:xfrm>
          </p:grpSpPr>
          <p:sp>
            <p:nvSpPr>
              <p:cNvPr id="13" name="Freeform 13"/>
              <p:cNvSpPr/>
              <p:nvPr/>
            </p:nvSpPr>
            <p:spPr>
              <a:xfrm>
                <a:off x="0" y="0"/>
                <a:ext cx="1120978" cy="337362"/>
              </a:xfrm>
              <a:custGeom>
                <a:avLst/>
                <a:gdLst/>
                <a:ahLst/>
                <a:cxnLst/>
                <a:rect l="l" t="t" r="r" b="b"/>
                <a:pathLst>
                  <a:path w="1120978" h="337362">
                    <a:moveTo>
                      <a:pt x="47293" y="0"/>
                    </a:moveTo>
                    <a:lnTo>
                      <a:pt x="1073685" y="0"/>
                    </a:lnTo>
                    <a:cubicBezTo>
                      <a:pt x="1086228" y="0"/>
                      <a:pt x="1098257" y="4983"/>
                      <a:pt x="1107126" y="13852"/>
                    </a:cubicBezTo>
                    <a:cubicBezTo>
                      <a:pt x="1115996" y="22721"/>
                      <a:pt x="1120978" y="34750"/>
                      <a:pt x="1120978" y="47293"/>
                    </a:cubicBezTo>
                    <a:lnTo>
                      <a:pt x="1120978" y="290069"/>
                    </a:lnTo>
                    <a:cubicBezTo>
                      <a:pt x="1120978" y="316189"/>
                      <a:pt x="1099804" y="337362"/>
                      <a:pt x="1073685" y="337362"/>
                    </a:cubicBezTo>
                    <a:lnTo>
                      <a:pt x="47293" y="337362"/>
                    </a:lnTo>
                    <a:cubicBezTo>
                      <a:pt x="34750" y="337362"/>
                      <a:pt x="22721" y="332380"/>
                      <a:pt x="13852" y="323511"/>
                    </a:cubicBezTo>
                    <a:cubicBezTo>
                      <a:pt x="4983" y="314641"/>
                      <a:pt x="0" y="302612"/>
                      <a:pt x="0" y="290069"/>
                    </a:cubicBezTo>
                    <a:lnTo>
                      <a:pt x="0" y="47293"/>
                    </a:lnTo>
                    <a:cubicBezTo>
                      <a:pt x="0" y="34750"/>
                      <a:pt x="4983" y="22721"/>
                      <a:pt x="13852" y="13852"/>
                    </a:cubicBezTo>
                    <a:cubicBezTo>
                      <a:pt x="22721" y="4983"/>
                      <a:pt x="34750" y="0"/>
                      <a:pt x="47293" y="0"/>
                    </a:cubicBezTo>
                    <a:close/>
                  </a:path>
                </a:pathLst>
              </a:custGeom>
              <a:solidFill>
                <a:srgbClr val="FAE9BD"/>
              </a:solidFill>
              <a:ln w="57150" cap="rnd">
                <a:solidFill>
                  <a:srgbClr val="132B4F"/>
                </a:solidFill>
                <a:prstDash val="solid"/>
                <a:round/>
              </a:ln>
            </p:spPr>
          </p:sp>
          <p:sp>
            <p:nvSpPr>
              <p:cNvPr id="14" name="TextBox 14"/>
              <p:cNvSpPr txBox="1"/>
              <p:nvPr/>
            </p:nvSpPr>
            <p:spPr>
              <a:xfrm>
                <a:off x="0" y="0"/>
                <a:ext cx="1120978" cy="337362"/>
              </a:xfrm>
              <a:prstGeom prst="rect">
                <a:avLst/>
              </a:prstGeom>
            </p:spPr>
            <p:txBody>
              <a:bodyPr lIns="50800" tIns="50800" rIns="50800" bIns="50800" rtlCol="0" anchor="ctr"/>
              <a:lstStyle/>
              <a:p>
                <a:pPr algn="ctr">
                  <a:lnSpc>
                    <a:spcPts val="2850"/>
                  </a:lnSpc>
                </a:pPr>
              </a:p>
            </p:txBody>
          </p:sp>
        </p:grpSp>
        <p:sp>
          <p:nvSpPr>
            <p:cNvPr id="15" name="TextBox 15"/>
            <p:cNvSpPr txBox="1"/>
            <p:nvPr/>
          </p:nvSpPr>
          <p:spPr>
            <a:xfrm>
              <a:off x="0" y="219287"/>
              <a:ext cx="5498254" cy="1447800"/>
            </a:xfrm>
            <a:prstGeom prst="rect">
              <a:avLst/>
            </a:prstGeom>
          </p:spPr>
          <p:txBody>
            <a:bodyPr lIns="0" tIns="0" rIns="0" bIns="0" rtlCol="0" anchor="t">
              <a:noAutofit/>
            </a:bodyPr>
            <a:lstStyle/>
            <a:p>
              <a:pPr algn="ctr">
                <a:lnSpc>
                  <a:spcPts val="7440"/>
                </a:lnSpc>
              </a:pPr>
              <a:r>
                <a:rPr lang="en-US" sz="5315">
                  <a:solidFill>
                    <a:srgbClr val="1B1B1B"/>
                  </a:solidFill>
                  <a:latin typeface="Paytone One" panose="00000500000000000000"/>
                </a:rPr>
                <a:t>Luyện tập</a:t>
              </a:r>
              <a:endParaRPr lang="en-US" sz="5315">
                <a:solidFill>
                  <a:srgbClr val="1B1B1B"/>
                </a:solidFill>
                <a:latin typeface="Paytone One" panose="00000500000000000000"/>
              </a:endParaRPr>
            </a:p>
          </p:txBody>
        </p:sp>
      </p:grpSp>
      <p:sp>
        <p:nvSpPr>
          <p:cNvPr id="16" name="Freeform 16"/>
          <p:cNvSpPr/>
          <p:nvPr/>
        </p:nvSpPr>
        <p:spPr>
          <a:xfrm>
            <a:off x="1864370" y="3926320"/>
            <a:ext cx="7587474" cy="3364341"/>
          </a:xfrm>
          <a:custGeom>
            <a:avLst/>
            <a:gdLst/>
            <a:ahLst/>
            <a:cxnLst/>
            <a:rect l="l" t="t" r="r" b="b"/>
            <a:pathLst>
              <a:path w="7587474" h="3364341">
                <a:moveTo>
                  <a:pt x="0" y="0"/>
                </a:moveTo>
                <a:lnTo>
                  <a:pt x="7587474" y="0"/>
                </a:lnTo>
                <a:lnTo>
                  <a:pt x="7587474" y="3364341"/>
                </a:lnTo>
                <a:lnTo>
                  <a:pt x="0" y="3364341"/>
                </a:lnTo>
                <a:lnTo>
                  <a:pt x="0" y="0"/>
                </a:lnTo>
                <a:close/>
              </a:path>
            </a:pathLst>
          </a:custGeom>
          <a:blipFill>
            <a:blip r:embed="rId7"/>
            <a:stretch>
              <a:fillRect/>
            </a:stretch>
          </a:blipFill>
        </p:spPr>
      </p:sp>
      <p:sp>
        <p:nvSpPr>
          <p:cNvPr id="17" name="TextBox 17"/>
          <p:cNvSpPr txBox="1"/>
          <p:nvPr/>
        </p:nvSpPr>
        <p:spPr>
          <a:xfrm>
            <a:off x="9665335" y="4237990"/>
            <a:ext cx="6751955" cy="2846705"/>
          </a:xfrm>
          <a:prstGeom prst="rect">
            <a:avLst/>
          </a:prstGeom>
        </p:spPr>
        <p:txBody>
          <a:bodyPr lIns="0" tIns="0" rIns="0" bIns="0" rtlCol="0" anchor="t">
            <a:noAutofit/>
          </a:bodyPr>
          <a:lstStyle/>
          <a:p>
            <a:pPr marL="0" lvl="0" indent="0" algn="l">
              <a:lnSpc>
                <a:spcPts val="7080"/>
              </a:lnSpc>
              <a:spcBef>
                <a:spcPct val="0"/>
              </a:spcBef>
            </a:pPr>
            <a:r>
              <a:rPr lang="en-US" sz="5055">
                <a:solidFill>
                  <a:srgbClr val="000000"/>
                </a:solidFill>
                <a:latin typeface="Cabin Bold" panose="00000800000000000000"/>
              </a:rPr>
              <a:t>Khi chờ gõ phím ở hang phím trên thì tay các em đặt ở đâu?</a:t>
            </a:r>
            <a:endParaRPr lang="en-US" sz="5055">
              <a:solidFill>
                <a:srgbClr val="000000"/>
              </a:solidFill>
              <a:latin typeface="Cabin Bold" panose="000008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EAF1"/>
        </a:solidFill>
        <a:effectLst/>
      </p:bgPr>
    </p:bg>
    <p:spTree>
      <p:nvGrpSpPr>
        <p:cNvPr id="1" name=""/>
        <p:cNvGrpSpPr/>
        <p:nvPr/>
      </p:nvGrpSpPr>
      <p:grpSpPr>
        <a:xfrm>
          <a:off x="0" y="0"/>
          <a:ext cx="0" cy="0"/>
          <a:chOff x="0" y="0"/>
          <a:chExt cx="0" cy="0"/>
        </a:xfrm>
      </p:grpSpPr>
      <p:sp>
        <p:nvSpPr>
          <p:cNvPr id="2" name="Freeform 2"/>
          <p:cNvSpPr/>
          <p:nvPr/>
        </p:nvSpPr>
        <p:spPr>
          <a:xfrm rot="-231336" flipH="1" flipV="1">
            <a:off x="-2452496" y="5858291"/>
            <a:ext cx="6106487" cy="6215254"/>
          </a:xfrm>
          <a:custGeom>
            <a:avLst/>
            <a:gdLst/>
            <a:ahLst/>
            <a:cxnLst/>
            <a:rect l="l" t="t" r="r" b="b"/>
            <a:pathLst>
              <a:path w="6106487" h="6215254">
                <a:moveTo>
                  <a:pt x="6106487" y="6215254"/>
                </a:moveTo>
                <a:lnTo>
                  <a:pt x="0" y="6215254"/>
                </a:lnTo>
                <a:lnTo>
                  <a:pt x="0" y="0"/>
                </a:lnTo>
                <a:lnTo>
                  <a:pt x="6106487" y="0"/>
                </a:lnTo>
                <a:lnTo>
                  <a:pt x="6106487" y="6215254"/>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492060">
            <a:off x="15422736" y="-1413302"/>
            <a:ext cx="4490987" cy="4570979"/>
          </a:xfrm>
          <a:custGeom>
            <a:avLst/>
            <a:gdLst/>
            <a:ahLst/>
            <a:cxnLst/>
            <a:rect l="l" t="t" r="r" b="b"/>
            <a:pathLst>
              <a:path w="4490987" h="4570979">
                <a:moveTo>
                  <a:pt x="0" y="0"/>
                </a:moveTo>
                <a:lnTo>
                  <a:pt x="4490987" y="0"/>
                </a:lnTo>
                <a:lnTo>
                  <a:pt x="4490987" y="4570979"/>
                </a:lnTo>
                <a:lnTo>
                  <a:pt x="0" y="457097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5400000">
            <a:off x="-1898329" y="1423967"/>
            <a:ext cx="5483701" cy="3468441"/>
          </a:xfrm>
          <a:custGeom>
            <a:avLst/>
            <a:gdLst/>
            <a:ahLst/>
            <a:cxnLst/>
            <a:rect l="l" t="t" r="r" b="b"/>
            <a:pathLst>
              <a:path w="5483701" h="3468441">
                <a:moveTo>
                  <a:pt x="0" y="0"/>
                </a:moveTo>
                <a:lnTo>
                  <a:pt x="5483701" y="0"/>
                </a:lnTo>
                <a:lnTo>
                  <a:pt x="5483701" y="3468441"/>
                </a:lnTo>
                <a:lnTo>
                  <a:pt x="0" y="3468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760445">
            <a:off x="15458605" y="5089730"/>
            <a:ext cx="5483701" cy="3468441"/>
          </a:xfrm>
          <a:custGeom>
            <a:avLst/>
            <a:gdLst/>
            <a:ahLst/>
            <a:cxnLst/>
            <a:rect l="l" t="t" r="r" b="b"/>
            <a:pathLst>
              <a:path w="5483701" h="3468441">
                <a:moveTo>
                  <a:pt x="0" y="0"/>
                </a:moveTo>
                <a:lnTo>
                  <a:pt x="5483701" y="0"/>
                </a:lnTo>
                <a:lnTo>
                  <a:pt x="5483701" y="3468441"/>
                </a:lnTo>
                <a:lnTo>
                  <a:pt x="0" y="3468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843522" y="2361679"/>
            <a:ext cx="7416883" cy="3288700"/>
          </a:xfrm>
          <a:custGeom>
            <a:avLst/>
            <a:gdLst/>
            <a:ahLst/>
            <a:cxnLst/>
            <a:rect l="l" t="t" r="r" b="b"/>
            <a:pathLst>
              <a:path w="7416883" h="3288700">
                <a:moveTo>
                  <a:pt x="0" y="0"/>
                </a:moveTo>
                <a:lnTo>
                  <a:pt x="7416883" y="0"/>
                </a:lnTo>
                <a:lnTo>
                  <a:pt x="7416883" y="3288700"/>
                </a:lnTo>
                <a:lnTo>
                  <a:pt x="0" y="3288700"/>
                </a:lnTo>
                <a:lnTo>
                  <a:pt x="0" y="0"/>
                </a:lnTo>
                <a:close/>
              </a:path>
            </a:pathLst>
          </a:custGeom>
          <a:blipFill>
            <a:blip r:embed="rId5"/>
            <a:stretch>
              <a:fillRect/>
            </a:stretch>
          </a:blipFill>
        </p:spPr>
      </p:sp>
      <p:sp>
        <p:nvSpPr>
          <p:cNvPr id="7" name="Freeform 7"/>
          <p:cNvSpPr/>
          <p:nvPr/>
        </p:nvSpPr>
        <p:spPr>
          <a:xfrm>
            <a:off x="843522" y="6315834"/>
            <a:ext cx="7416883" cy="3228828"/>
          </a:xfrm>
          <a:custGeom>
            <a:avLst/>
            <a:gdLst/>
            <a:ahLst/>
            <a:cxnLst/>
            <a:rect l="l" t="t" r="r" b="b"/>
            <a:pathLst>
              <a:path w="7416883" h="3228828">
                <a:moveTo>
                  <a:pt x="0" y="0"/>
                </a:moveTo>
                <a:lnTo>
                  <a:pt x="7416883" y="0"/>
                </a:lnTo>
                <a:lnTo>
                  <a:pt x="7416883" y="3228828"/>
                </a:lnTo>
                <a:lnTo>
                  <a:pt x="0" y="3228828"/>
                </a:lnTo>
                <a:lnTo>
                  <a:pt x="0" y="0"/>
                </a:lnTo>
                <a:close/>
              </a:path>
            </a:pathLst>
          </a:custGeom>
          <a:blipFill>
            <a:blip r:embed="rId6"/>
            <a:stretch>
              <a:fillRect/>
            </a:stretch>
          </a:blipFill>
        </p:spPr>
      </p:sp>
      <p:grpSp>
        <p:nvGrpSpPr>
          <p:cNvPr id="8" name="Group 8"/>
          <p:cNvGrpSpPr/>
          <p:nvPr/>
        </p:nvGrpSpPr>
        <p:grpSpPr>
          <a:xfrm rot="0">
            <a:off x="7542865" y="577442"/>
            <a:ext cx="4244369" cy="1277358"/>
            <a:chOff x="0" y="0"/>
            <a:chExt cx="5659159" cy="1703144"/>
          </a:xfrm>
        </p:grpSpPr>
        <p:grpSp>
          <p:nvGrpSpPr>
            <p:cNvPr id="9" name="Group 9"/>
            <p:cNvGrpSpPr/>
            <p:nvPr/>
          </p:nvGrpSpPr>
          <p:grpSpPr>
            <a:xfrm rot="0">
              <a:off x="0" y="0"/>
              <a:ext cx="5659159" cy="1703144"/>
              <a:chOff x="0" y="0"/>
              <a:chExt cx="1120978" cy="337362"/>
            </a:xfrm>
          </p:grpSpPr>
          <p:sp>
            <p:nvSpPr>
              <p:cNvPr id="10" name="Freeform 10"/>
              <p:cNvSpPr/>
              <p:nvPr/>
            </p:nvSpPr>
            <p:spPr>
              <a:xfrm>
                <a:off x="0" y="0"/>
                <a:ext cx="1120978" cy="337362"/>
              </a:xfrm>
              <a:custGeom>
                <a:avLst/>
                <a:gdLst/>
                <a:ahLst/>
                <a:cxnLst/>
                <a:rect l="l" t="t" r="r" b="b"/>
                <a:pathLst>
                  <a:path w="1120978" h="337362">
                    <a:moveTo>
                      <a:pt x="47293" y="0"/>
                    </a:moveTo>
                    <a:lnTo>
                      <a:pt x="1073685" y="0"/>
                    </a:lnTo>
                    <a:cubicBezTo>
                      <a:pt x="1086228" y="0"/>
                      <a:pt x="1098257" y="4983"/>
                      <a:pt x="1107126" y="13852"/>
                    </a:cubicBezTo>
                    <a:cubicBezTo>
                      <a:pt x="1115996" y="22721"/>
                      <a:pt x="1120978" y="34750"/>
                      <a:pt x="1120978" y="47293"/>
                    </a:cubicBezTo>
                    <a:lnTo>
                      <a:pt x="1120978" y="290069"/>
                    </a:lnTo>
                    <a:cubicBezTo>
                      <a:pt x="1120978" y="316189"/>
                      <a:pt x="1099804" y="337362"/>
                      <a:pt x="1073685" y="337362"/>
                    </a:cubicBezTo>
                    <a:lnTo>
                      <a:pt x="47293" y="337362"/>
                    </a:lnTo>
                    <a:cubicBezTo>
                      <a:pt x="34750" y="337362"/>
                      <a:pt x="22721" y="332380"/>
                      <a:pt x="13852" y="323511"/>
                    </a:cubicBezTo>
                    <a:cubicBezTo>
                      <a:pt x="4983" y="314641"/>
                      <a:pt x="0" y="302612"/>
                      <a:pt x="0" y="290069"/>
                    </a:cubicBezTo>
                    <a:lnTo>
                      <a:pt x="0" y="47293"/>
                    </a:lnTo>
                    <a:cubicBezTo>
                      <a:pt x="0" y="34750"/>
                      <a:pt x="4983" y="22721"/>
                      <a:pt x="13852" y="13852"/>
                    </a:cubicBezTo>
                    <a:cubicBezTo>
                      <a:pt x="22721" y="4983"/>
                      <a:pt x="34750" y="0"/>
                      <a:pt x="47293" y="0"/>
                    </a:cubicBezTo>
                    <a:close/>
                  </a:path>
                </a:pathLst>
              </a:custGeom>
              <a:solidFill>
                <a:srgbClr val="FAE9BD"/>
              </a:solidFill>
              <a:ln w="57150" cap="rnd">
                <a:solidFill>
                  <a:srgbClr val="132B4F"/>
                </a:solidFill>
                <a:prstDash val="solid"/>
                <a:round/>
              </a:ln>
            </p:spPr>
          </p:sp>
          <p:sp>
            <p:nvSpPr>
              <p:cNvPr id="11" name="TextBox 11"/>
              <p:cNvSpPr txBox="1"/>
              <p:nvPr/>
            </p:nvSpPr>
            <p:spPr>
              <a:xfrm>
                <a:off x="0" y="0"/>
                <a:ext cx="1120978" cy="337362"/>
              </a:xfrm>
              <a:prstGeom prst="rect">
                <a:avLst/>
              </a:prstGeom>
            </p:spPr>
            <p:txBody>
              <a:bodyPr lIns="50800" tIns="50800" rIns="50800" bIns="50800" rtlCol="0" anchor="ctr"/>
              <a:lstStyle/>
              <a:p>
                <a:pPr algn="ctr">
                  <a:lnSpc>
                    <a:spcPts val="2850"/>
                  </a:lnSpc>
                </a:pPr>
              </a:p>
            </p:txBody>
          </p:sp>
        </p:grpSp>
        <p:sp>
          <p:nvSpPr>
            <p:cNvPr id="12" name="TextBox 12"/>
            <p:cNvSpPr txBox="1"/>
            <p:nvPr/>
          </p:nvSpPr>
          <p:spPr>
            <a:xfrm>
              <a:off x="0" y="219406"/>
              <a:ext cx="5498446" cy="1169083"/>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Luyện tập</a:t>
              </a:r>
              <a:endParaRPr lang="en-US" sz="5315">
                <a:solidFill>
                  <a:srgbClr val="1B1B1B"/>
                </a:solidFill>
                <a:latin typeface="Paytone One" panose="00000500000000000000"/>
              </a:endParaRPr>
            </a:p>
          </p:txBody>
        </p:sp>
      </p:grpSp>
      <p:sp>
        <p:nvSpPr>
          <p:cNvPr id="13" name="TextBox 13"/>
          <p:cNvSpPr txBox="1"/>
          <p:nvPr/>
        </p:nvSpPr>
        <p:spPr>
          <a:xfrm>
            <a:off x="10638155" y="2534285"/>
            <a:ext cx="6116955" cy="3111500"/>
          </a:xfrm>
          <a:prstGeom prst="rect">
            <a:avLst/>
          </a:prstGeom>
        </p:spPr>
        <p:txBody>
          <a:bodyPr lIns="0" tIns="0" rIns="0" bIns="0" rtlCol="0" anchor="t">
            <a:noAutofit/>
          </a:bodyPr>
          <a:lstStyle/>
          <a:p>
            <a:pPr marL="0" lvl="0" indent="0" algn="l">
              <a:lnSpc>
                <a:spcPts val="5740"/>
              </a:lnSpc>
              <a:spcBef>
                <a:spcPct val="0"/>
              </a:spcBef>
            </a:pPr>
            <a:r>
              <a:rPr lang="en-US" sz="4100">
                <a:solidFill>
                  <a:srgbClr val="000000"/>
                </a:solidFill>
                <a:latin typeface="Cabin Bold" panose="00000800000000000000"/>
              </a:rPr>
              <a:t>Em hãy gõ: qw, qw, wq, wq, ur, ur, ru, ru, ur, ei, ei, ie, ei, ie, tp, pt, tp, tp, pt, tp, oy, yo, oy, yo, oy.</a:t>
            </a:r>
            <a:endParaRPr lang="en-US" sz="4100">
              <a:solidFill>
                <a:srgbClr val="000000"/>
              </a:solidFill>
              <a:latin typeface="Cabin Bold" panose="00000800000000000000"/>
            </a:endParaRPr>
          </a:p>
        </p:txBody>
      </p:sp>
      <p:sp>
        <p:nvSpPr>
          <p:cNvPr id="14" name="TextBox 14"/>
          <p:cNvSpPr txBox="1"/>
          <p:nvPr/>
        </p:nvSpPr>
        <p:spPr>
          <a:xfrm>
            <a:off x="10638155" y="6820535"/>
            <a:ext cx="6116955" cy="2328545"/>
          </a:xfrm>
          <a:prstGeom prst="rect">
            <a:avLst/>
          </a:prstGeom>
        </p:spPr>
        <p:txBody>
          <a:bodyPr lIns="0" tIns="0" rIns="0" bIns="0" rtlCol="0" anchor="t">
            <a:noAutofit/>
          </a:bodyPr>
          <a:lstStyle/>
          <a:p>
            <a:pPr marL="0" lvl="0" indent="0" algn="l">
              <a:lnSpc>
                <a:spcPts val="5740"/>
              </a:lnSpc>
              <a:spcBef>
                <a:spcPct val="0"/>
              </a:spcBef>
            </a:pPr>
            <a:r>
              <a:rPr lang="en-US" sz="4100">
                <a:solidFill>
                  <a:srgbClr val="000000"/>
                </a:solidFill>
                <a:latin typeface="Cabin Bold" panose="00000800000000000000"/>
              </a:rPr>
              <a:t>Em hãy gõ: xm, xm, xm, mx, c, c, c, c, bv, bv, vb, vb, vn, vn, nv, nv, vn.</a:t>
            </a:r>
            <a:endParaRPr lang="en-US" sz="4100">
              <a:solidFill>
                <a:srgbClr val="000000"/>
              </a:solidFill>
              <a:latin typeface="Cabin Bold" panose="000008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6E6"/>
        </a:solidFill>
        <a:effectLst/>
      </p:bgPr>
    </p:bg>
    <p:spTree>
      <p:nvGrpSpPr>
        <p:cNvPr id="1" name=""/>
        <p:cNvGrpSpPr/>
        <p:nvPr/>
      </p:nvGrpSpPr>
      <p:grpSpPr>
        <a:xfrm>
          <a:off x="0" y="0"/>
          <a:ext cx="0" cy="0"/>
          <a:chOff x="0" y="0"/>
          <a:chExt cx="0" cy="0"/>
        </a:xfrm>
      </p:grpSpPr>
      <p:sp>
        <p:nvSpPr>
          <p:cNvPr id="2" name="Freeform 2"/>
          <p:cNvSpPr/>
          <p:nvPr/>
        </p:nvSpPr>
        <p:spPr>
          <a:xfrm rot="-231336" flipH="1" flipV="1">
            <a:off x="-2452496" y="5858291"/>
            <a:ext cx="6106487" cy="6215254"/>
          </a:xfrm>
          <a:custGeom>
            <a:avLst/>
            <a:gdLst/>
            <a:ahLst/>
            <a:cxnLst/>
            <a:rect l="l" t="t" r="r" b="b"/>
            <a:pathLst>
              <a:path w="6106487" h="6215254">
                <a:moveTo>
                  <a:pt x="6106487" y="6215254"/>
                </a:moveTo>
                <a:lnTo>
                  <a:pt x="0" y="6215254"/>
                </a:lnTo>
                <a:lnTo>
                  <a:pt x="0" y="0"/>
                </a:lnTo>
                <a:lnTo>
                  <a:pt x="6106487" y="0"/>
                </a:lnTo>
                <a:lnTo>
                  <a:pt x="6106487" y="6215254"/>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492060">
            <a:off x="15422736" y="-1413302"/>
            <a:ext cx="4490987" cy="4570979"/>
          </a:xfrm>
          <a:custGeom>
            <a:avLst/>
            <a:gdLst/>
            <a:ahLst/>
            <a:cxnLst/>
            <a:rect l="l" t="t" r="r" b="b"/>
            <a:pathLst>
              <a:path w="4490987" h="4570979">
                <a:moveTo>
                  <a:pt x="0" y="0"/>
                </a:moveTo>
                <a:lnTo>
                  <a:pt x="4490987" y="0"/>
                </a:lnTo>
                <a:lnTo>
                  <a:pt x="4490987" y="4570979"/>
                </a:lnTo>
                <a:lnTo>
                  <a:pt x="0" y="457097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4460803">
            <a:off x="-2266270" y="3507498"/>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4190651">
            <a:off x="14993123" y="789205"/>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Group 6"/>
          <p:cNvGrpSpPr/>
          <p:nvPr/>
        </p:nvGrpSpPr>
        <p:grpSpPr>
          <a:xfrm rot="0">
            <a:off x="7021815" y="577442"/>
            <a:ext cx="4244369" cy="1277358"/>
            <a:chOff x="0" y="0"/>
            <a:chExt cx="5659159" cy="1703144"/>
          </a:xfrm>
        </p:grpSpPr>
        <p:grpSp>
          <p:nvGrpSpPr>
            <p:cNvPr id="7" name="Group 7"/>
            <p:cNvGrpSpPr/>
            <p:nvPr/>
          </p:nvGrpSpPr>
          <p:grpSpPr>
            <a:xfrm rot="0">
              <a:off x="0" y="0"/>
              <a:ext cx="5659159" cy="1703144"/>
              <a:chOff x="0" y="0"/>
              <a:chExt cx="1120978" cy="337362"/>
            </a:xfrm>
          </p:grpSpPr>
          <p:sp>
            <p:nvSpPr>
              <p:cNvPr id="8" name="Freeform 8"/>
              <p:cNvSpPr/>
              <p:nvPr/>
            </p:nvSpPr>
            <p:spPr>
              <a:xfrm>
                <a:off x="0" y="0"/>
                <a:ext cx="1120978" cy="337362"/>
              </a:xfrm>
              <a:custGeom>
                <a:avLst/>
                <a:gdLst/>
                <a:ahLst/>
                <a:cxnLst/>
                <a:rect l="l" t="t" r="r" b="b"/>
                <a:pathLst>
                  <a:path w="1120978" h="337362">
                    <a:moveTo>
                      <a:pt x="47293" y="0"/>
                    </a:moveTo>
                    <a:lnTo>
                      <a:pt x="1073685" y="0"/>
                    </a:lnTo>
                    <a:cubicBezTo>
                      <a:pt x="1086228" y="0"/>
                      <a:pt x="1098257" y="4983"/>
                      <a:pt x="1107126" y="13852"/>
                    </a:cubicBezTo>
                    <a:cubicBezTo>
                      <a:pt x="1115996" y="22721"/>
                      <a:pt x="1120978" y="34750"/>
                      <a:pt x="1120978" y="47293"/>
                    </a:cubicBezTo>
                    <a:lnTo>
                      <a:pt x="1120978" y="290069"/>
                    </a:lnTo>
                    <a:cubicBezTo>
                      <a:pt x="1120978" y="316189"/>
                      <a:pt x="1099804" y="337362"/>
                      <a:pt x="1073685" y="337362"/>
                    </a:cubicBezTo>
                    <a:lnTo>
                      <a:pt x="47293" y="337362"/>
                    </a:lnTo>
                    <a:cubicBezTo>
                      <a:pt x="34750" y="337362"/>
                      <a:pt x="22721" y="332380"/>
                      <a:pt x="13852" y="323511"/>
                    </a:cubicBezTo>
                    <a:cubicBezTo>
                      <a:pt x="4983" y="314641"/>
                      <a:pt x="0" y="302612"/>
                      <a:pt x="0" y="290069"/>
                    </a:cubicBezTo>
                    <a:lnTo>
                      <a:pt x="0" y="47293"/>
                    </a:lnTo>
                    <a:cubicBezTo>
                      <a:pt x="0" y="34750"/>
                      <a:pt x="4983" y="22721"/>
                      <a:pt x="13852" y="13852"/>
                    </a:cubicBezTo>
                    <a:cubicBezTo>
                      <a:pt x="22721" y="4983"/>
                      <a:pt x="34750" y="0"/>
                      <a:pt x="47293" y="0"/>
                    </a:cubicBezTo>
                    <a:close/>
                  </a:path>
                </a:pathLst>
              </a:custGeom>
              <a:solidFill>
                <a:srgbClr val="FAE9BD"/>
              </a:solidFill>
              <a:ln w="57150" cap="rnd">
                <a:solidFill>
                  <a:srgbClr val="132B4F"/>
                </a:solidFill>
                <a:prstDash val="solid"/>
                <a:round/>
              </a:ln>
            </p:spPr>
          </p:sp>
          <p:sp>
            <p:nvSpPr>
              <p:cNvPr id="9" name="TextBox 9"/>
              <p:cNvSpPr txBox="1"/>
              <p:nvPr/>
            </p:nvSpPr>
            <p:spPr>
              <a:xfrm>
                <a:off x="0" y="0"/>
                <a:ext cx="1120978" cy="337362"/>
              </a:xfrm>
              <a:prstGeom prst="rect">
                <a:avLst/>
              </a:prstGeom>
            </p:spPr>
            <p:txBody>
              <a:bodyPr lIns="50800" tIns="50800" rIns="50800" bIns="50800" rtlCol="0" anchor="ctr"/>
              <a:lstStyle/>
              <a:p>
                <a:pPr algn="ctr">
                  <a:lnSpc>
                    <a:spcPts val="2850"/>
                  </a:lnSpc>
                </a:pPr>
              </a:p>
            </p:txBody>
          </p:sp>
        </p:grpSp>
        <p:sp>
          <p:nvSpPr>
            <p:cNvPr id="10" name="TextBox 10"/>
            <p:cNvSpPr txBox="1"/>
            <p:nvPr/>
          </p:nvSpPr>
          <p:spPr>
            <a:xfrm>
              <a:off x="0" y="219287"/>
              <a:ext cx="5498254" cy="1432560"/>
            </a:xfrm>
            <a:prstGeom prst="rect">
              <a:avLst/>
            </a:prstGeom>
          </p:spPr>
          <p:txBody>
            <a:bodyPr lIns="0" tIns="0" rIns="0" bIns="0" rtlCol="0" anchor="t">
              <a:noAutofit/>
            </a:bodyPr>
            <a:lstStyle/>
            <a:p>
              <a:pPr algn="ctr">
                <a:lnSpc>
                  <a:spcPts val="7440"/>
                </a:lnSpc>
              </a:pPr>
              <a:r>
                <a:rPr lang="en-US" sz="5315">
                  <a:solidFill>
                    <a:srgbClr val="1B1B1B"/>
                  </a:solidFill>
                  <a:latin typeface="Paytone One" panose="00000500000000000000"/>
                </a:rPr>
                <a:t>Vận dụng</a:t>
              </a:r>
              <a:endParaRPr lang="en-US" sz="5315">
                <a:solidFill>
                  <a:srgbClr val="1B1B1B"/>
                </a:solidFill>
                <a:latin typeface="Paytone One" panose="00000500000000000000"/>
              </a:endParaRPr>
            </a:p>
          </p:txBody>
        </p:sp>
      </p:grpSp>
      <p:sp>
        <p:nvSpPr>
          <p:cNvPr id="11" name="TextBox 11"/>
          <p:cNvSpPr txBox="1"/>
          <p:nvPr/>
        </p:nvSpPr>
        <p:spPr>
          <a:xfrm>
            <a:off x="3246120" y="2541270"/>
            <a:ext cx="11796395" cy="892810"/>
          </a:xfrm>
          <a:prstGeom prst="rect">
            <a:avLst/>
          </a:prstGeom>
        </p:spPr>
        <p:txBody>
          <a:bodyPr lIns="0" tIns="0" rIns="0" bIns="0" rtlCol="0" anchor="t">
            <a:noAutofit/>
          </a:bodyPr>
          <a:lstStyle/>
          <a:p>
            <a:pPr algn="l">
              <a:lnSpc>
                <a:spcPts val="5290"/>
              </a:lnSpc>
            </a:pPr>
            <a:r>
              <a:rPr lang="en-US" sz="5290">
                <a:solidFill>
                  <a:srgbClr val="1E1E1E"/>
                </a:solidFill>
                <a:latin typeface="Paytone One" panose="00000500000000000000"/>
              </a:rPr>
              <a:t>CUỘC THI: AI GÕ NHANH, GÕ ĐÚNG</a:t>
            </a:r>
            <a:endParaRPr lang="en-US" sz="5290">
              <a:solidFill>
                <a:srgbClr val="1E1E1E"/>
              </a:solidFill>
              <a:latin typeface="Paytone One" panose="00000500000000000000"/>
            </a:endParaRPr>
          </a:p>
        </p:txBody>
      </p:sp>
      <p:sp>
        <p:nvSpPr>
          <p:cNvPr id="12" name="TextBox 12"/>
          <p:cNvSpPr txBox="1"/>
          <p:nvPr/>
        </p:nvSpPr>
        <p:spPr>
          <a:xfrm>
            <a:off x="779145" y="3162300"/>
            <a:ext cx="16729710" cy="6518910"/>
          </a:xfrm>
          <a:prstGeom prst="rect">
            <a:avLst/>
          </a:prstGeom>
        </p:spPr>
        <p:txBody>
          <a:bodyPr lIns="0" tIns="0" rIns="0" bIns="0" rtlCol="0" anchor="t">
            <a:noAutofit/>
          </a:bodyPr>
          <a:lstStyle/>
          <a:p>
            <a:pPr algn="ctr">
              <a:lnSpc>
                <a:spcPts val="11985"/>
              </a:lnSpc>
            </a:pPr>
            <a:r>
              <a:rPr lang="en-US" sz="5600" spc="201">
                <a:solidFill>
                  <a:srgbClr val="000000"/>
                </a:solidFill>
                <a:latin typeface="Cabin Bold" panose="00000800000000000000"/>
              </a:rPr>
              <a:t>Luật chơi</a:t>
            </a:r>
            <a:endParaRPr lang="en-US" sz="5600" spc="201">
              <a:solidFill>
                <a:srgbClr val="000000"/>
              </a:solidFill>
              <a:latin typeface="Cabin Bold" panose="00000800000000000000"/>
            </a:endParaRPr>
          </a:p>
          <a:p>
            <a:pPr marL="734060" lvl="1" indent="-367030" algn="l">
              <a:lnSpc>
                <a:spcPts val="7275"/>
              </a:lnSpc>
              <a:buFont typeface="Arial" panose="020B0604020202020204"/>
              <a:buChar char="•"/>
            </a:pPr>
            <a:r>
              <a:rPr lang="en-US" sz="3400" spc="122">
                <a:solidFill>
                  <a:srgbClr val="000000"/>
                </a:solidFill>
                <a:latin typeface="Cabin" panose="00000500000000000000"/>
              </a:rPr>
              <a:t>Chia lớp làm các nhóm 2 HS: 1 HS thực hiện gõ, 1 HS trực tiếp giám sát, kiểm tra, tính giờ theo đồng hồ của máy tính. (Sau đó đổi lại vai trò cho nhau)</a:t>
            </a:r>
            <a:endParaRPr lang="en-US" sz="3400" spc="122">
              <a:solidFill>
                <a:srgbClr val="000000"/>
              </a:solidFill>
              <a:latin typeface="Cabin" panose="00000500000000000000"/>
            </a:endParaRPr>
          </a:p>
          <a:p>
            <a:pPr marL="734060" lvl="1" indent="-367030" algn="l">
              <a:lnSpc>
                <a:spcPts val="7275"/>
              </a:lnSpc>
              <a:buFont typeface="Arial" panose="020B0604020202020204"/>
              <a:buChar char="•"/>
            </a:pPr>
            <a:r>
              <a:rPr lang="en-US" sz="3400" spc="122">
                <a:solidFill>
                  <a:srgbClr val="000000"/>
                </a:solidFill>
                <a:latin typeface="Cabin" panose="00000500000000000000"/>
              </a:rPr>
              <a:t>GV đọc cho HS thực hiện gõ trên phần mềm Notepad.</a:t>
            </a:r>
            <a:endParaRPr lang="en-US" sz="3400" spc="122">
              <a:solidFill>
                <a:srgbClr val="000000"/>
              </a:solidFill>
              <a:latin typeface="Cabin" panose="00000500000000000000"/>
            </a:endParaRPr>
          </a:p>
          <a:p>
            <a:pPr marL="734060" lvl="1" indent="-367030" algn="l">
              <a:lnSpc>
                <a:spcPts val="7275"/>
              </a:lnSpc>
              <a:buFont typeface="Arial" panose="020B0604020202020204"/>
              <a:buChar char="•"/>
            </a:pPr>
            <a:r>
              <a:rPr lang="en-US" sz="3400" spc="122">
                <a:solidFill>
                  <a:srgbClr val="000000"/>
                </a:solidFill>
                <a:latin typeface="Cabin" panose="00000500000000000000"/>
              </a:rPr>
              <a:t>Người chiến thắng thông qua kết quả của người giám sát: bạn gõ đúng nhiều nhất với thời gian ngắn nhất.</a:t>
            </a:r>
            <a:endParaRPr lang="en-US" sz="3400" spc="122">
              <a:solidFill>
                <a:srgbClr val="000000"/>
              </a:solidFill>
              <a:latin typeface="Cabin" panose="000005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6E6"/>
        </a:solidFill>
        <a:effectLst/>
      </p:bgPr>
    </p:bg>
    <p:spTree>
      <p:nvGrpSpPr>
        <p:cNvPr id="1" name=""/>
        <p:cNvGrpSpPr/>
        <p:nvPr/>
      </p:nvGrpSpPr>
      <p:grpSpPr>
        <a:xfrm>
          <a:off x="0" y="0"/>
          <a:ext cx="0" cy="0"/>
          <a:chOff x="0" y="0"/>
          <a:chExt cx="0" cy="0"/>
        </a:xfrm>
      </p:grpSpPr>
      <p:grpSp>
        <p:nvGrpSpPr>
          <p:cNvPr id="2" name="Group 2"/>
          <p:cNvGrpSpPr/>
          <p:nvPr/>
        </p:nvGrpSpPr>
        <p:grpSpPr>
          <a:xfrm rot="0">
            <a:off x="1323871" y="1581798"/>
            <a:ext cx="15375720" cy="7676502"/>
            <a:chOff x="0" y="0"/>
            <a:chExt cx="4049572" cy="2021795"/>
          </a:xfrm>
        </p:grpSpPr>
        <p:sp>
          <p:nvSpPr>
            <p:cNvPr id="3" name="Freeform 3"/>
            <p:cNvSpPr/>
            <p:nvPr/>
          </p:nvSpPr>
          <p:spPr>
            <a:xfrm>
              <a:off x="0" y="0"/>
              <a:ext cx="4049573" cy="2021795"/>
            </a:xfrm>
            <a:custGeom>
              <a:avLst/>
              <a:gdLst/>
              <a:ahLst/>
              <a:cxnLst/>
              <a:rect l="l" t="t" r="r" b="b"/>
              <a:pathLst>
                <a:path w="4049573" h="2021795">
                  <a:moveTo>
                    <a:pt x="25679" y="0"/>
                  </a:moveTo>
                  <a:lnTo>
                    <a:pt x="4023893" y="0"/>
                  </a:lnTo>
                  <a:cubicBezTo>
                    <a:pt x="4038076" y="0"/>
                    <a:pt x="4049573" y="11497"/>
                    <a:pt x="4049573" y="25679"/>
                  </a:cubicBezTo>
                  <a:lnTo>
                    <a:pt x="4049573" y="1996116"/>
                  </a:lnTo>
                  <a:cubicBezTo>
                    <a:pt x="4049573" y="2002926"/>
                    <a:pt x="4046867" y="2009458"/>
                    <a:pt x="4042051" y="2014274"/>
                  </a:cubicBezTo>
                  <a:cubicBezTo>
                    <a:pt x="4037235" y="2019089"/>
                    <a:pt x="4030704" y="2021795"/>
                    <a:pt x="4023893" y="2021795"/>
                  </a:cubicBezTo>
                  <a:lnTo>
                    <a:pt x="25679" y="2021795"/>
                  </a:lnTo>
                  <a:cubicBezTo>
                    <a:pt x="18869" y="2021795"/>
                    <a:pt x="12337" y="2019089"/>
                    <a:pt x="7521" y="2014274"/>
                  </a:cubicBezTo>
                  <a:cubicBezTo>
                    <a:pt x="2705" y="2009458"/>
                    <a:pt x="0" y="2002926"/>
                    <a:pt x="0" y="1996116"/>
                  </a:cubicBezTo>
                  <a:lnTo>
                    <a:pt x="0" y="25679"/>
                  </a:lnTo>
                  <a:cubicBezTo>
                    <a:pt x="0" y="18869"/>
                    <a:pt x="2705" y="12337"/>
                    <a:pt x="7521" y="7521"/>
                  </a:cubicBezTo>
                  <a:cubicBezTo>
                    <a:pt x="12337" y="2705"/>
                    <a:pt x="18869" y="0"/>
                    <a:pt x="25679" y="0"/>
                  </a:cubicBezTo>
                  <a:close/>
                </a:path>
              </a:pathLst>
            </a:custGeom>
            <a:solidFill>
              <a:srgbClr val="FFFFFF"/>
            </a:solidFill>
          </p:spPr>
        </p:sp>
        <p:sp>
          <p:nvSpPr>
            <p:cNvPr id="4" name="TextBox 4"/>
            <p:cNvSpPr txBox="1"/>
            <p:nvPr/>
          </p:nvSpPr>
          <p:spPr>
            <a:xfrm>
              <a:off x="0" y="-38100"/>
              <a:ext cx="4049572" cy="2059895"/>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rot="-4460803">
            <a:off x="-2833585" y="181818"/>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rot="-4190651">
            <a:off x="14863409" y="6306307"/>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7" name="Freeform 7"/>
          <p:cNvSpPr/>
          <p:nvPr/>
        </p:nvSpPr>
        <p:spPr>
          <a:xfrm rot="-231336" flipH="1" flipV="1">
            <a:off x="-1553447" y="7922132"/>
            <a:ext cx="3811969" cy="3879866"/>
          </a:xfrm>
          <a:custGeom>
            <a:avLst/>
            <a:gdLst/>
            <a:ahLst/>
            <a:cxnLst/>
            <a:rect l="l" t="t" r="r" b="b"/>
            <a:pathLst>
              <a:path w="3811969" h="3879866">
                <a:moveTo>
                  <a:pt x="3811968" y="3879866"/>
                </a:moveTo>
                <a:lnTo>
                  <a:pt x="0" y="3879866"/>
                </a:lnTo>
                <a:lnTo>
                  <a:pt x="0" y="0"/>
                </a:lnTo>
                <a:lnTo>
                  <a:pt x="3811968" y="0"/>
                </a:lnTo>
                <a:lnTo>
                  <a:pt x="3811968" y="3879866"/>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112986">
            <a:off x="16081467" y="-1181746"/>
            <a:ext cx="3811969" cy="3879866"/>
          </a:xfrm>
          <a:custGeom>
            <a:avLst/>
            <a:gdLst/>
            <a:ahLst/>
            <a:cxnLst/>
            <a:rect l="l" t="t" r="r" b="b"/>
            <a:pathLst>
              <a:path w="3811969" h="3879866">
                <a:moveTo>
                  <a:pt x="0" y="0"/>
                </a:moveTo>
                <a:lnTo>
                  <a:pt x="3811969" y="0"/>
                </a:lnTo>
                <a:lnTo>
                  <a:pt x="3811969" y="3879866"/>
                </a:lnTo>
                <a:lnTo>
                  <a:pt x="0" y="38798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841052" y="7057904"/>
            <a:ext cx="1230176" cy="1305803"/>
          </a:xfrm>
          <a:custGeom>
            <a:avLst/>
            <a:gdLst/>
            <a:ahLst/>
            <a:cxnLst/>
            <a:rect l="l" t="t" r="r" b="b"/>
            <a:pathLst>
              <a:path w="1230176" h="1305803">
                <a:moveTo>
                  <a:pt x="0" y="0"/>
                </a:moveTo>
                <a:lnTo>
                  <a:pt x="1230176" y="0"/>
                </a:lnTo>
                <a:lnTo>
                  <a:pt x="1230176" y="1305803"/>
                </a:lnTo>
                <a:lnTo>
                  <a:pt x="0" y="13058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6216772" y="2420491"/>
            <a:ext cx="1230176" cy="1305803"/>
          </a:xfrm>
          <a:custGeom>
            <a:avLst/>
            <a:gdLst/>
            <a:ahLst/>
            <a:cxnLst/>
            <a:rect l="l" t="t" r="r" b="b"/>
            <a:pathLst>
              <a:path w="1230176" h="1305803">
                <a:moveTo>
                  <a:pt x="0" y="0"/>
                </a:moveTo>
                <a:lnTo>
                  <a:pt x="1230176" y="0"/>
                </a:lnTo>
                <a:lnTo>
                  <a:pt x="1230176" y="1305804"/>
                </a:lnTo>
                <a:lnTo>
                  <a:pt x="0" y="13058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1" name="Group 11"/>
          <p:cNvGrpSpPr/>
          <p:nvPr/>
        </p:nvGrpSpPr>
        <p:grpSpPr>
          <a:xfrm rot="0">
            <a:off x="7021815" y="758187"/>
            <a:ext cx="4244369" cy="1277358"/>
            <a:chOff x="0" y="0"/>
            <a:chExt cx="5659159" cy="1703144"/>
          </a:xfrm>
        </p:grpSpPr>
        <p:grpSp>
          <p:nvGrpSpPr>
            <p:cNvPr id="12" name="Group 12"/>
            <p:cNvGrpSpPr/>
            <p:nvPr/>
          </p:nvGrpSpPr>
          <p:grpSpPr>
            <a:xfrm rot="0">
              <a:off x="0" y="0"/>
              <a:ext cx="5659159" cy="1703144"/>
              <a:chOff x="0" y="0"/>
              <a:chExt cx="1120978" cy="337362"/>
            </a:xfrm>
          </p:grpSpPr>
          <p:sp>
            <p:nvSpPr>
              <p:cNvPr id="13" name="Freeform 13"/>
              <p:cNvSpPr/>
              <p:nvPr/>
            </p:nvSpPr>
            <p:spPr>
              <a:xfrm>
                <a:off x="0" y="0"/>
                <a:ext cx="1120978" cy="337362"/>
              </a:xfrm>
              <a:custGeom>
                <a:avLst/>
                <a:gdLst/>
                <a:ahLst/>
                <a:cxnLst/>
                <a:rect l="l" t="t" r="r" b="b"/>
                <a:pathLst>
                  <a:path w="1120978" h="337362">
                    <a:moveTo>
                      <a:pt x="47293" y="0"/>
                    </a:moveTo>
                    <a:lnTo>
                      <a:pt x="1073685" y="0"/>
                    </a:lnTo>
                    <a:cubicBezTo>
                      <a:pt x="1086228" y="0"/>
                      <a:pt x="1098257" y="4983"/>
                      <a:pt x="1107126" y="13852"/>
                    </a:cubicBezTo>
                    <a:cubicBezTo>
                      <a:pt x="1115996" y="22721"/>
                      <a:pt x="1120978" y="34750"/>
                      <a:pt x="1120978" y="47293"/>
                    </a:cubicBezTo>
                    <a:lnTo>
                      <a:pt x="1120978" y="290069"/>
                    </a:lnTo>
                    <a:cubicBezTo>
                      <a:pt x="1120978" y="316189"/>
                      <a:pt x="1099804" y="337362"/>
                      <a:pt x="1073685" y="337362"/>
                    </a:cubicBezTo>
                    <a:lnTo>
                      <a:pt x="47293" y="337362"/>
                    </a:lnTo>
                    <a:cubicBezTo>
                      <a:pt x="34750" y="337362"/>
                      <a:pt x="22721" y="332380"/>
                      <a:pt x="13852" y="323511"/>
                    </a:cubicBezTo>
                    <a:cubicBezTo>
                      <a:pt x="4983" y="314641"/>
                      <a:pt x="0" y="302612"/>
                      <a:pt x="0" y="290069"/>
                    </a:cubicBezTo>
                    <a:lnTo>
                      <a:pt x="0" y="47293"/>
                    </a:lnTo>
                    <a:cubicBezTo>
                      <a:pt x="0" y="34750"/>
                      <a:pt x="4983" y="22721"/>
                      <a:pt x="13852" y="13852"/>
                    </a:cubicBezTo>
                    <a:cubicBezTo>
                      <a:pt x="22721" y="4983"/>
                      <a:pt x="34750" y="0"/>
                      <a:pt x="47293" y="0"/>
                    </a:cubicBezTo>
                    <a:close/>
                  </a:path>
                </a:pathLst>
              </a:custGeom>
              <a:solidFill>
                <a:srgbClr val="FAE9BD"/>
              </a:solidFill>
              <a:ln w="57150" cap="rnd">
                <a:solidFill>
                  <a:srgbClr val="132B4F"/>
                </a:solidFill>
                <a:prstDash val="solid"/>
                <a:round/>
              </a:ln>
            </p:spPr>
          </p:sp>
          <p:sp>
            <p:nvSpPr>
              <p:cNvPr id="14" name="TextBox 14"/>
              <p:cNvSpPr txBox="1"/>
              <p:nvPr/>
            </p:nvSpPr>
            <p:spPr>
              <a:xfrm>
                <a:off x="0" y="0"/>
                <a:ext cx="1120978" cy="337362"/>
              </a:xfrm>
              <a:prstGeom prst="rect">
                <a:avLst/>
              </a:prstGeom>
            </p:spPr>
            <p:txBody>
              <a:bodyPr lIns="50800" tIns="50800" rIns="50800" bIns="50800" rtlCol="0" anchor="ctr"/>
              <a:lstStyle/>
              <a:p>
                <a:pPr algn="ctr">
                  <a:lnSpc>
                    <a:spcPts val="2850"/>
                  </a:lnSpc>
                </a:pPr>
              </a:p>
            </p:txBody>
          </p:sp>
        </p:grpSp>
        <p:sp>
          <p:nvSpPr>
            <p:cNvPr id="15" name="TextBox 15"/>
            <p:cNvSpPr txBox="1"/>
            <p:nvPr/>
          </p:nvSpPr>
          <p:spPr>
            <a:xfrm>
              <a:off x="0" y="219406"/>
              <a:ext cx="5498446" cy="1169083"/>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Ghi nhớ</a:t>
              </a:r>
              <a:endParaRPr lang="en-US" sz="5315">
                <a:solidFill>
                  <a:srgbClr val="1B1B1B"/>
                </a:solidFill>
                <a:latin typeface="Paytone One" panose="00000500000000000000"/>
              </a:endParaRPr>
            </a:p>
          </p:txBody>
        </p:sp>
      </p:grpSp>
      <p:sp>
        <p:nvSpPr>
          <p:cNvPr id="16" name="Freeform 16"/>
          <p:cNvSpPr/>
          <p:nvPr/>
        </p:nvSpPr>
        <p:spPr>
          <a:xfrm>
            <a:off x="11609547" y="5279552"/>
            <a:ext cx="4607225" cy="4862507"/>
          </a:xfrm>
          <a:custGeom>
            <a:avLst/>
            <a:gdLst/>
            <a:ahLst/>
            <a:cxnLst/>
            <a:rect l="l" t="t" r="r" b="b"/>
            <a:pathLst>
              <a:path w="4607225" h="4862507">
                <a:moveTo>
                  <a:pt x="0" y="0"/>
                </a:moveTo>
                <a:lnTo>
                  <a:pt x="4607225" y="0"/>
                </a:lnTo>
                <a:lnTo>
                  <a:pt x="4607225" y="4862507"/>
                </a:lnTo>
                <a:lnTo>
                  <a:pt x="0" y="4862507"/>
                </a:lnTo>
                <a:lnTo>
                  <a:pt x="0" y="0"/>
                </a:lnTo>
                <a:close/>
              </a:path>
            </a:pathLst>
          </a:custGeom>
          <a:blipFill>
            <a:blip r:embed="rId7"/>
            <a:stretch>
              <a:fillRect/>
            </a:stretch>
          </a:blipFill>
        </p:spPr>
      </p:sp>
      <p:sp>
        <p:nvSpPr>
          <p:cNvPr id="17" name="TextBox 17"/>
          <p:cNvSpPr txBox="1"/>
          <p:nvPr/>
        </p:nvSpPr>
        <p:spPr>
          <a:xfrm>
            <a:off x="2025998" y="3159087"/>
            <a:ext cx="14190774" cy="3864051"/>
          </a:xfrm>
          <a:prstGeom prst="rect">
            <a:avLst/>
          </a:prstGeom>
        </p:spPr>
        <p:txBody>
          <a:bodyPr lIns="0" tIns="0" rIns="0" bIns="0" rtlCol="0" anchor="t">
            <a:spAutoFit/>
          </a:bodyPr>
          <a:lstStyle/>
          <a:p>
            <a:pPr algn="ctr">
              <a:lnSpc>
                <a:spcPts val="7730"/>
              </a:lnSpc>
            </a:pPr>
            <a:r>
              <a:rPr lang="en-US" sz="5520">
                <a:solidFill>
                  <a:srgbClr val="000000"/>
                </a:solidFill>
                <a:latin typeface="Cabin Bold" panose="00000800000000000000"/>
              </a:rPr>
              <a:t>Mỗi ngón tay được phân công gõ một số phím. Khi chờ gõ phím, những ngón tay đặt trên </a:t>
            </a:r>
            <a:endParaRPr lang="en-US" sz="5520">
              <a:solidFill>
                <a:srgbClr val="000000"/>
              </a:solidFill>
              <a:latin typeface="Cabin Bold" panose="00000800000000000000"/>
            </a:endParaRPr>
          </a:p>
          <a:p>
            <a:pPr algn="ctr">
              <a:lnSpc>
                <a:spcPts val="7730"/>
              </a:lnSpc>
            </a:pPr>
            <a:r>
              <a:rPr lang="en-US" sz="5520">
                <a:solidFill>
                  <a:srgbClr val="000000"/>
                </a:solidFill>
                <a:latin typeface="Cabin Bold" panose="00000800000000000000"/>
              </a:rPr>
              <a:t>hàng phím cơ sở. </a:t>
            </a:r>
            <a:endParaRPr lang="en-US" sz="5520">
              <a:solidFill>
                <a:srgbClr val="000000"/>
              </a:solidFill>
              <a:latin typeface="Cabin Bold" panose="00000800000000000000"/>
            </a:endParaRPr>
          </a:p>
          <a:p>
            <a:pPr marL="0" lvl="0" indent="0" algn="l">
              <a:lnSpc>
                <a:spcPts val="7730"/>
              </a:lnSpc>
              <a:spcBef>
                <a:spcPct val="0"/>
              </a:spcBef>
            </a:p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AEAF1"/>
        </a:solidFill>
        <a:effectLst/>
      </p:bgPr>
    </p:bg>
    <p:spTree>
      <p:nvGrpSpPr>
        <p:cNvPr id="1" name=""/>
        <p:cNvGrpSpPr/>
        <p:nvPr/>
      </p:nvGrpSpPr>
      <p:grpSpPr>
        <a:xfrm>
          <a:off x="0" y="0"/>
          <a:ext cx="0" cy="0"/>
          <a:chOff x="0" y="0"/>
          <a:chExt cx="0" cy="0"/>
        </a:xfrm>
      </p:grpSpPr>
      <p:sp>
        <p:nvSpPr>
          <p:cNvPr id="2" name="Freeform 2"/>
          <p:cNvSpPr/>
          <p:nvPr/>
        </p:nvSpPr>
        <p:spPr>
          <a:xfrm rot="5182360" flipH="1" flipV="1">
            <a:off x="14820022" y="-1577735"/>
            <a:ext cx="6586234" cy="6347483"/>
          </a:xfrm>
          <a:custGeom>
            <a:avLst/>
            <a:gdLst/>
            <a:ahLst/>
            <a:cxnLst/>
            <a:rect l="l" t="t" r="r" b="b"/>
            <a:pathLst>
              <a:path w="6586234" h="6347483">
                <a:moveTo>
                  <a:pt x="6586234" y="6347482"/>
                </a:moveTo>
                <a:lnTo>
                  <a:pt x="0" y="6347482"/>
                </a:lnTo>
                <a:lnTo>
                  <a:pt x="0" y="0"/>
                </a:lnTo>
                <a:lnTo>
                  <a:pt x="6586234" y="0"/>
                </a:lnTo>
                <a:lnTo>
                  <a:pt x="6586234" y="6347482"/>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4283551" y="-113483"/>
            <a:ext cx="9193130" cy="8106669"/>
          </a:xfrm>
          <a:custGeom>
            <a:avLst/>
            <a:gdLst/>
            <a:ahLst/>
            <a:cxnLst/>
            <a:rect l="l" t="t" r="r" b="b"/>
            <a:pathLst>
              <a:path w="9193130" h="8106669">
                <a:moveTo>
                  <a:pt x="0" y="0"/>
                </a:moveTo>
                <a:lnTo>
                  <a:pt x="9193130" y="0"/>
                </a:lnTo>
                <a:lnTo>
                  <a:pt x="9193130" y="8106669"/>
                </a:lnTo>
                <a:lnTo>
                  <a:pt x="0" y="8106669"/>
                </a:lnTo>
                <a:lnTo>
                  <a:pt x="0" y="0"/>
                </a:lnTo>
                <a:close/>
              </a:path>
            </a:pathLst>
          </a:custGeom>
          <a:blipFill>
            <a:blip r:embed="rId3">
              <a:alphaModFix amt="27000"/>
              <a:extLst>
                <a:ext uri="{96DAC541-7B7A-43D3-8B79-37D633B846F1}">
                  <asvg:svgBlip xmlns:asvg="http://schemas.microsoft.com/office/drawing/2016/SVG/main" r:embed="rId4"/>
                </a:ext>
              </a:extLst>
            </a:blip>
            <a:stretch>
              <a:fillRect/>
            </a:stretch>
          </a:blipFill>
        </p:spPr>
      </p:sp>
      <p:sp>
        <p:nvSpPr>
          <p:cNvPr id="4" name="Freeform 4"/>
          <p:cNvSpPr/>
          <p:nvPr/>
        </p:nvSpPr>
        <p:spPr>
          <a:xfrm rot="9216947">
            <a:off x="-2707183" y="-2145041"/>
            <a:ext cx="6586234" cy="6347483"/>
          </a:xfrm>
          <a:custGeom>
            <a:avLst/>
            <a:gdLst/>
            <a:ahLst/>
            <a:cxnLst/>
            <a:rect l="l" t="t" r="r" b="b"/>
            <a:pathLst>
              <a:path w="6586234" h="6347483">
                <a:moveTo>
                  <a:pt x="0" y="0"/>
                </a:moveTo>
                <a:lnTo>
                  <a:pt x="6586233" y="0"/>
                </a:lnTo>
                <a:lnTo>
                  <a:pt x="6586233" y="6347482"/>
                </a:lnTo>
                <a:lnTo>
                  <a:pt x="0" y="634748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5" name="Freeform 5"/>
          <p:cNvSpPr/>
          <p:nvPr/>
        </p:nvSpPr>
        <p:spPr>
          <a:xfrm>
            <a:off x="-1859210" y="5662926"/>
            <a:ext cx="7315200" cy="3617699"/>
          </a:xfrm>
          <a:custGeom>
            <a:avLst/>
            <a:gdLst/>
            <a:ahLst/>
            <a:cxnLst/>
            <a:rect l="l" t="t" r="r" b="b"/>
            <a:pathLst>
              <a:path w="7315200" h="3617699">
                <a:moveTo>
                  <a:pt x="0" y="0"/>
                </a:moveTo>
                <a:lnTo>
                  <a:pt x="7315200" y="0"/>
                </a:lnTo>
                <a:lnTo>
                  <a:pt x="7315200" y="3617699"/>
                </a:lnTo>
                <a:lnTo>
                  <a:pt x="0" y="3617699"/>
                </a:lnTo>
                <a:lnTo>
                  <a:pt x="0" y="0"/>
                </a:lnTo>
                <a:close/>
              </a:path>
            </a:pathLst>
          </a:custGeom>
          <a:blipFill>
            <a:blip r:embed="rId5">
              <a:alphaModFix amt="35000"/>
              <a:extLst>
                <a:ext uri="{96DAC541-7B7A-43D3-8B79-37D633B846F1}">
                  <asvg:svgBlip xmlns:asvg="http://schemas.microsoft.com/office/drawing/2016/SVG/main" r:embed="rId6"/>
                </a:ext>
              </a:extLst>
            </a:blip>
            <a:stretch>
              <a:fillRect/>
            </a:stretch>
          </a:blipFill>
        </p:spPr>
      </p:sp>
      <p:sp>
        <p:nvSpPr>
          <p:cNvPr id="6" name="Freeform 6"/>
          <p:cNvSpPr/>
          <p:nvPr/>
        </p:nvSpPr>
        <p:spPr>
          <a:xfrm>
            <a:off x="-2403108" y="6067025"/>
            <a:ext cx="7315200" cy="3617699"/>
          </a:xfrm>
          <a:custGeom>
            <a:avLst/>
            <a:gdLst/>
            <a:ahLst/>
            <a:cxnLst/>
            <a:rect l="l" t="t" r="r" b="b"/>
            <a:pathLst>
              <a:path w="7315200" h="3617699">
                <a:moveTo>
                  <a:pt x="0" y="0"/>
                </a:moveTo>
                <a:lnTo>
                  <a:pt x="7315200" y="0"/>
                </a:lnTo>
                <a:lnTo>
                  <a:pt x="7315200" y="3617699"/>
                </a:lnTo>
                <a:lnTo>
                  <a:pt x="0" y="3617699"/>
                </a:lnTo>
                <a:lnTo>
                  <a:pt x="0" y="0"/>
                </a:lnTo>
                <a:close/>
              </a:path>
            </a:pathLst>
          </a:custGeom>
          <a:blipFill>
            <a:blip r:embed="rId5">
              <a:alphaModFix amt="35000"/>
              <a:extLst>
                <a:ext uri="{96DAC541-7B7A-43D3-8B79-37D633B846F1}">
                  <asvg:svgBlip xmlns:asvg="http://schemas.microsoft.com/office/drawing/2016/SVG/main" r:embed="rId6"/>
                </a:ext>
              </a:extLst>
            </a:blip>
            <a:stretch>
              <a:fillRect/>
            </a:stretch>
          </a:blipFill>
        </p:spPr>
      </p:sp>
      <p:sp>
        <p:nvSpPr>
          <p:cNvPr id="7" name="Freeform 7"/>
          <p:cNvSpPr/>
          <p:nvPr/>
        </p:nvSpPr>
        <p:spPr>
          <a:xfrm flipH="1">
            <a:off x="12449929" y="5662926"/>
            <a:ext cx="7315200" cy="3617699"/>
          </a:xfrm>
          <a:custGeom>
            <a:avLst/>
            <a:gdLst/>
            <a:ahLst/>
            <a:cxnLst/>
            <a:rect l="l" t="t" r="r" b="b"/>
            <a:pathLst>
              <a:path w="7315200" h="3617699">
                <a:moveTo>
                  <a:pt x="7315200" y="0"/>
                </a:moveTo>
                <a:lnTo>
                  <a:pt x="0" y="0"/>
                </a:lnTo>
                <a:lnTo>
                  <a:pt x="0" y="3617699"/>
                </a:lnTo>
                <a:lnTo>
                  <a:pt x="7315200" y="3617699"/>
                </a:lnTo>
                <a:lnTo>
                  <a:pt x="7315200" y="0"/>
                </a:lnTo>
                <a:close/>
              </a:path>
            </a:pathLst>
          </a:custGeom>
          <a:blipFill>
            <a:blip r:embed="rId5">
              <a:alphaModFix amt="35000"/>
              <a:extLst>
                <a:ext uri="{96DAC541-7B7A-43D3-8B79-37D633B846F1}">
                  <asvg:svgBlip xmlns:asvg="http://schemas.microsoft.com/office/drawing/2016/SVG/main" r:embed="rId6"/>
                </a:ext>
              </a:extLst>
            </a:blip>
            <a:stretch>
              <a:fillRect/>
            </a:stretch>
          </a:blipFill>
        </p:spPr>
      </p:sp>
      <p:sp>
        <p:nvSpPr>
          <p:cNvPr id="8" name="Freeform 8"/>
          <p:cNvSpPr/>
          <p:nvPr/>
        </p:nvSpPr>
        <p:spPr>
          <a:xfrm flipH="1">
            <a:off x="12891774" y="6327555"/>
            <a:ext cx="7315200" cy="3617699"/>
          </a:xfrm>
          <a:custGeom>
            <a:avLst/>
            <a:gdLst/>
            <a:ahLst/>
            <a:cxnLst/>
            <a:rect l="l" t="t" r="r" b="b"/>
            <a:pathLst>
              <a:path w="7315200" h="3617699">
                <a:moveTo>
                  <a:pt x="7315200" y="0"/>
                </a:moveTo>
                <a:lnTo>
                  <a:pt x="0" y="0"/>
                </a:lnTo>
                <a:lnTo>
                  <a:pt x="0" y="3617699"/>
                </a:lnTo>
                <a:lnTo>
                  <a:pt x="7315200" y="3617699"/>
                </a:lnTo>
                <a:lnTo>
                  <a:pt x="7315200" y="0"/>
                </a:lnTo>
                <a:close/>
              </a:path>
            </a:pathLst>
          </a:custGeom>
          <a:blipFill>
            <a:blip r:embed="rId5">
              <a:alphaModFix amt="35000"/>
              <a:extLst>
                <a:ext uri="{96DAC541-7B7A-43D3-8B79-37D633B846F1}">
                  <asvg:svgBlip xmlns:asvg="http://schemas.microsoft.com/office/drawing/2016/SVG/main" r:embed="rId6"/>
                </a:ext>
              </a:extLst>
            </a:blip>
            <a:stretch>
              <a:fillRect/>
            </a:stretch>
          </a:blipFill>
        </p:spPr>
      </p:sp>
      <p:grpSp>
        <p:nvGrpSpPr>
          <p:cNvPr id="9" name="Group 9"/>
          <p:cNvGrpSpPr/>
          <p:nvPr/>
        </p:nvGrpSpPr>
        <p:grpSpPr>
          <a:xfrm rot="0">
            <a:off x="-891421" y="8314277"/>
            <a:ext cx="20781657" cy="3086100"/>
            <a:chOff x="0" y="0"/>
            <a:chExt cx="5473358" cy="812800"/>
          </a:xfrm>
        </p:grpSpPr>
        <p:sp>
          <p:nvSpPr>
            <p:cNvPr id="10" name="Freeform 10"/>
            <p:cNvSpPr/>
            <p:nvPr/>
          </p:nvSpPr>
          <p:spPr>
            <a:xfrm>
              <a:off x="0" y="0"/>
              <a:ext cx="5473358" cy="812800"/>
            </a:xfrm>
            <a:custGeom>
              <a:avLst/>
              <a:gdLst/>
              <a:ahLst/>
              <a:cxnLst/>
              <a:rect l="l" t="t" r="r" b="b"/>
              <a:pathLst>
                <a:path w="5473358" h="812800">
                  <a:moveTo>
                    <a:pt x="2736679" y="0"/>
                  </a:moveTo>
                  <a:cubicBezTo>
                    <a:pt x="1225253" y="0"/>
                    <a:pt x="0" y="181951"/>
                    <a:pt x="0" y="406400"/>
                  </a:cubicBezTo>
                  <a:cubicBezTo>
                    <a:pt x="0" y="630849"/>
                    <a:pt x="1225253" y="812800"/>
                    <a:pt x="2736679" y="812800"/>
                  </a:cubicBezTo>
                  <a:cubicBezTo>
                    <a:pt x="4248105" y="812800"/>
                    <a:pt x="5473358" y="630849"/>
                    <a:pt x="5473358" y="406400"/>
                  </a:cubicBezTo>
                  <a:cubicBezTo>
                    <a:pt x="5473358" y="181951"/>
                    <a:pt x="4248105" y="0"/>
                    <a:pt x="2736679" y="0"/>
                  </a:cubicBezTo>
                  <a:close/>
                </a:path>
              </a:pathLst>
            </a:custGeom>
            <a:solidFill>
              <a:srgbClr val="C6DCE4"/>
            </a:solidFill>
          </p:spPr>
        </p:sp>
        <p:sp>
          <p:nvSpPr>
            <p:cNvPr id="11" name="TextBox 11"/>
            <p:cNvSpPr txBox="1"/>
            <p:nvPr/>
          </p:nvSpPr>
          <p:spPr>
            <a:xfrm>
              <a:off x="513127" y="38100"/>
              <a:ext cx="4447103" cy="698500"/>
            </a:xfrm>
            <a:prstGeom prst="rect">
              <a:avLst/>
            </a:prstGeom>
          </p:spPr>
          <p:txBody>
            <a:bodyPr lIns="50800" tIns="50800" rIns="50800" bIns="50800" rtlCol="0" anchor="ctr"/>
            <a:lstStyle/>
            <a:p>
              <a:pPr algn="ctr">
                <a:lnSpc>
                  <a:spcPts val="2660"/>
                </a:lnSpc>
              </a:pPr>
            </a:p>
          </p:txBody>
        </p:sp>
      </p:grpSp>
      <p:grpSp>
        <p:nvGrpSpPr>
          <p:cNvPr id="12" name="Group 12"/>
          <p:cNvGrpSpPr/>
          <p:nvPr/>
        </p:nvGrpSpPr>
        <p:grpSpPr>
          <a:xfrm rot="0">
            <a:off x="6989710" y="8334588"/>
            <a:ext cx="1615143" cy="252345"/>
            <a:chOff x="0" y="0"/>
            <a:chExt cx="1103561" cy="172417"/>
          </a:xfrm>
        </p:grpSpPr>
        <p:sp>
          <p:nvSpPr>
            <p:cNvPr id="13" name="Freeform 13"/>
            <p:cNvSpPr/>
            <p:nvPr/>
          </p:nvSpPr>
          <p:spPr>
            <a:xfrm>
              <a:off x="0" y="0"/>
              <a:ext cx="1103561" cy="172417"/>
            </a:xfrm>
            <a:custGeom>
              <a:avLst/>
              <a:gdLst/>
              <a:ahLst/>
              <a:cxnLst/>
              <a:rect l="l" t="t" r="r" b="b"/>
              <a:pathLst>
                <a:path w="1103561" h="172417">
                  <a:moveTo>
                    <a:pt x="551781" y="0"/>
                  </a:moveTo>
                  <a:cubicBezTo>
                    <a:pt x="247041" y="0"/>
                    <a:pt x="0" y="38597"/>
                    <a:pt x="0" y="86209"/>
                  </a:cubicBezTo>
                  <a:cubicBezTo>
                    <a:pt x="0" y="133820"/>
                    <a:pt x="247041" y="172417"/>
                    <a:pt x="551781" y="172417"/>
                  </a:cubicBezTo>
                  <a:cubicBezTo>
                    <a:pt x="856521" y="172417"/>
                    <a:pt x="1103561" y="133820"/>
                    <a:pt x="1103561" y="86209"/>
                  </a:cubicBezTo>
                  <a:cubicBezTo>
                    <a:pt x="1103561" y="38597"/>
                    <a:pt x="856521" y="0"/>
                    <a:pt x="551781" y="0"/>
                  </a:cubicBezTo>
                  <a:close/>
                </a:path>
              </a:pathLst>
            </a:custGeom>
            <a:solidFill>
              <a:srgbClr val="ADCBD6"/>
            </a:solidFill>
          </p:spPr>
        </p:sp>
        <p:sp>
          <p:nvSpPr>
            <p:cNvPr id="14" name="TextBox 14"/>
            <p:cNvSpPr txBox="1"/>
            <p:nvPr/>
          </p:nvSpPr>
          <p:spPr>
            <a:xfrm>
              <a:off x="103459" y="16164"/>
              <a:ext cx="896643" cy="140089"/>
            </a:xfrm>
            <a:prstGeom prst="rect">
              <a:avLst/>
            </a:prstGeom>
          </p:spPr>
          <p:txBody>
            <a:bodyPr lIns="50800" tIns="50800" rIns="50800" bIns="50800" rtlCol="0" anchor="ctr"/>
            <a:lstStyle/>
            <a:p>
              <a:pPr algn="ctr">
                <a:lnSpc>
                  <a:spcPts val="140"/>
                </a:lnSpc>
              </a:pPr>
            </a:p>
          </p:txBody>
        </p:sp>
      </p:grpSp>
      <p:grpSp>
        <p:nvGrpSpPr>
          <p:cNvPr id="15" name="Group 15"/>
          <p:cNvGrpSpPr/>
          <p:nvPr/>
        </p:nvGrpSpPr>
        <p:grpSpPr>
          <a:xfrm rot="0">
            <a:off x="14183134" y="8618751"/>
            <a:ext cx="1615143" cy="252345"/>
            <a:chOff x="0" y="0"/>
            <a:chExt cx="1103561" cy="172417"/>
          </a:xfrm>
        </p:grpSpPr>
        <p:sp>
          <p:nvSpPr>
            <p:cNvPr id="16" name="Freeform 16"/>
            <p:cNvSpPr/>
            <p:nvPr/>
          </p:nvSpPr>
          <p:spPr>
            <a:xfrm>
              <a:off x="0" y="0"/>
              <a:ext cx="1103561" cy="172417"/>
            </a:xfrm>
            <a:custGeom>
              <a:avLst/>
              <a:gdLst/>
              <a:ahLst/>
              <a:cxnLst/>
              <a:rect l="l" t="t" r="r" b="b"/>
              <a:pathLst>
                <a:path w="1103561" h="172417">
                  <a:moveTo>
                    <a:pt x="551781" y="0"/>
                  </a:moveTo>
                  <a:cubicBezTo>
                    <a:pt x="247041" y="0"/>
                    <a:pt x="0" y="38597"/>
                    <a:pt x="0" y="86209"/>
                  </a:cubicBezTo>
                  <a:cubicBezTo>
                    <a:pt x="0" y="133820"/>
                    <a:pt x="247041" y="172417"/>
                    <a:pt x="551781" y="172417"/>
                  </a:cubicBezTo>
                  <a:cubicBezTo>
                    <a:pt x="856521" y="172417"/>
                    <a:pt x="1103561" y="133820"/>
                    <a:pt x="1103561" y="86209"/>
                  </a:cubicBezTo>
                  <a:cubicBezTo>
                    <a:pt x="1103561" y="38597"/>
                    <a:pt x="856521" y="0"/>
                    <a:pt x="551781" y="0"/>
                  </a:cubicBezTo>
                  <a:close/>
                </a:path>
              </a:pathLst>
            </a:custGeom>
            <a:solidFill>
              <a:srgbClr val="ADCBD6"/>
            </a:solidFill>
          </p:spPr>
        </p:sp>
        <p:sp>
          <p:nvSpPr>
            <p:cNvPr id="17" name="TextBox 17"/>
            <p:cNvSpPr txBox="1"/>
            <p:nvPr/>
          </p:nvSpPr>
          <p:spPr>
            <a:xfrm>
              <a:off x="103459" y="16164"/>
              <a:ext cx="896643" cy="140089"/>
            </a:xfrm>
            <a:prstGeom prst="rect">
              <a:avLst/>
            </a:prstGeom>
          </p:spPr>
          <p:txBody>
            <a:bodyPr lIns="50800" tIns="50800" rIns="50800" bIns="50800" rtlCol="0" anchor="ctr"/>
            <a:lstStyle/>
            <a:p>
              <a:pPr algn="ctr">
                <a:lnSpc>
                  <a:spcPts val="140"/>
                </a:lnSpc>
              </a:pPr>
            </a:p>
          </p:txBody>
        </p:sp>
      </p:grpSp>
      <p:grpSp>
        <p:nvGrpSpPr>
          <p:cNvPr id="18" name="Group 18"/>
          <p:cNvGrpSpPr/>
          <p:nvPr/>
        </p:nvGrpSpPr>
        <p:grpSpPr>
          <a:xfrm rot="0">
            <a:off x="7644916" y="9731154"/>
            <a:ext cx="1615143" cy="252345"/>
            <a:chOff x="0" y="0"/>
            <a:chExt cx="1103561" cy="172417"/>
          </a:xfrm>
        </p:grpSpPr>
        <p:sp>
          <p:nvSpPr>
            <p:cNvPr id="19" name="Freeform 19"/>
            <p:cNvSpPr/>
            <p:nvPr/>
          </p:nvSpPr>
          <p:spPr>
            <a:xfrm>
              <a:off x="0" y="0"/>
              <a:ext cx="1103561" cy="172417"/>
            </a:xfrm>
            <a:custGeom>
              <a:avLst/>
              <a:gdLst/>
              <a:ahLst/>
              <a:cxnLst/>
              <a:rect l="l" t="t" r="r" b="b"/>
              <a:pathLst>
                <a:path w="1103561" h="172417">
                  <a:moveTo>
                    <a:pt x="551781" y="0"/>
                  </a:moveTo>
                  <a:cubicBezTo>
                    <a:pt x="247041" y="0"/>
                    <a:pt x="0" y="38597"/>
                    <a:pt x="0" y="86209"/>
                  </a:cubicBezTo>
                  <a:cubicBezTo>
                    <a:pt x="0" y="133820"/>
                    <a:pt x="247041" y="172417"/>
                    <a:pt x="551781" y="172417"/>
                  </a:cubicBezTo>
                  <a:cubicBezTo>
                    <a:pt x="856521" y="172417"/>
                    <a:pt x="1103561" y="133820"/>
                    <a:pt x="1103561" y="86209"/>
                  </a:cubicBezTo>
                  <a:cubicBezTo>
                    <a:pt x="1103561" y="38597"/>
                    <a:pt x="856521" y="0"/>
                    <a:pt x="551781" y="0"/>
                  </a:cubicBezTo>
                  <a:close/>
                </a:path>
              </a:pathLst>
            </a:custGeom>
            <a:solidFill>
              <a:srgbClr val="ADCBD6"/>
            </a:solidFill>
          </p:spPr>
        </p:sp>
        <p:sp>
          <p:nvSpPr>
            <p:cNvPr id="20" name="TextBox 20"/>
            <p:cNvSpPr txBox="1"/>
            <p:nvPr/>
          </p:nvSpPr>
          <p:spPr>
            <a:xfrm>
              <a:off x="103459" y="16164"/>
              <a:ext cx="896643" cy="140089"/>
            </a:xfrm>
            <a:prstGeom prst="rect">
              <a:avLst/>
            </a:prstGeom>
          </p:spPr>
          <p:txBody>
            <a:bodyPr lIns="50800" tIns="50800" rIns="50800" bIns="50800" rtlCol="0" anchor="ctr"/>
            <a:lstStyle/>
            <a:p>
              <a:pPr algn="ctr">
                <a:lnSpc>
                  <a:spcPts val="140"/>
                </a:lnSpc>
              </a:pPr>
            </a:p>
          </p:txBody>
        </p:sp>
      </p:grpSp>
      <p:grpSp>
        <p:nvGrpSpPr>
          <p:cNvPr id="21" name="Group 21"/>
          <p:cNvGrpSpPr/>
          <p:nvPr/>
        </p:nvGrpSpPr>
        <p:grpSpPr>
          <a:xfrm rot="0">
            <a:off x="2519339" y="9819081"/>
            <a:ext cx="1423068" cy="252345"/>
            <a:chOff x="0" y="0"/>
            <a:chExt cx="972324" cy="172417"/>
          </a:xfrm>
        </p:grpSpPr>
        <p:sp>
          <p:nvSpPr>
            <p:cNvPr id="22" name="Freeform 22"/>
            <p:cNvSpPr/>
            <p:nvPr/>
          </p:nvSpPr>
          <p:spPr>
            <a:xfrm>
              <a:off x="0" y="0"/>
              <a:ext cx="972324" cy="172417"/>
            </a:xfrm>
            <a:custGeom>
              <a:avLst/>
              <a:gdLst/>
              <a:ahLst/>
              <a:cxnLst/>
              <a:rect l="l" t="t" r="r" b="b"/>
              <a:pathLst>
                <a:path w="972324" h="172417">
                  <a:moveTo>
                    <a:pt x="486162" y="0"/>
                  </a:moveTo>
                  <a:cubicBezTo>
                    <a:pt x="217662" y="0"/>
                    <a:pt x="0" y="38597"/>
                    <a:pt x="0" y="86209"/>
                  </a:cubicBezTo>
                  <a:cubicBezTo>
                    <a:pt x="0" y="133820"/>
                    <a:pt x="217662" y="172417"/>
                    <a:pt x="486162" y="172417"/>
                  </a:cubicBezTo>
                  <a:cubicBezTo>
                    <a:pt x="754662" y="172417"/>
                    <a:pt x="972324" y="133820"/>
                    <a:pt x="972324" y="86209"/>
                  </a:cubicBezTo>
                  <a:cubicBezTo>
                    <a:pt x="972324" y="38597"/>
                    <a:pt x="754662" y="0"/>
                    <a:pt x="486162" y="0"/>
                  </a:cubicBezTo>
                  <a:close/>
                </a:path>
              </a:pathLst>
            </a:custGeom>
            <a:solidFill>
              <a:srgbClr val="ADCBD6"/>
            </a:solidFill>
          </p:spPr>
        </p:sp>
        <p:sp>
          <p:nvSpPr>
            <p:cNvPr id="23" name="TextBox 23"/>
            <p:cNvSpPr txBox="1"/>
            <p:nvPr/>
          </p:nvSpPr>
          <p:spPr>
            <a:xfrm>
              <a:off x="91155" y="16164"/>
              <a:ext cx="790014" cy="140089"/>
            </a:xfrm>
            <a:prstGeom prst="rect">
              <a:avLst/>
            </a:prstGeom>
          </p:spPr>
          <p:txBody>
            <a:bodyPr lIns="50800" tIns="50800" rIns="50800" bIns="50800" rtlCol="0" anchor="ctr"/>
            <a:lstStyle/>
            <a:p>
              <a:pPr algn="ctr">
                <a:lnSpc>
                  <a:spcPts val="140"/>
                </a:lnSpc>
              </a:pPr>
            </a:p>
          </p:txBody>
        </p:sp>
      </p:grpSp>
      <p:grpSp>
        <p:nvGrpSpPr>
          <p:cNvPr id="24" name="Group 24"/>
          <p:cNvGrpSpPr/>
          <p:nvPr/>
        </p:nvGrpSpPr>
        <p:grpSpPr>
          <a:xfrm rot="0">
            <a:off x="5312142" y="9546268"/>
            <a:ext cx="1279220" cy="252345"/>
            <a:chOff x="0" y="0"/>
            <a:chExt cx="874039" cy="172417"/>
          </a:xfrm>
        </p:grpSpPr>
        <p:sp>
          <p:nvSpPr>
            <p:cNvPr id="25" name="Freeform 25"/>
            <p:cNvSpPr/>
            <p:nvPr/>
          </p:nvSpPr>
          <p:spPr>
            <a:xfrm>
              <a:off x="0" y="0"/>
              <a:ext cx="874039" cy="172417"/>
            </a:xfrm>
            <a:custGeom>
              <a:avLst/>
              <a:gdLst/>
              <a:ahLst/>
              <a:cxnLst/>
              <a:rect l="l" t="t" r="r" b="b"/>
              <a:pathLst>
                <a:path w="874039" h="172417">
                  <a:moveTo>
                    <a:pt x="437019" y="0"/>
                  </a:moveTo>
                  <a:cubicBezTo>
                    <a:pt x="195660" y="0"/>
                    <a:pt x="0" y="38597"/>
                    <a:pt x="0" y="86209"/>
                  </a:cubicBezTo>
                  <a:cubicBezTo>
                    <a:pt x="0" y="133820"/>
                    <a:pt x="195660" y="172417"/>
                    <a:pt x="437019" y="172417"/>
                  </a:cubicBezTo>
                  <a:cubicBezTo>
                    <a:pt x="678379" y="172417"/>
                    <a:pt x="874039" y="133820"/>
                    <a:pt x="874039" y="86209"/>
                  </a:cubicBezTo>
                  <a:cubicBezTo>
                    <a:pt x="874039" y="38597"/>
                    <a:pt x="678379" y="0"/>
                    <a:pt x="437019" y="0"/>
                  </a:cubicBezTo>
                  <a:close/>
                </a:path>
              </a:pathLst>
            </a:custGeom>
            <a:solidFill>
              <a:srgbClr val="ADCBD6"/>
            </a:solidFill>
          </p:spPr>
        </p:sp>
        <p:sp>
          <p:nvSpPr>
            <p:cNvPr id="26" name="TextBox 26"/>
            <p:cNvSpPr txBox="1"/>
            <p:nvPr/>
          </p:nvSpPr>
          <p:spPr>
            <a:xfrm>
              <a:off x="81941" y="16164"/>
              <a:ext cx="710157" cy="140089"/>
            </a:xfrm>
            <a:prstGeom prst="rect">
              <a:avLst/>
            </a:prstGeom>
          </p:spPr>
          <p:txBody>
            <a:bodyPr lIns="50800" tIns="50800" rIns="50800" bIns="50800" rtlCol="0" anchor="ctr"/>
            <a:lstStyle/>
            <a:p>
              <a:pPr algn="ctr">
                <a:lnSpc>
                  <a:spcPts val="140"/>
                </a:lnSpc>
              </a:pPr>
            </a:p>
          </p:txBody>
        </p:sp>
      </p:grpSp>
      <p:grpSp>
        <p:nvGrpSpPr>
          <p:cNvPr id="27" name="Group 27"/>
          <p:cNvGrpSpPr/>
          <p:nvPr/>
        </p:nvGrpSpPr>
        <p:grpSpPr>
          <a:xfrm rot="0">
            <a:off x="12878554" y="9607869"/>
            <a:ext cx="1482031" cy="252345"/>
            <a:chOff x="0" y="0"/>
            <a:chExt cx="1012611" cy="172417"/>
          </a:xfrm>
        </p:grpSpPr>
        <p:sp>
          <p:nvSpPr>
            <p:cNvPr id="28" name="Freeform 28"/>
            <p:cNvSpPr/>
            <p:nvPr/>
          </p:nvSpPr>
          <p:spPr>
            <a:xfrm>
              <a:off x="0" y="0"/>
              <a:ext cx="1012611" cy="172417"/>
            </a:xfrm>
            <a:custGeom>
              <a:avLst/>
              <a:gdLst/>
              <a:ahLst/>
              <a:cxnLst/>
              <a:rect l="l" t="t" r="r" b="b"/>
              <a:pathLst>
                <a:path w="1012611" h="172417">
                  <a:moveTo>
                    <a:pt x="506306" y="0"/>
                  </a:moveTo>
                  <a:cubicBezTo>
                    <a:pt x="226681" y="0"/>
                    <a:pt x="0" y="38597"/>
                    <a:pt x="0" y="86209"/>
                  </a:cubicBezTo>
                  <a:cubicBezTo>
                    <a:pt x="0" y="133820"/>
                    <a:pt x="226681" y="172417"/>
                    <a:pt x="506306" y="172417"/>
                  </a:cubicBezTo>
                  <a:cubicBezTo>
                    <a:pt x="785931" y="172417"/>
                    <a:pt x="1012611" y="133820"/>
                    <a:pt x="1012611" y="86209"/>
                  </a:cubicBezTo>
                  <a:cubicBezTo>
                    <a:pt x="1012611" y="38597"/>
                    <a:pt x="785931" y="0"/>
                    <a:pt x="506306" y="0"/>
                  </a:cubicBezTo>
                  <a:close/>
                </a:path>
              </a:pathLst>
            </a:custGeom>
            <a:solidFill>
              <a:srgbClr val="ADCBD6"/>
            </a:solidFill>
          </p:spPr>
        </p:sp>
        <p:sp>
          <p:nvSpPr>
            <p:cNvPr id="29" name="TextBox 29"/>
            <p:cNvSpPr txBox="1"/>
            <p:nvPr/>
          </p:nvSpPr>
          <p:spPr>
            <a:xfrm>
              <a:off x="94932" y="16164"/>
              <a:ext cx="822747" cy="140089"/>
            </a:xfrm>
            <a:prstGeom prst="rect">
              <a:avLst/>
            </a:prstGeom>
          </p:spPr>
          <p:txBody>
            <a:bodyPr lIns="50800" tIns="50800" rIns="50800" bIns="50800" rtlCol="0" anchor="ctr"/>
            <a:lstStyle/>
            <a:p>
              <a:pPr algn="ctr">
                <a:lnSpc>
                  <a:spcPts val="140"/>
                </a:lnSpc>
              </a:pPr>
            </a:p>
          </p:txBody>
        </p:sp>
      </p:grpSp>
      <p:grpSp>
        <p:nvGrpSpPr>
          <p:cNvPr id="30" name="Group 30"/>
          <p:cNvGrpSpPr/>
          <p:nvPr/>
        </p:nvGrpSpPr>
        <p:grpSpPr>
          <a:xfrm rot="0">
            <a:off x="15439780" y="9546268"/>
            <a:ext cx="1107921" cy="252345"/>
            <a:chOff x="0" y="0"/>
            <a:chExt cx="756997" cy="172417"/>
          </a:xfrm>
        </p:grpSpPr>
        <p:sp>
          <p:nvSpPr>
            <p:cNvPr id="31" name="Freeform 31"/>
            <p:cNvSpPr/>
            <p:nvPr/>
          </p:nvSpPr>
          <p:spPr>
            <a:xfrm>
              <a:off x="0" y="0"/>
              <a:ext cx="756997" cy="172417"/>
            </a:xfrm>
            <a:custGeom>
              <a:avLst/>
              <a:gdLst/>
              <a:ahLst/>
              <a:cxnLst/>
              <a:rect l="l" t="t" r="r" b="b"/>
              <a:pathLst>
                <a:path w="756997" h="172417">
                  <a:moveTo>
                    <a:pt x="378499" y="0"/>
                  </a:moveTo>
                  <a:cubicBezTo>
                    <a:pt x="169460" y="0"/>
                    <a:pt x="0" y="38597"/>
                    <a:pt x="0" y="86209"/>
                  </a:cubicBezTo>
                  <a:cubicBezTo>
                    <a:pt x="0" y="133820"/>
                    <a:pt x="169460" y="172417"/>
                    <a:pt x="378499" y="172417"/>
                  </a:cubicBezTo>
                  <a:cubicBezTo>
                    <a:pt x="587538" y="172417"/>
                    <a:pt x="756997" y="133820"/>
                    <a:pt x="756997" y="86209"/>
                  </a:cubicBezTo>
                  <a:cubicBezTo>
                    <a:pt x="756997" y="38597"/>
                    <a:pt x="587538" y="0"/>
                    <a:pt x="378499" y="0"/>
                  </a:cubicBezTo>
                  <a:close/>
                </a:path>
              </a:pathLst>
            </a:custGeom>
            <a:solidFill>
              <a:srgbClr val="ADCBD6"/>
            </a:solidFill>
          </p:spPr>
        </p:sp>
        <p:sp>
          <p:nvSpPr>
            <p:cNvPr id="32" name="TextBox 32"/>
            <p:cNvSpPr txBox="1"/>
            <p:nvPr/>
          </p:nvSpPr>
          <p:spPr>
            <a:xfrm>
              <a:off x="70968" y="16164"/>
              <a:ext cx="615060" cy="140089"/>
            </a:xfrm>
            <a:prstGeom prst="rect">
              <a:avLst/>
            </a:prstGeom>
          </p:spPr>
          <p:txBody>
            <a:bodyPr lIns="50800" tIns="50800" rIns="50800" bIns="50800" rtlCol="0" anchor="ctr"/>
            <a:lstStyle/>
            <a:p>
              <a:pPr algn="ctr">
                <a:lnSpc>
                  <a:spcPts val="140"/>
                </a:lnSpc>
              </a:pPr>
            </a:p>
          </p:txBody>
        </p:sp>
      </p:grpSp>
      <p:grpSp>
        <p:nvGrpSpPr>
          <p:cNvPr id="33" name="Group 33"/>
          <p:cNvGrpSpPr/>
          <p:nvPr/>
        </p:nvGrpSpPr>
        <p:grpSpPr>
          <a:xfrm rot="0">
            <a:off x="11904279" y="8504681"/>
            <a:ext cx="1235144" cy="252345"/>
            <a:chOff x="0" y="0"/>
            <a:chExt cx="843924" cy="172417"/>
          </a:xfrm>
        </p:grpSpPr>
        <p:sp>
          <p:nvSpPr>
            <p:cNvPr id="34" name="Freeform 34"/>
            <p:cNvSpPr/>
            <p:nvPr/>
          </p:nvSpPr>
          <p:spPr>
            <a:xfrm>
              <a:off x="0" y="0"/>
              <a:ext cx="843924" cy="172417"/>
            </a:xfrm>
            <a:custGeom>
              <a:avLst/>
              <a:gdLst/>
              <a:ahLst/>
              <a:cxnLst/>
              <a:rect l="l" t="t" r="r" b="b"/>
              <a:pathLst>
                <a:path w="843924" h="172417">
                  <a:moveTo>
                    <a:pt x="421962" y="0"/>
                  </a:moveTo>
                  <a:cubicBezTo>
                    <a:pt x="188919" y="0"/>
                    <a:pt x="0" y="38597"/>
                    <a:pt x="0" y="86209"/>
                  </a:cubicBezTo>
                  <a:cubicBezTo>
                    <a:pt x="0" y="133820"/>
                    <a:pt x="188919" y="172417"/>
                    <a:pt x="421962" y="172417"/>
                  </a:cubicBezTo>
                  <a:cubicBezTo>
                    <a:pt x="655005" y="172417"/>
                    <a:pt x="843924" y="133820"/>
                    <a:pt x="843924" y="86209"/>
                  </a:cubicBezTo>
                  <a:cubicBezTo>
                    <a:pt x="843924" y="38597"/>
                    <a:pt x="655005" y="0"/>
                    <a:pt x="421962" y="0"/>
                  </a:cubicBezTo>
                  <a:close/>
                </a:path>
              </a:pathLst>
            </a:custGeom>
            <a:solidFill>
              <a:srgbClr val="ADCBD6"/>
            </a:solidFill>
          </p:spPr>
        </p:sp>
        <p:sp>
          <p:nvSpPr>
            <p:cNvPr id="35" name="TextBox 35"/>
            <p:cNvSpPr txBox="1"/>
            <p:nvPr/>
          </p:nvSpPr>
          <p:spPr>
            <a:xfrm>
              <a:off x="79118" y="16164"/>
              <a:ext cx="685688" cy="140089"/>
            </a:xfrm>
            <a:prstGeom prst="rect">
              <a:avLst/>
            </a:prstGeom>
          </p:spPr>
          <p:txBody>
            <a:bodyPr lIns="50800" tIns="50800" rIns="50800" bIns="50800" rtlCol="0" anchor="ctr"/>
            <a:lstStyle/>
            <a:p>
              <a:pPr algn="ctr">
                <a:lnSpc>
                  <a:spcPts val="140"/>
                </a:lnSpc>
              </a:pPr>
            </a:p>
          </p:txBody>
        </p:sp>
      </p:grpSp>
      <p:grpSp>
        <p:nvGrpSpPr>
          <p:cNvPr id="36" name="Group 36"/>
          <p:cNvGrpSpPr/>
          <p:nvPr/>
        </p:nvGrpSpPr>
        <p:grpSpPr>
          <a:xfrm rot="0">
            <a:off x="9459986" y="8417400"/>
            <a:ext cx="1050873" cy="252345"/>
            <a:chOff x="0" y="0"/>
            <a:chExt cx="718019" cy="172417"/>
          </a:xfrm>
        </p:grpSpPr>
        <p:sp>
          <p:nvSpPr>
            <p:cNvPr id="37" name="Freeform 37"/>
            <p:cNvSpPr/>
            <p:nvPr/>
          </p:nvSpPr>
          <p:spPr>
            <a:xfrm>
              <a:off x="0" y="0"/>
              <a:ext cx="718019" cy="172417"/>
            </a:xfrm>
            <a:custGeom>
              <a:avLst/>
              <a:gdLst/>
              <a:ahLst/>
              <a:cxnLst/>
              <a:rect l="l" t="t" r="r" b="b"/>
              <a:pathLst>
                <a:path w="718019" h="172417">
                  <a:moveTo>
                    <a:pt x="359009" y="0"/>
                  </a:moveTo>
                  <a:cubicBezTo>
                    <a:pt x="160734" y="0"/>
                    <a:pt x="0" y="38597"/>
                    <a:pt x="0" y="86209"/>
                  </a:cubicBezTo>
                  <a:cubicBezTo>
                    <a:pt x="0" y="133820"/>
                    <a:pt x="160734" y="172417"/>
                    <a:pt x="359009" y="172417"/>
                  </a:cubicBezTo>
                  <a:cubicBezTo>
                    <a:pt x="557285" y="172417"/>
                    <a:pt x="718019" y="133820"/>
                    <a:pt x="718019" y="86209"/>
                  </a:cubicBezTo>
                  <a:cubicBezTo>
                    <a:pt x="718019" y="38597"/>
                    <a:pt x="557285" y="0"/>
                    <a:pt x="359009" y="0"/>
                  </a:cubicBezTo>
                  <a:close/>
                </a:path>
              </a:pathLst>
            </a:custGeom>
            <a:solidFill>
              <a:srgbClr val="ADCBD6"/>
            </a:solidFill>
          </p:spPr>
        </p:sp>
        <p:sp>
          <p:nvSpPr>
            <p:cNvPr id="38" name="TextBox 38"/>
            <p:cNvSpPr txBox="1"/>
            <p:nvPr/>
          </p:nvSpPr>
          <p:spPr>
            <a:xfrm>
              <a:off x="67314" y="16164"/>
              <a:ext cx="583390" cy="140089"/>
            </a:xfrm>
            <a:prstGeom prst="rect">
              <a:avLst/>
            </a:prstGeom>
          </p:spPr>
          <p:txBody>
            <a:bodyPr lIns="50800" tIns="50800" rIns="50800" bIns="50800" rtlCol="0" anchor="ctr"/>
            <a:lstStyle/>
            <a:p>
              <a:pPr algn="ctr">
                <a:lnSpc>
                  <a:spcPts val="140"/>
                </a:lnSpc>
              </a:pPr>
            </a:p>
          </p:txBody>
        </p:sp>
      </p:grpSp>
      <p:grpSp>
        <p:nvGrpSpPr>
          <p:cNvPr id="39" name="Group 39"/>
          <p:cNvGrpSpPr/>
          <p:nvPr/>
        </p:nvGrpSpPr>
        <p:grpSpPr>
          <a:xfrm rot="0">
            <a:off x="10510859" y="9546268"/>
            <a:ext cx="1253269" cy="252345"/>
            <a:chOff x="0" y="0"/>
            <a:chExt cx="856308" cy="172417"/>
          </a:xfrm>
        </p:grpSpPr>
        <p:sp>
          <p:nvSpPr>
            <p:cNvPr id="40" name="Freeform 40"/>
            <p:cNvSpPr/>
            <p:nvPr/>
          </p:nvSpPr>
          <p:spPr>
            <a:xfrm>
              <a:off x="0" y="0"/>
              <a:ext cx="856308" cy="172417"/>
            </a:xfrm>
            <a:custGeom>
              <a:avLst/>
              <a:gdLst/>
              <a:ahLst/>
              <a:cxnLst/>
              <a:rect l="l" t="t" r="r" b="b"/>
              <a:pathLst>
                <a:path w="856308" h="172417">
                  <a:moveTo>
                    <a:pt x="428154" y="0"/>
                  </a:moveTo>
                  <a:cubicBezTo>
                    <a:pt x="191691" y="0"/>
                    <a:pt x="0" y="38597"/>
                    <a:pt x="0" y="86209"/>
                  </a:cubicBezTo>
                  <a:cubicBezTo>
                    <a:pt x="0" y="133820"/>
                    <a:pt x="191691" y="172417"/>
                    <a:pt x="428154" y="172417"/>
                  </a:cubicBezTo>
                  <a:cubicBezTo>
                    <a:pt x="664617" y="172417"/>
                    <a:pt x="856308" y="133820"/>
                    <a:pt x="856308" y="86209"/>
                  </a:cubicBezTo>
                  <a:cubicBezTo>
                    <a:pt x="856308" y="38597"/>
                    <a:pt x="664617" y="0"/>
                    <a:pt x="428154" y="0"/>
                  </a:cubicBezTo>
                  <a:close/>
                </a:path>
              </a:pathLst>
            </a:custGeom>
            <a:solidFill>
              <a:srgbClr val="ADCBD6"/>
            </a:solidFill>
          </p:spPr>
        </p:sp>
        <p:sp>
          <p:nvSpPr>
            <p:cNvPr id="41" name="TextBox 41"/>
            <p:cNvSpPr txBox="1"/>
            <p:nvPr/>
          </p:nvSpPr>
          <p:spPr>
            <a:xfrm>
              <a:off x="80279" y="16164"/>
              <a:ext cx="695750" cy="140089"/>
            </a:xfrm>
            <a:prstGeom prst="rect">
              <a:avLst/>
            </a:prstGeom>
          </p:spPr>
          <p:txBody>
            <a:bodyPr lIns="50800" tIns="50800" rIns="50800" bIns="50800" rtlCol="0" anchor="ctr"/>
            <a:lstStyle/>
            <a:p>
              <a:pPr algn="ctr">
                <a:lnSpc>
                  <a:spcPts val="140"/>
                </a:lnSpc>
              </a:pPr>
            </a:p>
          </p:txBody>
        </p:sp>
      </p:grpSp>
      <p:sp>
        <p:nvSpPr>
          <p:cNvPr id="42" name="Freeform 42"/>
          <p:cNvSpPr/>
          <p:nvPr/>
        </p:nvSpPr>
        <p:spPr>
          <a:xfrm>
            <a:off x="7053532" y="7285959"/>
            <a:ext cx="1487499" cy="1257613"/>
          </a:xfrm>
          <a:custGeom>
            <a:avLst/>
            <a:gdLst/>
            <a:ahLst/>
            <a:cxnLst/>
            <a:rect l="l" t="t" r="r" b="b"/>
            <a:pathLst>
              <a:path w="1487499" h="1257613">
                <a:moveTo>
                  <a:pt x="0" y="0"/>
                </a:moveTo>
                <a:lnTo>
                  <a:pt x="1487499" y="0"/>
                </a:lnTo>
                <a:lnTo>
                  <a:pt x="1487499" y="1257613"/>
                </a:lnTo>
                <a:lnTo>
                  <a:pt x="0" y="12576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43" name="Group 43"/>
          <p:cNvGrpSpPr/>
          <p:nvPr/>
        </p:nvGrpSpPr>
        <p:grpSpPr>
          <a:xfrm rot="0">
            <a:off x="3287350" y="8565622"/>
            <a:ext cx="1152182" cy="252345"/>
            <a:chOff x="0" y="0"/>
            <a:chExt cx="787239" cy="172417"/>
          </a:xfrm>
        </p:grpSpPr>
        <p:sp>
          <p:nvSpPr>
            <p:cNvPr id="44" name="Freeform 44"/>
            <p:cNvSpPr/>
            <p:nvPr/>
          </p:nvSpPr>
          <p:spPr>
            <a:xfrm>
              <a:off x="0" y="0"/>
              <a:ext cx="787239" cy="172417"/>
            </a:xfrm>
            <a:custGeom>
              <a:avLst/>
              <a:gdLst/>
              <a:ahLst/>
              <a:cxnLst/>
              <a:rect l="l" t="t" r="r" b="b"/>
              <a:pathLst>
                <a:path w="787239" h="172417">
                  <a:moveTo>
                    <a:pt x="393619" y="0"/>
                  </a:moveTo>
                  <a:cubicBezTo>
                    <a:pt x="176229" y="0"/>
                    <a:pt x="0" y="38597"/>
                    <a:pt x="0" y="86209"/>
                  </a:cubicBezTo>
                  <a:cubicBezTo>
                    <a:pt x="0" y="133820"/>
                    <a:pt x="176229" y="172417"/>
                    <a:pt x="393619" y="172417"/>
                  </a:cubicBezTo>
                  <a:cubicBezTo>
                    <a:pt x="611009" y="172417"/>
                    <a:pt x="787239" y="133820"/>
                    <a:pt x="787239" y="86209"/>
                  </a:cubicBezTo>
                  <a:cubicBezTo>
                    <a:pt x="787239" y="38597"/>
                    <a:pt x="611009" y="0"/>
                    <a:pt x="393619" y="0"/>
                  </a:cubicBezTo>
                  <a:close/>
                </a:path>
              </a:pathLst>
            </a:custGeom>
            <a:solidFill>
              <a:srgbClr val="ADCBD6"/>
            </a:solidFill>
          </p:spPr>
        </p:sp>
        <p:sp>
          <p:nvSpPr>
            <p:cNvPr id="45" name="TextBox 45"/>
            <p:cNvSpPr txBox="1"/>
            <p:nvPr/>
          </p:nvSpPr>
          <p:spPr>
            <a:xfrm>
              <a:off x="73804" y="16164"/>
              <a:ext cx="639631" cy="140089"/>
            </a:xfrm>
            <a:prstGeom prst="rect">
              <a:avLst/>
            </a:prstGeom>
          </p:spPr>
          <p:txBody>
            <a:bodyPr lIns="50800" tIns="50800" rIns="50800" bIns="50800" rtlCol="0" anchor="ctr"/>
            <a:lstStyle/>
            <a:p>
              <a:pPr algn="ctr">
                <a:lnSpc>
                  <a:spcPts val="140"/>
                </a:lnSpc>
              </a:pPr>
            </a:p>
          </p:txBody>
        </p:sp>
      </p:grpSp>
      <p:grpSp>
        <p:nvGrpSpPr>
          <p:cNvPr id="46" name="Group 46"/>
          <p:cNvGrpSpPr/>
          <p:nvPr/>
        </p:nvGrpSpPr>
        <p:grpSpPr>
          <a:xfrm rot="0">
            <a:off x="4779115" y="8460761"/>
            <a:ext cx="1615143" cy="252345"/>
            <a:chOff x="0" y="0"/>
            <a:chExt cx="1103561" cy="172417"/>
          </a:xfrm>
        </p:grpSpPr>
        <p:sp>
          <p:nvSpPr>
            <p:cNvPr id="47" name="Freeform 47"/>
            <p:cNvSpPr/>
            <p:nvPr/>
          </p:nvSpPr>
          <p:spPr>
            <a:xfrm>
              <a:off x="0" y="0"/>
              <a:ext cx="1103561" cy="172417"/>
            </a:xfrm>
            <a:custGeom>
              <a:avLst/>
              <a:gdLst/>
              <a:ahLst/>
              <a:cxnLst/>
              <a:rect l="l" t="t" r="r" b="b"/>
              <a:pathLst>
                <a:path w="1103561" h="172417">
                  <a:moveTo>
                    <a:pt x="551781" y="0"/>
                  </a:moveTo>
                  <a:cubicBezTo>
                    <a:pt x="247041" y="0"/>
                    <a:pt x="0" y="38597"/>
                    <a:pt x="0" y="86209"/>
                  </a:cubicBezTo>
                  <a:cubicBezTo>
                    <a:pt x="0" y="133820"/>
                    <a:pt x="247041" y="172417"/>
                    <a:pt x="551781" y="172417"/>
                  </a:cubicBezTo>
                  <a:cubicBezTo>
                    <a:pt x="856521" y="172417"/>
                    <a:pt x="1103561" y="133820"/>
                    <a:pt x="1103561" y="86209"/>
                  </a:cubicBezTo>
                  <a:cubicBezTo>
                    <a:pt x="1103561" y="38597"/>
                    <a:pt x="856521" y="0"/>
                    <a:pt x="551781" y="0"/>
                  </a:cubicBezTo>
                  <a:close/>
                </a:path>
              </a:pathLst>
            </a:custGeom>
            <a:solidFill>
              <a:srgbClr val="ADCBD6"/>
            </a:solidFill>
          </p:spPr>
        </p:sp>
        <p:sp>
          <p:nvSpPr>
            <p:cNvPr id="48" name="TextBox 48"/>
            <p:cNvSpPr txBox="1"/>
            <p:nvPr/>
          </p:nvSpPr>
          <p:spPr>
            <a:xfrm>
              <a:off x="103459" y="16164"/>
              <a:ext cx="896643" cy="140089"/>
            </a:xfrm>
            <a:prstGeom prst="rect">
              <a:avLst/>
            </a:prstGeom>
          </p:spPr>
          <p:txBody>
            <a:bodyPr lIns="50800" tIns="50800" rIns="50800" bIns="50800" rtlCol="0" anchor="ctr"/>
            <a:lstStyle/>
            <a:p>
              <a:pPr algn="ctr">
                <a:lnSpc>
                  <a:spcPts val="140"/>
                </a:lnSpc>
              </a:pPr>
            </a:p>
          </p:txBody>
        </p:sp>
      </p:grpSp>
      <p:sp>
        <p:nvSpPr>
          <p:cNvPr id="49" name="Freeform 49"/>
          <p:cNvSpPr/>
          <p:nvPr/>
        </p:nvSpPr>
        <p:spPr>
          <a:xfrm>
            <a:off x="4779115" y="7378471"/>
            <a:ext cx="1751780" cy="1229431"/>
          </a:xfrm>
          <a:custGeom>
            <a:avLst/>
            <a:gdLst/>
            <a:ahLst/>
            <a:cxnLst/>
            <a:rect l="l" t="t" r="r" b="b"/>
            <a:pathLst>
              <a:path w="1751780" h="1229431">
                <a:moveTo>
                  <a:pt x="0" y="0"/>
                </a:moveTo>
                <a:lnTo>
                  <a:pt x="1751780" y="0"/>
                </a:lnTo>
                <a:lnTo>
                  <a:pt x="1751780" y="1229431"/>
                </a:lnTo>
                <a:lnTo>
                  <a:pt x="0" y="12294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50" name="Freeform 50"/>
          <p:cNvSpPr/>
          <p:nvPr/>
        </p:nvSpPr>
        <p:spPr>
          <a:xfrm>
            <a:off x="3230873" y="7038642"/>
            <a:ext cx="1208658" cy="1674464"/>
          </a:xfrm>
          <a:custGeom>
            <a:avLst/>
            <a:gdLst/>
            <a:ahLst/>
            <a:cxnLst/>
            <a:rect l="l" t="t" r="r" b="b"/>
            <a:pathLst>
              <a:path w="1208658" h="1674464">
                <a:moveTo>
                  <a:pt x="0" y="0"/>
                </a:moveTo>
                <a:lnTo>
                  <a:pt x="1208659" y="0"/>
                </a:lnTo>
                <a:lnTo>
                  <a:pt x="1208659" y="1674464"/>
                </a:lnTo>
                <a:lnTo>
                  <a:pt x="0" y="167446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51" name="Freeform 51"/>
          <p:cNvSpPr/>
          <p:nvPr/>
        </p:nvSpPr>
        <p:spPr>
          <a:xfrm>
            <a:off x="14253849" y="7378471"/>
            <a:ext cx="1473712" cy="1417443"/>
          </a:xfrm>
          <a:custGeom>
            <a:avLst/>
            <a:gdLst/>
            <a:ahLst/>
            <a:cxnLst/>
            <a:rect l="l" t="t" r="r" b="b"/>
            <a:pathLst>
              <a:path w="1473712" h="1417443">
                <a:moveTo>
                  <a:pt x="0" y="0"/>
                </a:moveTo>
                <a:lnTo>
                  <a:pt x="1473712" y="0"/>
                </a:lnTo>
                <a:lnTo>
                  <a:pt x="1473712" y="1417443"/>
                </a:lnTo>
                <a:lnTo>
                  <a:pt x="0" y="141744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52" name="Freeform 52"/>
          <p:cNvSpPr/>
          <p:nvPr/>
        </p:nvSpPr>
        <p:spPr>
          <a:xfrm>
            <a:off x="15462909" y="8565622"/>
            <a:ext cx="902869" cy="1168419"/>
          </a:xfrm>
          <a:custGeom>
            <a:avLst/>
            <a:gdLst/>
            <a:ahLst/>
            <a:cxnLst/>
            <a:rect l="l" t="t" r="r" b="b"/>
            <a:pathLst>
              <a:path w="902869" h="1168419">
                <a:moveTo>
                  <a:pt x="0" y="0"/>
                </a:moveTo>
                <a:lnTo>
                  <a:pt x="902869" y="0"/>
                </a:lnTo>
                <a:lnTo>
                  <a:pt x="902869" y="1168420"/>
                </a:lnTo>
                <a:lnTo>
                  <a:pt x="0" y="116842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grpSp>
        <p:nvGrpSpPr>
          <p:cNvPr id="53" name="Group 53"/>
          <p:cNvGrpSpPr/>
          <p:nvPr/>
        </p:nvGrpSpPr>
        <p:grpSpPr>
          <a:xfrm rot="0">
            <a:off x="1446656" y="8845795"/>
            <a:ext cx="1100741" cy="252345"/>
            <a:chOff x="0" y="0"/>
            <a:chExt cx="752092" cy="172417"/>
          </a:xfrm>
        </p:grpSpPr>
        <p:sp>
          <p:nvSpPr>
            <p:cNvPr id="54" name="Freeform 54"/>
            <p:cNvSpPr/>
            <p:nvPr/>
          </p:nvSpPr>
          <p:spPr>
            <a:xfrm>
              <a:off x="0" y="0"/>
              <a:ext cx="752092" cy="172417"/>
            </a:xfrm>
            <a:custGeom>
              <a:avLst/>
              <a:gdLst/>
              <a:ahLst/>
              <a:cxnLst/>
              <a:rect l="l" t="t" r="r" b="b"/>
              <a:pathLst>
                <a:path w="752092" h="172417">
                  <a:moveTo>
                    <a:pt x="376046" y="0"/>
                  </a:moveTo>
                  <a:cubicBezTo>
                    <a:pt x="168361" y="0"/>
                    <a:pt x="0" y="38597"/>
                    <a:pt x="0" y="86209"/>
                  </a:cubicBezTo>
                  <a:cubicBezTo>
                    <a:pt x="0" y="133820"/>
                    <a:pt x="168361" y="172417"/>
                    <a:pt x="376046" y="172417"/>
                  </a:cubicBezTo>
                  <a:cubicBezTo>
                    <a:pt x="583730" y="172417"/>
                    <a:pt x="752092" y="133820"/>
                    <a:pt x="752092" y="86209"/>
                  </a:cubicBezTo>
                  <a:cubicBezTo>
                    <a:pt x="752092" y="38597"/>
                    <a:pt x="583730" y="0"/>
                    <a:pt x="376046" y="0"/>
                  </a:cubicBezTo>
                  <a:close/>
                </a:path>
              </a:pathLst>
            </a:custGeom>
            <a:solidFill>
              <a:srgbClr val="ADCBD6"/>
            </a:solidFill>
          </p:spPr>
        </p:sp>
        <p:sp>
          <p:nvSpPr>
            <p:cNvPr id="55" name="TextBox 55"/>
            <p:cNvSpPr txBox="1"/>
            <p:nvPr/>
          </p:nvSpPr>
          <p:spPr>
            <a:xfrm>
              <a:off x="70509" y="16164"/>
              <a:ext cx="611074" cy="140089"/>
            </a:xfrm>
            <a:prstGeom prst="rect">
              <a:avLst/>
            </a:prstGeom>
          </p:spPr>
          <p:txBody>
            <a:bodyPr lIns="50800" tIns="50800" rIns="50800" bIns="50800" rtlCol="0" anchor="ctr"/>
            <a:lstStyle/>
            <a:p>
              <a:pPr algn="ctr">
                <a:lnSpc>
                  <a:spcPts val="140"/>
                </a:lnSpc>
              </a:pPr>
            </a:p>
          </p:txBody>
        </p:sp>
      </p:grpSp>
      <p:sp>
        <p:nvSpPr>
          <p:cNvPr id="56" name="Freeform 56"/>
          <p:cNvSpPr/>
          <p:nvPr/>
        </p:nvSpPr>
        <p:spPr>
          <a:xfrm>
            <a:off x="1490961" y="7875874"/>
            <a:ext cx="1115161" cy="1172731"/>
          </a:xfrm>
          <a:custGeom>
            <a:avLst/>
            <a:gdLst/>
            <a:ahLst/>
            <a:cxnLst/>
            <a:rect l="l" t="t" r="r" b="b"/>
            <a:pathLst>
              <a:path w="1115161" h="1172731">
                <a:moveTo>
                  <a:pt x="0" y="0"/>
                </a:moveTo>
                <a:lnTo>
                  <a:pt x="1115161" y="0"/>
                </a:lnTo>
                <a:lnTo>
                  <a:pt x="1115161" y="1172731"/>
                </a:lnTo>
                <a:lnTo>
                  <a:pt x="0" y="117273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57" name="Freeform 57"/>
          <p:cNvSpPr/>
          <p:nvPr/>
        </p:nvSpPr>
        <p:spPr>
          <a:xfrm>
            <a:off x="9459986" y="7038642"/>
            <a:ext cx="936573" cy="1580108"/>
          </a:xfrm>
          <a:custGeom>
            <a:avLst/>
            <a:gdLst/>
            <a:ahLst/>
            <a:cxnLst/>
            <a:rect l="l" t="t" r="r" b="b"/>
            <a:pathLst>
              <a:path w="936573" h="1580108">
                <a:moveTo>
                  <a:pt x="0" y="0"/>
                </a:moveTo>
                <a:lnTo>
                  <a:pt x="936573" y="0"/>
                </a:lnTo>
                <a:lnTo>
                  <a:pt x="936573" y="1580109"/>
                </a:lnTo>
                <a:lnTo>
                  <a:pt x="0" y="158010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58" name="Freeform 58"/>
          <p:cNvSpPr/>
          <p:nvPr/>
        </p:nvSpPr>
        <p:spPr>
          <a:xfrm>
            <a:off x="11904279" y="7378471"/>
            <a:ext cx="1235144" cy="1334635"/>
          </a:xfrm>
          <a:custGeom>
            <a:avLst/>
            <a:gdLst/>
            <a:ahLst/>
            <a:cxnLst/>
            <a:rect l="l" t="t" r="r" b="b"/>
            <a:pathLst>
              <a:path w="1235144" h="1334635">
                <a:moveTo>
                  <a:pt x="0" y="0"/>
                </a:moveTo>
                <a:lnTo>
                  <a:pt x="1235145" y="0"/>
                </a:lnTo>
                <a:lnTo>
                  <a:pt x="1235145" y="1334635"/>
                </a:lnTo>
                <a:lnTo>
                  <a:pt x="0" y="133463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59" name="Freeform 59"/>
          <p:cNvSpPr/>
          <p:nvPr/>
        </p:nvSpPr>
        <p:spPr>
          <a:xfrm>
            <a:off x="5455990" y="8462240"/>
            <a:ext cx="1135372" cy="1271802"/>
          </a:xfrm>
          <a:custGeom>
            <a:avLst/>
            <a:gdLst/>
            <a:ahLst/>
            <a:cxnLst/>
            <a:rect l="l" t="t" r="r" b="b"/>
            <a:pathLst>
              <a:path w="1135372" h="1271802">
                <a:moveTo>
                  <a:pt x="0" y="0"/>
                </a:moveTo>
                <a:lnTo>
                  <a:pt x="1135372" y="0"/>
                </a:lnTo>
                <a:lnTo>
                  <a:pt x="1135372" y="1271802"/>
                </a:lnTo>
                <a:lnTo>
                  <a:pt x="0" y="12718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60" name="Freeform 60"/>
          <p:cNvSpPr/>
          <p:nvPr/>
        </p:nvSpPr>
        <p:spPr>
          <a:xfrm>
            <a:off x="7577025" y="8694216"/>
            <a:ext cx="1460873" cy="1251038"/>
          </a:xfrm>
          <a:custGeom>
            <a:avLst/>
            <a:gdLst/>
            <a:ahLst/>
            <a:cxnLst/>
            <a:rect l="l" t="t" r="r" b="b"/>
            <a:pathLst>
              <a:path w="1460873" h="1251038">
                <a:moveTo>
                  <a:pt x="0" y="0"/>
                </a:moveTo>
                <a:lnTo>
                  <a:pt x="1460872" y="0"/>
                </a:lnTo>
                <a:lnTo>
                  <a:pt x="1460872" y="1251038"/>
                </a:lnTo>
                <a:lnTo>
                  <a:pt x="0" y="1251038"/>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61" name="Freeform 61"/>
          <p:cNvSpPr/>
          <p:nvPr/>
        </p:nvSpPr>
        <p:spPr>
          <a:xfrm>
            <a:off x="12878554" y="8504681"/>
            <a:ext cx="1527174" cy="1293933"/>
          </a:xfrm>
          <a:custGeom>
            <a:avLst/>
            <a:gdLst/>
            <a:ahLst/>
            <a:cxnLst/>
            <a:rect l="l" t="t" r="r" b="b"/>
            <a:pathLst>
              <a:path w="1527174" h="1293933">
                <a:moveTo>
                  <a:pt x="0" y="0"/>
                </a:moveTo>
                <a:lnTo>
                  <a:pt x="1527173" y="0"/>
                </a:lnTo>
                <a:lnTo>
                  <a:pt x="1527173" y="1293932"/>
                </a:lnTo>
                <a:lnTo>
                  <a:pt x="0" y="1293932"/>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sp>
        <p:nvSpPr>
          <p:cNvPr id="62" name="Freeform 62"/>
          <p:cNvSpPr/>
          <p:nvPr/>
        </p:nvSpPr>
        <p:spPr>
          <a:xfrm>
            <a:off x="2519339" y="8618751"/>
            <a:ext cx="1423068" cy="1373908"/>
          </a:xfrm>
          <a:custGeom>
            <a:avLst/>
            <a:gdLst/>
            <a:ahLst/>
            <a:cxnLst/>
            <a:rect l="l" t="t" r="r" b="b"/>
            <a:pathLst>
              <a:path w="1423068" h="1373908">
                <a:moveTo>
                  <a:pt x="0" y="0"/>
                </a:moveTo>
                <a:lnTo>
                  <a:pt x="1423068" y="0"/>
                </a:lnTo>
                <a:lnTo>
                  <a:pt x="1423068" y="1373907"/>
                </a:lnTo>
                <a:lnTo>
                  <a:pt x="0" y="1373907"/>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sp>
      <p:sp>
        <p:nvSpPr>
          <p:cNvPr id="63" name="Freeform 63"/>
          <p:cNvSpPr/>
          <p:nvPr/>
        </p:nvSpPr>
        <p:spPr>
          <a:xfrm>
            <a:off x="10510859" y="8543572"/>
            <a:ext cx="1158496" cy="1271802"/>
          </a:xfrm>
          <a:custGeom>
            <a:avLst/>
            <a:gdLst/>
            <a:ahLst/>
            <a:cxnLst/>
            <a:rect l="l" t="t" r="r" b="b"/>
            <a:pathLst>
              <a:path w="1158496" h="1271802">
                <a:moveTo>
                  <a:pt x="0" y="0"/>
                </a:moveTo>
                <a:lnTo>
                  <a:pt x="1158496" y="0"/>
                </a:lnTo>
                <a:lnTo>
                  <a:pt x="1158496" y="1271802"/>
                </a:lnTo>
                <a:lnTo>
                  <a:pt x="0" y="1271802"/>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sp>
      <p:sp>
        <p:nvSpPr>
          <p:cNvPr id="64" name="Freeform 64"/>
          <p:cNvSpPr/>
          <p:nvPr/>
        </p:nvSpPr>
        <p:spPr>
          <a:xfrm flipH="1">
            <a:off x="-632152" y="8357895"/>
            <a:ext cx="2494266" cy="1990878"/>
          </a:xfrm>
          <a:custGeom>
            <a:avLst/>
            <a:gdLst/>
            <a:ahLst/>
            <a:cxnLst/>
            <a:rect l="l" t="t" r="r" b="b"/>
            <a:pathLst>
              <a:path w="2494266" h="1990878">
                <a:moveTo>
                  <a:pt x="2494266" y="0"/>
                </a:moveTo>
                <a:lnTo>
                  <a:pt x="0" y="0"/>
                </a:lnTo>
                <a:lnTo>
                  <a:pt x="0" y="1990877"/>
                </a:lnTo>
                <a:lnTo>
                  <a:pt x="2494266" y="1990877"/>
                </a:lnTo>
                <a:lnTo>
                  <a:pt x="2494266" y="0"/>
                </a:lnTo>
                <a:close/>
              </a:path>
            </a:pathLst>
          </a:custGeom>
          <a:blipFill>
            <a:blip r:embed="rId33">
              <a:extLst>
                <a:ext uri="{96DAC541-7B7A-43D3-8B79-37D633B846F1}">
                  <asvg:svgBlip xmlns:asvg="http://schemas.microsoft.com/office/drawing/2016/SVG/main" r:embed="rId34"/>
                </a:ext>
              </a:extLst>
            </a:blip>
            <a:stretch>
              <a:fillRect/>
            </a:stretch>
          </a:blipFill>
        </p:spPr>
      </p:sp>
      <p:sp>
        <p:nvSpPr>
          <p:cNvPr id="65" name="Freeform 65"/>
          <p:cNvSpPr/>
          <p:nvPr/>
        </p:nvSpPr>
        <p:spPr>
          <a:xfrm>
            <a:off x="16661927" y="8357895"/>
            <a:ext cx="2494266" cy="1990878"/>
          </a:xfrm>
          <a:custGeom>
            <a:avLst/>
            <a:gdLst/>
            <a:ahLst/>
            <a:cxnLst/>
            <a:rect l="l" t="t" r="r" b="b"/>
            <a:pathLst>
              <a:path w="2494266" h="1990878">
                <a:moveTo>
                  <a:pt x="0" y="0"/>
                </a:moveTo>
                <a:lnTo>
                  <a:pt x="2494266" y="0"/>
                </a:lnTo>
                <a:lnTo>
                  <a:pt x="2494266" y="1990877"/>
                </a:lnTo>
                <a:lnTo>
                  <a:pt x="0" y="1990877"/>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sp>
      <p:sp>
        <p:nvSpPr>
          <p:cNvPr id="66" name="Freeform 66"/>
          <p:cNvSpPr/>
          <p:nvPr/>
        </p:nvSpPr>
        <p:spPr>
          <a:xfrm rot="-5400000">
            <a:off x="-1257732" y="380657"/>
            <a:ext cx="3822170" cy="2417523"/>
          </a:xfrm>
          <a:custGeom>
            <a:avLst/>
            <a:gdLst/>
            <a:ahLst/>
            <a:cxnLst/>
            <a:rect l="l" t="t" r="r" b="b"/>
            <a:pathLst>
              <a:path w="3822170" h="2417523">
                <a:moveTo>
                  <a:pt x="0" y="0"/>
                </a:moveTo>
                <a:lnTo>
                  <a:pt x="3822170" y="0"/>
                </a:lnTo>
                <a:lnTo>
                  <a:pt x="3822170" y="2417523"/>
                </a:lnTo>
                <a:lnTo>
                  <a:pt x="0" y="2417523"/>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sp>
      <p:sp>
        <p:nvSpPr>
          <p:cNvPr id="67" name="Freeform 67"/>
          <p:cNvSpPr/>
          <p:nvPr/>
        </p:nvSpPr>
        <p:spPr>
          <a:xfrm rot="-5400000">
            <a:off x="16036346" y="380657"/>
            <a:ext cx="3822170" cy="2417523"/>
          </a:xfrm>
          <a:custGeom>
            <a:avLst/>
            <a:gdLst/>
            <a:ahLst/>
            <a:cxnLst/>
            <a:rect l="l" t="t" r="r" b="b"/>
            <a:pathLst>
              <a:path w="3822170" h="2417523">
                <a:moveTo>
                  <a:pt x="0" y="0"/>
                </a:moveTo>
                <a:lnTo>
                  <a:pt x="3822170" y="0"/>
                </a:lnTo>
                <a:lnTo>
                  <a:pt x="3822170" y="2417523"/>
                </a:lnTo>
                <a:lnTo>
                  <a:pt x="0" y="2417523"/>
                </a:lnTo>
                <a:lnTo>
                  <a:pt x="0" y="0"/>
                </a:lnTo>
                <a:close/>
              </a:path>
            </a:pathLst>
          </a:custGeom>
          <a:blipFill>
            <a:blip r:embed="rId35">
              <a:extLst>
                <a:ext uri="{96DAC541-7B7A-43D3-8B79-37D633B846F1}">
                  <asvg:svgBlip xmlns:asvg="http://schemas.microsoft.com/office/drawing/2016/SVG/main" r:embed="rId36"/>
                </a:ext>
              </a:extLst>
            </a:blip>
            <a:stretch>
              <a:fillRect/>
            </a:stretch>
          </a:blipFill>
        </p:spPr>
      </p:sp>
      <p:sp>
        <p:nvSpPr>
          <p:cNvPr id="68" name="Freeform 68"/>
          <p:cNvSpPr/>
          <p:nvPr/>
        </p:nvSpPr>
        <p:spPr>
          <a:xfrm rot="-5400000">
            <a:off x="2247146" y="1114595"/>
            <a:ext cx="1308869" cy="1137080"/>
          </a:xfrm>
          <a:custGeom>
            <a:avLst/>
            <a:gdLst/>
            <a:ahLst/>
            <a:cxnLst/>
            <a:rect l="l" t="t" r="r" b="b"/>
            <a:pathLst>
              <a:path w="1308869" h="1137080">
                <a:moveTo>
                  <a:pt x="0" y="0"/>
                </a:moveTo>
                <a:lnTo>
                  <a:pt x="1308869" y="0"/>
                </a:lnTo>
                <a:lnTo>
                  <a:pt x="1308869" y="1137079"/>
                </a:lnTo>
                <a:lnTo>
                  <a:pt x="0" y="1137079"/>
                </a:lnTo>
                <a:lnTo>
                  <a:pt x="0" y="0"/>
                </a:lnTo>
                <a:close/>
              </a:path>
            </a:pathLst>
          </a:custGeom>
          <a:blipFill>
            <a:blip r:embed="rId37">
              <a:extLst>
                <a:ext uri="{96DAC541-7B7A-43D3-8B79-37D633B846F1}">
                  <asvg:svgBlip xmlns:asvg="http://schemas.microsoft.com/office/drawing/2016/SVG/main" r:embed="rId38"/>
                </a:ext>
              </a:extLst>
            </a:blip>
            <a:stretch>
              <a:fillRect/>
            </a:stretch>
          </a:blipFill>
        </p:spPr>
      </p:sp>
      <p:sp>
        <p:nvSpPr>
          <p:cNvPr id="69" name="Freeform 69"/>
          <p:cNvSpPr/>
          <p:nvPr/>
        </p:nvSpPr>
        <p:spPr>
          <a:xfrm rot="7697405">
            <a:off x="15092789" y="3674859"/>
            <a:ext cx="1357622" cy="1392433"/>
          </a:xfrm>
          <a:custGeom>
            <a:avLst/>
            <a:gdLst/>
            <a:ahLst/>
            <a:cxnLst/>
            <a:rect l="l" t="t" r="r" b="b"/>
            <a:pathLst>
              <a:path w="1357622" h="1392433">
                <a:moveTo>
                  <a:pt x="0" y="0"/>
                </a:moveTo>
                <a:lnTo>
                  <a:pt x="1357622" y="0"/>
                </a:lnTo>
                <a:lnTo>
                  <a:pt x="1357622" y="1392433"/>
                </a:lnTo>
                <a:lnTo>
                  <a:pt x="0" y="1392433"/>
                </a:lnTo>
                <a:lnTo>
                  <a:pt x="0" y="0"/>
                </a:lnTo>
                <a:close/>
              </a:path>
            </a:pathLst>
          </a:custGeom>
          <a:blipFill>
            <a:blip r:embed="rId39">
              <a:extLst>
                <a:ext uri="{96DAC541-7B7A-43D3-8B79-37D633B846F1}">
                  <asvg:svgBlip xmlns:asvg="http://schemas.microsoft.com/office/drawing/2016/SVG/main" r:embed="rId40"/>
                </a:ext>
              </a:extLst>
            </a:blip>
            <a:stretch>
              <a:fillRect/>
            </a:stretch>
          </a:blipFill>
        </p:spPr>
      </p:sp>
      <p:sp>
        <p:nvSpPr>
          <p:cNvPr id="70" name="Freeform 70"/>
          <p:cNvSpPr/>
          <p:nvPr/>
        </p:nvSpPr>
        <p:spPr>
          <a:xfrm>
            <a:off x="4954433" y="4280131"/>
            <a:ext cx="1003113" cy="1051757"/>
          </a:xfrm>
          <a:custGeom>
            <a:avLst/>
            <a:gdLst/>
            <a:ahLst/>
            <a:cxnLst/>
            <a:rect l="l" t="t" r="r" b="b"/>
            <a:pathLst>
              <a:path w="1003113" h="1051757">
                <a:moveTo>
                  <a:pt x="0" y="0"/>
                </a:moveTo>
                <a:lnTo>
                  <a:pt x="1003113" y="0"/>
                </a:lnTo>
                <a:lnTo>
                  <a:pt x="1003113" y="1051756"/>
                </a:lnTo>
                <a:lnTo>
                  <a:pt x="0" y="1051756"/>
                </a:lnTo>
                <a:lnTo>
                  <a:pt x="0" y="0"/>
                </a:lnTo>
                <a:close/>
              </a:path>
            </a:pathLst>
          </a:custGeom>
          <a:blipFill>
            <a:blip r:embed="rId41">
              <a:extLst>
                <a:ext uri="{96DAC541-7B7A-43D3-8B79-37D633B846F1}">
                  <asvg:svgBlip xmlns:asvg="http://schemas.microsoft.com/office/drawing/2016/SVG/main" r:embed="rId42"/>
                </a:ext>
              </a:extLst>
            </a:blip>
            <a:stretch>
              <a:fillRect/>
            </a:stretch>
          </a:blipFill>
        </p:spPr>
      </p:sp>
      <p:sp>
        <p:nvSpPr>
          <p:cNvPr id="71" name="Freeform 71"/>
          <p:cNvSpPr/>
          <p:nvPr/>
        </p:nvSpPr>
        <p:spPr>
          <a:xfrm flipH="1">
            <a:off x="12294967" y="4280131"/>
            <a:ext cx="1003113" cy="1051757"/>
          </a:xfrm>
          <a:custGeom>
            <a:avLst/>
            <a:gdLst/>
            <a:ahLst/>
            <a:cxnLst/>
            <a:rect l="l" t="t" r="r" b="b"/>
            <a:pathLst>
              <a:path w="1003113" h="1051757">
                <a:moveTo>
                  <a:pt x="1003113" y="0"/>
                </a:moveTo>
                <a:lnTo>
                  <a:pt x="0" y="0"/>
                </a:lnTo>
                <a:lnTo>
                  <a:pt x="0" y="1051756"/>
                </a:lnTo>
                <a:lnTo>
                  <a:pt x="1003113" y="1051756"/>
                </a:lnTo>
                <a:lnTo>
                  <a:pt x="1003113" y="0"/>
                </a:lnTo>
                <a:close/>
              </a:path>
            </a:pathLst>
          </a:custGeom>
          <a:blipFill>
            <a:blip r:embed="rId41">
              <a:extLst>
                <a:ext uri="{96DAC541-7B7A-43D3-8B79-37D633B846F1}">
                  <asvg:svgBlip xmlns:asvg="http://schemas.microsoft.com/office/drawing/2016/SVG/main" r:embed="rId42"/>
                </a:ext>
              </a:extLst>
            </a:blip>
            <a:stretch>
              <a:fillRect/>
            </a:stretch>
          </a:blipFill>
        </p:spPr>
      </p:sp>
      <p:sp>
        <p:nvSpPr>
          <p:cNvPr id="72" name="TextBox 72"/>
          <p:cNvSpPr txBox="1"/>
          <p:nvPr/>
        </p:nvSpPr>
        <p:spPr>
          <a:xfrm>
            <a:off x="2432177" y="3848375"/>
            <a:ext cx="13211440" cy="1568031"/>
          </a:xfrm>
          <a:prstGeom prst="rect">
            <a:avLst/>
          </a:prstGeom>
        </p:spPr>
        <p:txBody>
          <a:bodyPr lIns="0" tIns="0" rIns="0" bIns="0" rtlCol="0" anchor="t">
            <a:spAutoFit/>
          </a:bodyPr>
          <a:lstStyle/>
          <a:p>
            <a:pPr algn="ctr">
              <a:lnSpc>
                <a:spcPts val="12810"/>
              </a:lnSpc>
            </a:pPr>
            <a:r>
              <a:rPr lang="en-US" sz="9150">
                <a:solidFill>
                  <a:srgbClr val="1B1B1B"/>
                </a:solidFill>
                <a:latin typeface="Paytone One" panose="00000500000000000000"/>
              </a:rPr>
              <a:t>Chào tạm biệt các em!</a:t>
            </a:r>
            <a:endParaRPr lang="en-US" sz="9150">
              <a:solidFill>
                <a:srgbClr val="1B1B1B"/>
              </a:solidFill>
              <a:latin typeface="Paytone One" panose="0000050000000000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6E6"/>
        </a:solidFill>
        <a:effectLst/>
      </p:bgPr>
    </p:bg>
    <p:spTree>
      <p:nvGrpSpPr>
        <p:cNvPr id="1" name=""/>
        <p:cNvGrpSpPr/>
        <p:nvPr/>
      </p:nvGrpSpPr>
      <p:grpSpPr>
        <a:xfrm>
          <a:off x="0" y="0"/>
          <a:ext cx="0" cy="0"/>
          <a:chOff x="0" y="0"/>
          <a:chExt cx="0" cy="0"/>
        </a:xfrm>
      </p:grpSpPr>
      <p:grpSp>
        <p:nvGrpSpPr>
          <p:cNvPr id="2" name="Group 2"/>
          <p:cNvGrpSpPr/>
          <p:nvPr/>
        </p:nvGrpSpPr>
        <p:grpSpPr>
          <a:xfrm rot="0">
            <a:off x="1456140" y="1581798"/>
            <a:ext cx="15375720" cy="7676502"/>
            <a:chOff x="0" y="0"/>
            <a:chExt cx="4049572" cy="2021795"/>
          </a:xfrm>
        </p:grpSpPr>
        <p:sp>
          <p:nvSpPr>
            <p:cNvPr id="3" name="Freeform 3"/>
            <p:cNvSpPr/>
            <p:nvPr/>
          </p:nvSpPr>
          <p:spPr>
            <a:xfrm>
              <a:off x="0" y="0"/>
              <a:ext cx="4049573" cy="2021795"/>
            </a:xfrm>
            <a:custGeom>
              <a:avLst/>
              <a:gdLst/>
              <a:ahLst/>
              <a:cxnLst/>
              <a:rect l="l" t="t" r="r" b="b"/>
              <a:pathLst>
                <a:path w="4049573" h="2021795">
                  <a:moveTo>
                    <a:pt x="25679" y="0"/>
                  </a:moveTo>
                  <a:lnTo>
                    <a:pt x="4023893" y="0"/>
                  </a:lnTo>
                  <a:cubicBezTo>
                    <a:pt x="4038076" y="0"/>
                    <a:pt x="4049573" y="11497"/>
                    <a:pt x="4049573" y="25679"/>
                  </a:cubicBezTo>
                  <a:lnTo>
                    <a:pt x="4049573" y="1996116"/>
                  </a:lnTo>
                  <a:cubicBezTo>
                    <a:pt x="4049573" y="2002926"/>
                    <a:pt x="4046867" y="2009458"/>
                    <a:pt x="4042051" y="2014274"/>
                  </a:cubicBezTo>
                  <a:cubicBezTo>
                    <a:pt x="4037235" y="2019089"/>
                    <a:pt x="4030704" y="2021795"/>
                    <a:pt x="4023893" y="2021795"/>
                  </a:cubicBezTo>
                  <a:lnTo>
                    <a:pt x="25679" y="2021795"/>
                  </a:lnTo>
                  <a:cubicBezTo>
                    <a:pt x="18869" y="2021795"/>
                    <a:pt x="12337" y="2019089"/>
                    <a:pt x="7521" y="2014274"/>
                  </a:cubicBezTo>
                  <a:cubicBezTo>
                    <a:pt x="2705" y="2009458"/>
                    <a:pt x="0" y="2002926"/>
                    <a:pt x="0" y="1996116"/>
                  </a:cubicBezTo>
                  <a:lnTo>
                    <a:pt x="0" y="25679"/>
                  </a:lnTo>
                  <a:cubicBezTo>
                    <a:pt x="0" y="18869"/>
                    <a:pt x="2705" y="12337"/>
                    <a:pt x="7521" y="7521"/>
                  </a:cubicBezTo>
                  <a:cubicBezTo>
                    <a:pt x="12337" y="2705"/>
                    <a:pt x="18869" y="0"/>
                    <a:pt x="25679" y="0"/>
                  </a:cubicBezTo>
                  <a:close/>
                </a:path>
              </a:pathLst>
            </a:custGeom>
            <a:solidFill>
              <a:srgbClr val="FFFFFF"/>
            </a:solidFill>
          </p:spPr>
        </p:sp>
        <p:sp>
          <p:nvSpPr>
            <p:cNvPr id="4" name="TextBox 4"/>
            <p:cNvSpPr txBox="1"/>
            <p:nvPr/>
          </p:nvSpPr>
          <p:spPr>
            <a:xfrm>
              <a:off x="0" y="-38100"/>
              <a:ext cx="4049572" cy="2059895"/>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rot="-4460803">
            <a:off x="-2833585" y="181818"/>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rot="-4190651">
            <a:off x="14863409" y="6306307"/>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7" name="Freeform 7"/>
          <p:cNvSpPr/>
          <p:nvPr/>
        </p:nvSpPr>
        <p:spPr>
          <a:xfrm rot="-231336" flipH="1" flipV="1">
            <a:off x="-1553447" y="7922132"/>
            <a:ext cx="3811969" cy="3879866"/>
          </a:xfrm>
          <a:custGeom>
            <a:avLst/>
            <a:gdLst/>
            <a:ahLst/>
            <a:cxnLst/>
            <a:rect l="l" t="t" r="r" b="b"/>
            <a:pathLst>
              <a:path w="3811969" h="3879866">
                <a:moveTo>
                  <a:pt x="3811968" y="3879866"/>
                </a:moveTo>
                <a:lnTo>
                  <a:pt x="0" y="3879866"/>
                </a:lnTo>
                <a:lnTo>
                  <a:pt x="0" y="0"/>
                </a:lnTo>
                <a:lnTo>
                  <a:pt x="3811968" y="0"/>
                </a:lnTo>
                <a:lnTo>
                  <a:pt x="3811968" y="3879866"/>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112986">
            <a:off x="16081467" y="-1181746"/>
            <a:ext cx="3811969" cy="3879866"/>
          </a:xfrm>
          <a:custGeom>
            <a:avLst/>
            <a:gdLst/>
            <a:ahLst/>
            <a:cxnLst/>
            <a:rect l="l" t="t" r="r" b="b"/>
            <a:pathLst>
              <a:path w="3811969" h="3879866">
                <a:moveTo>
                  <a:pt x="0" y="0"/>
                </a:moveTo>
                <a:lnTo>
                  <a:pt x="3811969" y="0"/>
                </a:lnTo>
                <a:lnTo>
                  <a:pt x="3811969" y="3879866"/>
                </a:lnTo>
                <a:lnTo>
                  <a:pt x="0" y="38798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841052" y="7057904"/>
            <a:ext cx="1230176" cy="1305803"/>
          </a:xfrm>
          <a:custGeom>
            <a:avLst/>
            <a:gdLst/>
            <a:ahLst/>
            <a:cxnLst/>
            <a:rect l="l" t="t" r="r" b="b"/>
            <a:pathLst>
              <a:path w="1230176" h="1305803">
                <a:moveTo>
                  <a:pt x="0" y="0"/>
                </a:moveTo>
                <a:lnTo>
                  <a:pt x="1230176" y="0"/>
                </a:lnTo>
                <a:lnTo>
                  <a:pt x="1230176" y="1305803"/>
                </a:lnTo>
                <a:lnTo>
                  <a:pt x="0" y="13058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6216772" y="2420491"/>
            <a:ext cx="1230176" cy="1305803"/>
          </a:xfrm>
          <a:custGeom>
            <a:avLst/>
            <a:gdLst/>
            <a:ahLst/>
            <a:cxnLst/>
            <a:rect l="l" t="t" r="r" b="b"/>
            <a:pathLst>
              <a:path w="1230176" h="1305803">
                <a:moveTo>
                  <a:pt x="0" y="0"/>
                </a:moveTo>
                <a:lnTo>
                  <a:pt x="1230176" y="0"/>
                </a:lnTo>
                <a:lnTo>
                  <a:pt x="1230176" y="1305804"/>
                </a:lnTo>
                <a:lnTo>
                  <a:pt x="0" y="13058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6668932" y="6597199"/>
            <a:ext cx="4950135" cy="4114800"/>
          </a:xfrm>
          <a:custGeom>
            <a:avLst/>
            <a:gdLst/>
            <a:ahLst/>
            <a:cxnLst/>
            <a:rect l="l" t="t" r="r" b="b"/>
            <a:pathLst>
              <a:path w="4950135" h="4114800">
                <a:moveTo>
                  <a:pt x="0" y="0"/>
                </a:moveTo>
                <a:lnTo>
                  <a:pt x="4950136" y="0"/>
                </a:lnTo>
                <a:lnTo>
                  <a:pt x="495013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2"/>
          <p:cNvSpPr txBox="1"/>
          <p:nvPr/>
        </p:nvSpPr>
        <p:spPr>
          <a:xfrm>
            <a:off x="3869834" y="2325241"/>
            <a:ext cx="11021506" cy="1009642"/>
          </a:xfrm>
          <a:prstGeom prst="rect">
            <a:avLst/>
          </a:prstGeom>
        </p:spPr>
        <p:txBody>
          <a:bodyPr lIns="0" tIns="0" rIns="0" bIns="0" rtlCol="0" anchor="t">
            <a:spAutoFit/>
          </a:bodyPr>
          <a:lstStyle/>
          <a:p>
            <a:pPr algn="ctr">
              <a:lnSpc>
                <a:spcPts val="8100"/>
              </a:lnSpc>
            </a:pPr>
            <a:r>
              <a:rPr lang="en-US" sz="6000" u="sng">
                <a:solidFill>
                  <a:srgbClr val="E48D7A"/>
                </a:solidFill>
                <a:latin typeface="Paytone One" panose="00000500000000000000"/>
              </a:rPr>
              <a:t>CHƯƠNG 1:</a:t>
            </a:r>
            <a:r>
              <a:rPr lang="en-US" sz="6000">
                <a:solidFill>
                  <a:srgbClr val="E48D7A"/>
                </a:solidFill>
                <a:latin typeface="Paytone One" panose="00000500000000000000"/>
              </a:rPr>
              <a:t> MÁY TÍNH VÀ EM</a:t>
            </a:r>
            <a:endParaRPr lang="en-US" sz="6000">
              <a:solidFill>
                <a:srgbClr val="E48D7A"/>
              </a:solidFill>
              <a:latin typeface="Paytone One" panose="00000500000000000000"/>
            </a:endParaRPr>
          </a:p>
        </p:txBody>
      </p:sp>
      <p:sp>
        <p:nvSpPr>
          <p:cNvPr id="13" name="TextBox 13"/>
          <p:cNvSpPr txBox="1"/>
          <p:nvPr/>
        </p:nvSpPr>
        <p:spPr>
          <a:xfrm>
            <a:off x="2742424" y="3652739"/>
            <a:ext cx="13276325" cy="2493255"/>
          </a:xfrm>
          <a:prstGeom prst="rect">
            <a:avLst/>
          </a:prstGeom>
        </p:spPr>
        <p:txBody>
          <a:bodyPr lIns="0" tIns="0" rIns="0" bIns="0" rtlCol="0" anchor="t">
            <a:spAutoFit/>
          </a:bodyPr>
          <a:lstStyle/>
          <a:p>
            <a:pPr algn="ctr">
              <a:lnSpc>
                <a:spcPts val="10010"/>
              </a:lnSpc>
            </a:pPr>
            <a:r>
              <a:rPr lang="en-US" sz="7200">
                <a:solidFill>
                  <a:srgbClr val="1E1E1E"/>
                </a:solidFill>
                <a:latin typeface="Cabin Bold" panose="00000800000000000000"/>
              </a:rPr>
              <a:t>BÀI 11:</a:t>
            </a:r>
            <a:endParaRPr lang="en-US" sz="7200">
              <a:solidFill>
                <a:srgbClr val="1E1E1E"/>
              </a:solidFill>
              <a:latin typeface="Cabin Bold" panose="00000800000000000000"/>
            </a:endParaRPr>
          </a:p>
          <a:p>
            <a:pPr algn="ctr">
              <a:lnSpc>
                <a:spcPts val="10010"/>
              </a:lnSpc>
            </a:pPr>
            <a:r>
              <a:rPr lang="en-US" sz="7200">
                <a:solidFill>
                  <a:srgbClr val="1E1E1E"/>
                </a:solidFill>
                <a:latin typeface="Cabin Bold" panose="00000800000000000000"/>
              </a:rPr>
              <a:t>CÁCH ĐẶT NGÓN TAY GÕ PHÍM</a:t>
            </a:r>
            <a:endParaRPr lang="en-US" sz="7200">
              <a:solidFill>
                <a:srgbClr val="1E1E1E"/>
              </a:solidFill>
              <a:latin typeface="Cabin Bold" panose="000008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500"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500"/>
                                  </p:stCondLst>
                                  <p:childTnLst>
                                    <p:set>
                                      <p:cBhvr>
                                        <p:cTn id="10" dur="500"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500"/>
                                  </p:stCondLst>
                                  <p:childTnLst>
                                    <p:set>
                                      <p:cBhvr>
                                        <p:cTn id="14" dur="500"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3" grpId="1"/>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6E6"/>
        </a:solidFill>
        <a:effectLst/>
      </p:bgPr>
    </p:bg>
    <p:spTree>
      <p:nvGrpSpPr>
        <p:cNvPr id="1" name=""/>
        <p:cNvGrpSpPr/>
        <p:nvPr/>
      </p:nvGrpSpPr>
      <p:grpSpPr>
        <a:xfrm>
          <a:off x="0" y="0"/>
          <a:ext cx="0" cy="0"/>
          <a:chOff x="0" y="0"/>
          <a:chExt cx="0" cy="0"/>
        </a:xfrm>
      </p:grpSpPr>
      <p:sp>
        <p:nvSpPr>
          <p:cNvPr id="2" name="Freeform 2"/>
          <p:cNvSpPr/>
          <p:nvPr/>
        </p:nvSpPr>
        <p:spPr>
          <a:xfrm rot="-10029616">
            <a:off x="-3592990" y="-1106054"/>
            <a:ext cx="6461178" cy="6576263"/>
          </a:xfrm>
          <a:custGeom>
            <a:avLst/>
            <a:gdLst/>
            <a:ahLst/>
            <a:cxnLst/>
            <a:rect l="l" t="t" r="r" b="b"/>
            <a:pathLst>
              <a:path w="6461178" h="6576263">
                <a:moveTo>
                  <a:pt x="0" y="0"/>
                </a:moveTo>
                <a:lnTo>
                  <a:pt x="6461179" y="0"/>
                </a:lnTo>
                <a:lnTo>
                  <a:pt x="6461179" y="6576263"/>
                </a:lnTo>
                <a:lnTo>
                  <a:pt x="0" y="657626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1294870">
            <a:off x="15524551" y="4402449"/>
            <a:ext cx="6461178" cy="6576263"/>
          </a:xfrm>
          <a:custGeom>
            <a:avLst/>
            <a:gdLst/>
            <a:ahLst/>
            <a:cxnLst/>
            <a:rect l="l" t="t" r="r" b="b"/>
            <a:pathLst>
              <a:path w="6461178" h="6576263">
                <a:moveTo>
                  <a:pt x="0" y="0"/>
                </a:moveTo>
                <a:lnTo>
                  <a:pt x="6461179" y="0"/>
                </a:lnTo>
                <a:lnTo>
                  <a:pt x="6461179" y="6576263"/>
                </a:lnTo>
                <a:lnTo>
                  <a:pt x="0" y="657626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10507902">
            <a:off x="1956387" y="-817461"/>
            <a:ext cx="1735709" cy="1822267"/>
          </a:xfrm>
          <a:custGeom>
            <a:avLst/>
            <a:gdLst/>
            <a:ahLst/>
            <a:cxnLst/>
            <a:rect l="l" t="t" r="r" b="b"/>
            <a:pathLst>
              <a:path w="1735709" h="1822267">
                <a:moveTo>
                  <a:pt x="0" y="0"/>
                </a:moveTo>
                <a:lnTo>
                  <a:pt x="1735709" y="0"/>
                </a:lnTo>
                <a:lnTo>
                  <a:pt x="1735709" y="1822267"/>
                </a:lnTo>
                <a:lnTo>
                  <a:pt x="0" y="18222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7461238">
            <a:off x="15123347" y="8746889"/>
            <a:ext cx="1488233" cy="1562450"/>
          </a:xfrm>
          <a:custGeom>
            <a:avLst/>
            <a:gdLst/>
            <a:ahLst/>
            <a:cxnLst/>
            <a:rect l="l" t="t" r="r" b="b"/>
            <a:pathLst>
              <a:path w="1488233" h="1562450">
                <a:moveTo>
                  <a:pt x="0" y="0"/>
                </a:moveTo>
                <a:lnTo>
                  <a:pt x="1488234" y="0"/>
                </a:lnTo>
                <a:lnTo>
                  <a:pt x="1488234" y="1562450"/>
                </a:lnTo>
                <a:lnTo>
                  <a:pt x="0" y="15624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4191304" y="-1229223"/>
            <a:ext cx="5483701" cy="3468441"/>
          </a:xfrm>
          <a:custGeom>
            <a:avLst/>
            <a:gdLst/>
            <a:ahLst/>
            <a:cxnLst/>
            <a:rect l="l" t="t" r="r" b="b"/>
            <a:pathLst>
              <a:path w="5483701" h="3468441">
                <a:moveTo>
                  <a:pt x="0" y="0"/>
                </a:moveTo>
                <a:lnTo>
                  <a:pt x="5483701" y="0"/>
                </a:lnTo>
                <a:lnTo>
                  <a:pt x="5483701" y="3468441"/>
                </a:lnTo>
                <a:lnTo>
                  <a:pt x="0" y="34684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8524605" y="7592398"/>
            <a:ext cx="5483701" cy="3468441"/>
          </a:xfrm>
          <a:custGeom>
            <a:avLst/>
            <a:gdLst/>
            <a:ahLst/>
            <a:cxnLst/>
            <a:rect l="l" t="t" r="r" b="b"/>
            <a:pathLst>
              <a:path w="5483701" h="3468441">
                <a:moveTo>
                  <a:pt x="0" y="0"/>
                </a:moveTo>
                <a:lnTo>
                  <a:pt x="5483701" y="0"/>
                </a:lnTo>
                <a:lnTo>
                  <a:pt x="5483701" y="3468441"/>
                </a:lnTo>
                <a:lnTo>
                  <a:pt x="0" y="34684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4460803">
            <a:off x="-2833585" y="181818"/>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4190651">
            <a:off x="14863409" y="6306307"/>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4041659" y="8269990"/>
            <a:ext cx="2891496" cy="2139388"/>
          </a:xfrm>
          <a:custGeom>
            <a:avLst/>
            <a:gdLst/>
            <a:ahLst/>
            <a:cxnLst/>
            <a:rect l="l" t="t" r="r" b="b"/>
            <a:pathLst>
              <a:path w="2891496" h="2139388">
                <a:moveTo>
                  <a:pt x="0" y="0"/>
                </a:moveTo>
                <a:lnTo>
                  <a:pt x="2891496" y="0"/>
                </a:lnTo>
                <a:lnTo>
                  <a:pt x="2891496" y="2139388"/>
                </a:lnTo>
                <a:lnTo>
                  <a:pt x="0" y="21393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a:off x="1555860" y="7093640"/>
            <a:ext cx="1977083" cy="3366384"/>
          </a:xfrm>
          <a:custGeom>
            <a:avLst/>
            <a:gdLst/>
            <a:ahLst/>
            <a:cxnLst/>
            <a:rect l="l" t="t" r="r" b="b"/>
            <a:pathLst>
              <a:path w="1977083" h="3366384">
                <a:moveTo>
                  <a:pt x="0" y="0"/>
                </a:moveTo>
                <a:lnTo>
                  <a:pt x="1977083" y="0"/>
                </a:lnTo>
                <a:lnTo>
                  <a:pt x="1977083" y="3366384"/>
                </a:lnTo>
                <a:lnTo>
                  <a:pt x="0" y="33663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289464" y="9203683"/>
            <a:ext cx="1478473" cy="1083317"/>
          </a:xfrm>
          <a:custGeom>
            <a:avLst/>
            <a:gdLst/>
            <a:ahLst/>
            <a:cxnLst/>
            <a:rect l="l" t="t" r="r" b="b"/>
            <a:pathLst>
              <a:path w="1478473" h="1083317">
                <a:moveTo>
                  <a:pt x="0" y="0"/>
                </a:moveTo>
                <a:lnTo>
                  <a:pt x="1478472" y="0"/>
                </a:lnTo>
                <a:lnTo>
                  <a:pt x="1478472" y="1083317"/>
                </a:lnTo>
                <a:lnTo>
                  <a:pt x="0" y="108331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Freeform 13"/>
          <p:cNvSpPr/>
          <p:nvPr/>
        </p:nvSpPr>
        <p:spPr>
          <a:xfrm>
            <a:off x="12049425" y="345791"/>
            <a:ext cx="1531359" cy="1141350"/>
          </a:xfrm>
          <a:custGeom>
            <a:avLst/>
            <a:gdLst/>
            <a:ahLst/>
            <a:cxnLst/>
            <a:rect l="l" t="t" r="r" b="b"/>
            <a:pathLst>
              <a:path w="1531359" h="1141350">
                <a:moveTo>
                  <a:pt x="0" y="0"/>
                </a:moveTo>
                <a:lnTo>
                  <a:pt x="1531359" y="0"/>
                </a:lnTo>
                <a:lnTo>
                  <a:pt x="1531359" y="1141350"/>
                </a:lnTo>
                <a:lnTo>
                  <a:pt x="0" y="114135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4" name="Freeform 14"/>
          <p:cNvSpPr/>
          <p:nvPr/>
        </p:nvSpPr>
        <p:spPr>
          <a:xfrm flipH="1">
            <a:off x="15867108" y="49648"/>
            <a:ext cx="2670343" cy="1446502"/>
          </a:xfrm>
          <a:custGeom>
            <a:avLst/>
            <a:gdLst/>
            <a:ahLst/>
            <a:cxnLst/>
            <a:rect l="l" t="t" r="r" b="b"/>
            <a:pathLst>
              <a:path w="2670343" h="1446502">
                <a:moveTo>
                  <a:pt x="2670343" y="0"/>
                </a:moveTo>
                <a:lnTo>
                  <a:pt x="0" y="0"/>
                </a:lnTo>
                <a:lnTo>
                  <a:pt x="0" y="1446502"/>
                </a:lnTo>
                <a:lnTo>
                  <a:pt x="2670343" y="1446502"/>
                </a:lnTo>
                <a:lnTo>
                  <a:pt x="2670343"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5" name="Freeform 15"/>
          <p:cNvSpPr/>
          <p:nvPr/>
        </p:nvSpPr>
        <p:spPr>
          <a:xfrm flipH="1">
            <a:off x="14474843" y="772899"/>
            <a:ext cx="1923503" cy="3129961"/>
          </a:xfrm>
          <a:custGeom>
            <a:avLst/>
            <a:gdLst/>
            <a:ahLst/>
            <a:cxnLst/>
            <a:rect l="l" t="t" r="r" b="b"/>
            <a:pathLst>
              <a:path w="1923503" h="3129961">
                <a:moveTo>
                  <a:pt x="1923503" y="0"/>
                </a:moveTo>
                <a:lnTo>
                  <a:pt x="0" y="0"/>
                </a:lnTo>
                <a:lnTo>
                  <a:pt x="0" y="3129960"/>
                </a:lnTo>
                <a:lnTo>
                  <a:pt x="1923503" y="3129960"/>
                </a:lnTo>
                <a:lnTo>
                  <a:pt x="1923503"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6" name="Freeform 16"/>
          <p:cNvSpPr/>
          <p:nvPr/>
        </p:nvSpPr>
        <p:spPr>
          <a:xfrm>
            <a:off x="2063449" y="5826572"/>
            <a:ext cx="1521585" cy="1521585"/>
          </a:xfrm>
          <a:custGeom>
            <a:avLst/>
            <a:gdLst/>
            <a:ahLst/>
            <a:cxnLst/>
            <a:rect l="l" t="t" r="r" b="b"/>
            <a:pathLst>
              <a:path w="1521585" h="1521585">
                <a:moveTo>
                  <a:pt x="0" y="0"/>
                </a:moveTo>
                <a:lnTo>
                  <a:pt x="1521585" y="0"/>
                </a:lnTo>
                <a:lnTo>
                  <a:pt x="1521585" y="1521585"/>
                </a:lnTo>
                <a:lnTo>
                  <a:pt x="0" y="152158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17" name="Freeform 17"/>
          <p:cNvSpPr/>
          <p:nvPr/>
        </p:nvSpPr>
        <p:spPr>
          <a:xfrm rot="9284277">
            <a:off x="14267158" y="2986937"/>
            <a:ext cx="1521585" cy="1521585"/>
          </a:xfrm>
          <a:custGeom>
            <a:avLst/>
            <a:gdLst/>
            <a:ahLst/>
            <a:cxnLst/>
            <a:rect l="l" t="t" r="r" b="b"/>
            <a:pathLst>
              <a:path w="1521585" h="1521585">
                <a:moveTo>
                  <a:pt x="0" y="0"/>
                </a:moveTo>
                <a:lnTo>
                  <a:pt x="1521585" y="0"/>
                </a:lnTo>
                <a:lnTo>
                  <a:pt x="1521585" y="1521585"/>
                </a:lnTo>
                <a:lnTo>
                  <a:pt x="0" y="152158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grpSp>
        <p:nvGrpSpPr>
          <p:cNvPr id="18" name="Group 18"/>
          <p:cNvGrpSpPr/>
          <p:nvPr/>
        </p:nvGrpSpPr>
        <p:grpSpPr>
          <a:xfrm rot="0">
            <a:off x="6889671" y="1571108"/>
            <a:ext cx="4376785" cy="1635723"/>
            <a:chOff x="0" y="0"/>
            <a:chExt cx="5835713" cy="2180965"/>
          </a:xfrm>
        </p:grpSpPr>
        <p:grpSp>
          <p:nvGrpSpPr>
            <p:cNvPr id="19" name="Group 19"/>
            <p:cNvGrpSpPr/>
            <p:nvPr/>
          </p:nvGrpSpPr>
          <p:grpSpPr>
            <a:xfrm rot="0">
              <a:off x="0" y="0"/>
              <a:ext cx="5835713" cy="2180965"/>
              <a:chOff x="0" y="0"/>
              <a:chExt cx="902672" cy="337353"/>
            </a:xfrm>
          </p:grpSpPr>
          <p:sp>
            <p:nvSpPr>
              <p:cNvPr id="20" name="Freeform 20"/>
              <p:cNvSpPr/>
              <p:nvPr/>
            </p:nvSpPr>
            <p:spPr>
              <a:xfrm>
                <a:off x="0" y="0"/>
                <a:ext cx="902672" cy="337353"/>
              </a:xfrm>
              <a:custGeom>
                <a:avLst/>
                <a:gdLst/>
                <a:ahLst/>
                <a:cxnLst/>
                <a:rect l="l" t="t" r="r" b="b"/>
                <a:pathLst>
                  <a:path w="902672" h="337353">
                    <a:moveTo>
                      <a:pt x="58731" y="0"/>
                    </a:moveTo>
                    <a:lnTo>
                      <a:pt x="843941" y="0"/>
                    </a:lnTo>
                    <a:cubicBezTo>
                      <a:pt x="876377" y="0"/>
                      <a:pt x="902672" y="26295"/>
                      <a:pt x="902672" y="58731"/>
                    </a:cubicBezTo>
                    <a:lnTo>
                      <a:pt x="902672" y="278622"/>
                    </a:lnTo>
                    <a:cubicBezTo>
                      <a:pt x="902672" y="311058"/>
                      <a:pt x="876377" y="337353"/>
                      <a:pt x="843941" y="337353"/>
                    </a:cubicBezTo>
                    <a:lnTo>
                      <a:pt x="58731" y="337353"/>
                    </a:lnTo>
                    <a:cubicBezTo>
                      <a:pt x="26295" y="337353"/>
                      <a:pt x="0" y="311058"/>
                      <a:pt x="0" y="278622"/>
                    </a:cubicBezTo>
                    <a:lnTo>
                      <a:pt x="0" y="58731"/>
                    </a:lnTo>
                    <a:cubicBezTo>
                      <a:pt x="0" y="26295"/>
                      <a:pt x="26295" y="0"/>
                      <a:pt x="58731" y="0"/>
                    </a:cubicBezTo>
                    <a:close/>
                  </a:path>
                </a:pathLst>
              </a:custGeom>
              <a:solidFill>
                <a:srgbClr val="FAE9BD"/>
              </a:solidFill>
              <a:ln w="57150" cap="rnd">
                <a:solidFill>
                  <a:srgbClr val="132B4F"/>
                </a:solidFill>
                <a:prstDash val="solid"/>
                <a:round/>
              </a:ln>
            </p:spPr>
          </p:sp>
          <p:sp>
            <p:nvSpPr>
              <p:cNvPr id="21" name="TextBox 21"/>
              <p:cNvSpPr txBox="1"/>
              <p:nvPr/>
            </p:nvSpPr>
            <p:spPr>
              <a:xfrm>
                <a:off x="0" y="0"/>
                <a:ext cx="902672" cy="337353"/>
              </a:xfrm>
              <a:prstGeom prst="rect">
                <a:avLst/>
              </a:prstGeom>
            </p:spPr>
            <p:txBody>
              <a:bodyPr lIns="50800" tIns="50800" rIns="50800" bIns="50800" rtlCol="0" anchor="ctr"/>
              <a:lstStyle/>
              <a:p>
                <a:pPr algn="ctr">
                  <a:lnSpc>
                    <a:spcPts val="2850"/>
                  </a:lnSpc>
                </a:pPr>
              </a:p>
            </p:txBody>
          </p:sp>
        </p:grpSp>
        <p:sp>
          <p:nvSpPr>
            <p:cNvPr id="22" name="TextBox 22"/>
            <p:cNvSpPr txBox="1"/>
            <p:nvPr/>
          </p:nvSpPr>
          <p:spPr>
            <a:xfrm>
              <a:off x="0" y="269594"/>
              <a:ext cx="5669986" cy="1508426"/>
            </a:xfrm>
            <a:prstGeom prst="rect">
              <a:avLst/>
            </a:prstGeom>
          </p:spPr>
          <p:txBody>
            <a:bodyPr lIns="0" tIns="0" rIns="0" bIns="0" rtlCol="0" anchor="t">
              <a:spAutoFit/>
            </a:bodyPr>
            <a:lstStyle/>
            <a:p>
              <a:pPr algn="ctr">
                <a:lnSpc>
                  <a:spcPts val="9525"/>
                </a:lnSpc>
              </a:pPr>
              <a:r>
                <a:rPr lang="en-US" sz="6805">
                  <a:solidFill>
                    <a:srgbClr val="1B1B1B"/>
                  </a:solidFill>
                  <a:latin typeface="Paytone One" panose="00000500000000000000"/>
                </a:rPr>
                <a:t>Mở đầu</a:t>
              </a:r>
              <a:endParaRPr lang="en-US" sz="6805">
                <a:solidFill>
                  <a:srgbClr val="1B1B1B"/>
                </a:solidFill>
                <a:latin typeface="Paytone One" panose="00000500000000000000"/>
              </a:endParaRPr>
            </a:p>
          </p:txBody>
        </p:sp>
      </p:grpSp>
      <p:sp>
        <p:nvSpPr>
          <p:cNvPr id="23" name="TextBox 23"/>
          <p:cNvSpPr txBox="1"/>
          <p:nvPr/>
        </p:nvSpPr>
        <p:spPr>
          <a:xfrm>
            <a:off x="289560" y="3988435"/>
            <a:ext cx="17765395" cy="3388995"/>
          </a:xfrm>
          <a:prstGeom prst="rect">
            <a:avLst/>
          </a:prstGeom>
        </p:spPr>
        <p:txBody>
          <a:bodyPr lIns="0" tIns="0" rIns="0" bIns="0" rtlCol="0" anchor="t">
            <a:noAutofit/>
          </a:bodyPr>
          <a:lstStyle/>
          <a:p>
            <a:pPr algn="ctr">
              <a:lnSpc>
                <a:spcPts val="12970"/>
              </a:lnSpc>
            </a:pPr>
            <a:r>
              <a:rPr lang="en-US" sz="9265">
                <a:solidFill>
                  <a:srgbClr val="000000"/>
                </a:solidFill>
                <a:latin typeface="Cabin" panose="00000500000000000000"/>
              </a:rPr>
              <a:t>Các em hãy xòe các bàn tay ra và nói tên của các ngón tay.</a:t>
            </a:r>
            <a:endParaRPr lang="en-US" sz="9265">
              <a:solidFill>
                <a:srgbClr val="000000"/>
              </a:solidFill>
              <a:latin typeface="Cabin" panose="000005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6E6"/>
        </a:solidFill>
        <a:effectLst/>
      </p:bgPr>
    </p:bg>
    <p:spTree>
      <p:nvGrpSpPr>
        <p:cNvPr id="1" name=""/>
        <p:cNvGrpSpPr/>
        <p:nvPr/>
      </p:nvGrpSpPr>
      <p:grpSpPr>
        <a:xfrm>
          <a:off x="0" y="0"/>
          <a:ext cx="0" cy="0"/>
          <a:chOff x="0" y="0"/>
          <a:chExt cx="0" cy="0"/>
        </a:xfrm>
      </p:grpSpPr>
      <p:grpSp>
        <p:nvGrpSpPr>
          <p:cNvPr id="2" name="Group 2"/>
          <p:cNvGrpSpPr/>
          <p:nvPr/>
        </p:nvGrpSpPr>
        <p:grpSpPr>
          <a:xfrm rot="0">
            <a:off x="1323871" y="1028700"/>
            <a:ext cx="15375720" cy="8229600"/>
            <a:chOff x="0" y="0"/>
            <a:chExt cx="4049572" cy="2167467"/>
          </a:xfrm>
        </p:grpSpPr>
        <p:sp>
          <p:nvSpPr>
            <p:cNvPr id="3" name="Freeform 3"/>
            <p:cNvSpPr/>
            <p:nvPr/>
          </p:nvSpPr>
          <p:spPr>
            <a:xfrm>
              <a:off x="0" y="0"/>
              <a:ext cx="4049573" cy="2167467"/>
            </a:xfrm>
            <a:custGeom>
              <a:avLst/>
              <a:gdLst/>
              <a:ahLst/>
              <a:cxnLst/>
              <a:rect l="l" t="t" r="r" b="b"/>
              <a:pathLst>
                <a:path w="4049573" h="2167467">
                  <a:moveTo>
                    <a:pt x="25679" y="0"/>
                  </a:moveTo>
                  <a:lnTo>
                    <a:pt x="4023893" y="0"/>
                  </a:lnTo>
                  <a:cubicBezTo>
                    <a:pt x="4038076" y="0"/>
                    <a:pt x="4049573" y="11497"/>
                    <a:pt x="4049573" y="25679"/>
                  </a:cubicBezTo>
                  <a:lnTo>
                    <a:pt x="4049573" y="2141787"/>
                  </a:lnTo>
                  <a:cubicBezTo>
                    <a:pt x="4049573" y="2148598"/>
                    <a:pt x="4046867" y="2155130"/>
                    <a:pt x="4042051" y="2159945"/>
                  </a:cubicBezTo>
                  <a:cubicBezTo>
                    <a:pt x="4037235" y="2164761"/>
                    <a:pt x="4030704" y="2167467"/>
                    <a:pt x="4023893" y="2167467"/>
                  </a:cubicBezTo>
                  <a:lnTo>
                    <a:pt x="25679" y="2167467"/>
                  </a:lnTo>
                  <a:cubicBezTo>
                    <a:pt x="18869" y="2167467"/>
                    <a:pt x="12337" y="2164761"/>
                    <a:pt x="7521" y="2159945"/>
                  </a:cubicBezTo>
                  <a:cubicBezTo>
                    <a:pt x="2705" y="2155130"/>
                    <a:pt x="0" y="2148598"/>
                    <a:pt x="0" y="2141787"/>
                  </a:cubicBezTo>
                  <a:lnTo>
                    <a:pt x="0" y="25679"/>
                  </a:lnTo>
                  <a:cubicBezTo>
                    <a:pt x="0" y="18869"/>
                    <a:pt x="2705" y="12337"/>
                    <a:pt x="7521" y="7521"/>
                  </a:cubicBezTo>
                  <a:cubicBezTo>
                    <a:pt x="12337" y="2705"/>
                    <a:pt x="18869" y="0"/>
                    <a:pt x="25679" y="0"/>
                  </a:cubicBezTo>
                  <a:close/>
                </a:path>
              </a:pathLst>
            </a:custGeom>
            <a:solidFill>
              <a:srgbClr val="FFFFFF"/>
            </a:solidFill>
          </p:spPr>
        </p:sp>
        <p:sp>
          <p:nvSpPr>
            <p:cNvPr id="4" name="TextBox 4"/>
            <p:cNvSpPr txBox="1"/>
            <p:nvPr/>
          </p:nvSpPr>
          <p:spPr>
            <a:xfrm>
              <a:off x="0" y="-38100"/>
              <a:ext cx="4049572" cy="2205567"/>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rot="-4460803">
            <a:off x="-2833585" y="181818"/>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rot="-4190651">
            <a:off x="14863409" y="6306307"/>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7" name="Freeform 7"/>
          <p:cNvSpPr/>
          <p:nvPr/>
        </p:nvSpPr>
        <p:spPr>
          <a:xfrm rot="-231336" flipH="1" flipV="1">
            <a:off x="-1553447" y="7922132"/>
            <a:ext cx="3811969" cy="3879866"/>
          </a:xfrm>
          <a:custGeom>
            <a:avLst/>
            <a:gdLst/>
            <a:ahLst/>
            <a:cxnLst/>
            <a:rect l="l" t="t" r="r" b="b"/>
            <a:pathLst>
              <a:path w="3811969" h="3879866">
                <a:moveTo>
                  <a:pt x="3811968" y="3879866"/>
                </a:moveTo>
                <a:lnTo>
                  <a:pt x="0" y="3879866"/>
                </a:lnTo>
                <a:lnTo>
                  <a:pt x="0" y="0"/>
                </a:lnTo>
                <a:lnTo>
                  <a:pt x="3811968" y="0"/>
                </a:lnTo>
                <a:lnTo>
                  <a:pt x="3811968" y="3879866"/>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112986">
            <a:off x="16081467" y="-1181746"/>
            <a:ext cx="3811969" cy="3879866"/>
          </a:xfrm>
          <a:custGeom>
            <a:avLst/>
            <a:gdLst/>
            <a:ahLst/>
            <a:cxnLst/>
            <a:rect l="l" t="t" r="r" b="b"/>
            <a:pathLst>
              <a:path w="3811969" h="3879866">
                <a:moveTo>
                  <a:pt x="0" y="0"/>
                </a:moveTo>
                <a:lnTo>
                  <a:pt x="3811969" y="0"/>
                </a:lnTo>
                <a:lnTo>
                  <a:pt x="3811969" y="3879866"/>
                </a:lnTo>
                <a:lnTo>
                  <a:pt x="0" y="38798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841052" y="7057904"/>
            <a:ext cx="1230176" cy="1305803"/>
          </a:xfrm>
          <a:custGeom>
            <a:avLst/>
            <a:gdLst/>
            <a:ahLst/>
            <a:cxnLst/>
            <a:rect l="l" t="t" r="r" b="b"/>
            <a:pathLst>
              <a:path w="1230176" h="1305803">
                <a:moveTo>
                  <a:pt x="0" y="0"/>
                </a:moveTo>
                <a:lnTo>
                  <a:pt x="1230176" y="0"/>
                </a:lnTo>
                <a:lnTo>
                  <a:pt x="1230176" y="1305803"/>
                </a:lnTo>
                <a:lnTo>
                  <a:pt x="0" y="13058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6216772" y="2420491"/>
            <a:ext cx="1230176" cy="1305803"/>
          </a:xfrm>
          <a:custGeom>
            <a:avLst/>
            <a:gdLst/>
            <a:ahLst/>
            <a:cxnLst/>
            <a:rect l="l" t="t" r="r" b="b"/>
            <a:pathLst>
              <a:path w="1230176" h="1305803">
                <a:moveTo>
                  <a:pt x="0" y="0"/>
                </a:moveTo>
                <a:lnTo>
                  <a:pt x="1230176" y="0"/>
                </a:lnTo>
                <a:lnTo>
                  <a:pt x="1230176" y="1305804"/>
                </a:lnTo>
                <a:lnTo>
                  <a:pt x="0" y="13058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3084524" y="1231903"/>
            <a:ext cx="11060694" cy="7823194"/>
          </a:xfrm>
          <a:custGeom>
            <a:avLst/>
            <a:gdLst/>
            <a:ahLst/>
            <a:cxnLst/>
            <a:rect l="l" t="t" r="r" b="b"/>
            <a:pathLst>
              <a:path w="11060694" h="7823194">
                <a:moveTo>
                  <a:pt x="0" y="0"/>
                </a:moveTo>
                <a:lnTo>
                  <a:pt x="11060694" y="0"/>
                </a:lnTo>
                <a:lnTo>
                  <a:pt x="11060694" y="7823194"/>
                </a:lnTo>
                <a:lnTo>
                  <a:pt x="0" y="7823194"/>
                </a:lnTo>
                <a:lnTo>
                  <a:pt x="0" y="0"/>
                </a:lnTo>
                <a:close/>
              </a:path>
            </a:pathLst>
          </a:custGeom>
          <a:blipFill>
            <a:blip r:embed="rId7"/>
            <a:stretch>
              <a:fillRect/>
            </a:stretch>
          </a:blipFill>
        </p:spPr>
      </p:sp>
      <p:sp>
        <p:nvSpPr>
          <p:cNvPr id="12" name="Freeform 12"/>
          <p:cNvSpPr/>
          <p:nvPr/>
        </p:nvSpPr>
        <p:spPr>
          <a:xfrm>
            <a:off x="14015666" y="6822461"/>
            <a:ext cx="3522850" cy="3082494"/>
          </a:xfrm>
          <a:custGeom>
            <a:avLst/>
            <a:gdLst/>
            <a:ahLst/>
            <a:cxnLst/>
            <a:rect l="l" t="t" r="r" b="b"/>
            <a:pathLst>
              <a:path w="3522850" h="3082494">
                <a:moveTo>
                  <a:pt x="0" y="0"/>
                </a:moveTo>
                <a:lnTo>
                  <a:pt x="3522850" y="0"/>
                </a:lnTo>
                <a:lnTo>
                  <a:pt x="3522850" y="3082493"/>
                </a:lnTo>
                <a:lnTo>
                  <a:pt x="0" y="3082493"/>
                </a:lnTo>
                <a:lnTo>
                  <a:pt x="0" y="0"/>
                </a:lnTo>
                <a:close/>
              </a:path>
            </a:pathLst>
          </a:custGeom>
          <a:blipFill>
            <a:blip r:embed="rId8"/>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EAF1"/>
        </a:solidFill>
        <a:effectLst/>
      </p:bgPr>
    </p:bg>
    <p:spTree>
      <p:nvGrpSpPr>
        <p:cNvPr id="1" name=""/>
        <p:cNvGrpSpPr/>
        <p:nvPr/>
      </p:nvGrpSpPr>
      <p:grpSpPr>
        <a:xfrm>
          <a:off x="0" y="0"/>
          <a:ext cx="0" cy="0"/>
          <a:chOff x="0" y="0"/>
          <a:chExt cx="0" cy="0"/>
        </a:xfrm>
      </p:grpSpPr>
      <p:sp>
        <p:nvSpPr>
          <p:cNvPr id="2" name="Freeform 2"/>
          <p:cNvSpPr/>
          <p:nvPr/>
        </p:nvSpPr>
        <p:spPr>
          <a:xfrm rot="-231336" flipH="1" flipV="1">
            <a:off x="-2452496" y="5858291"/>
            <a:ext cx="6106487" cy="6215254"/>
          </a:xfrm>
          <a:custGeom>
            <a:avLst/>
            <a:gdLst/>
            <a:ahLst/>
            <a:cxnLst/>
            <a:rect l="l" t="t" r="r" b="b"/>
            <a:pathLst>
              <a:path w="6106487" h="6215254">
                <a:moveTo>
                  <a:pt x="6106487" y="6215254"/>
                </a:moveTo>
                <a:lnTo>
                  <a:pt x="0" y="6215254"/>
                </a:lnTo>
                <a:lnTo>
                  <a:pt x="0" y="0"/>
                </a:lnTo>
                <a:lnTo>
                  <a:pt x="6106487" y="0"/>
                </a:lnTo>
                <a:lnTo>
                  <a:pt x="6106487" y="6215254"/>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492060">
            <a:off x="15422736" y="-1413302"/>
            <a:ext cx="4490987" cy="4570979"/>
          </a:xfrm>
          <a:custGeom>
            <a:avLst/>
            <a:gdLst/>
            <a:ahLst/>
            <a:cxnLst/>
            <a:rect l="l" t="t" r="r" b="b"/>
            <a:pathLst>
              <a:path w="4490987" h="4570979">
                <a:moveTo>
                  <a:pt x="0" y="0"/>
                </a:moveTo>
                <a:lnTo>
                  <a:pt x="4490987" y="0"/>
                </a:lnTo>
                <a:lnTo>
                  <a:pt x="4490987" y="4570979"/>
                </a:lnTo>
                <a:lnTo>
                  <a:pt x="0" y="457097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5400000">
            <a:off x="-1898329" y="1423967"/>
            <a:ext cx="5483701" cy="3468441"/>
          </a:xfrm>
          <a:custGeom>
            <a:avLst/>
            <a:gdLst/>
            <a:ahLst/>
            <a:cxnLst/>
            <a:rect l="l" t="t" r="r" b="b"/>
            <a:pathLst>
              <a:path w="5483701" h="3468441">
                <a:moveTo>
                  <a:pt x="0" y="0"/>
                </a:moveTo>
                <a:lnTo>
                  <a:pt x="5483701" y="0"/>
                </a:lnTo>
                <a:lnTo>
                  <a:pt x="5483701" y="3468441"/>
                </a:lnTo>
                <a:lnTo>
                  <a:pt x="0" y="3468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760445">
            <a:off x="15458605" y="5089730"/>
            <a:ext cx="5483701" cy="3468441"/>
          </a:xfrm>
          <a:custGeom>
            <a:avLst/>
            <a:gdLst/>
            <a:ahLst/>
            <a:cxnLst/>
            <a:rect l="l" t="t" r="r" b="b"/>
            <a:pathLst>
              <a:path w="5483701" h="3468441">
                <a:moveTo>
                  <a:pt x="0" y="0"/>
                </a:moveTo>
                <a:lnTo>
                  <a:pt x="5483701" y="0"/>
                </a:lnTo>
                <a:lnTo>
                  <a:pt x="5483701" y="3468441"/>
                </a:lnTo>
                <a:lnTo>
                  <a:pt x="0" y="3468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Group 6"/>
          <p:cNvGrpSpPr/>
          <p:nvPr/>
        </p:nvGrpSpPr>
        <p:grpSpPr>
          <a:xfrm rot="0">
            <a:off x="7021815" y="411974"/>
            <a:ext cx="4244369" cy="1277358"/>
            <a:chOff x="0" y="0"/>
            <a:chExt cx="5659159" cy="1703144"/>
          </a:xfrm>
        </p:grpSpPr>
        <p:grpSp>
          <p:nvGrpSpPr>
            <p:cNvPr id="7" name="Group 7"/>
            <p:cNvGrpSpPr/>
            <p:nvPr/>
          </p:nvGrpSpPr>
          <p:grpSpPr>
            <a:xfrm rot="0">
              <a:off x="0" y="0"/>
              <a:ext cx="5659159" cy="1703144"/>
              <a:chOff x="0" y="0"/>
              <a:chExt cx="1120978" cy="337362"/>
            </a:xfrm>
          </p:grpSpPr>
          <p:sp>
            <p:nvSpPr>
              <p:cNvPr id="8" name="Freeform 8"/>
              <p:cNvSpPr/>
              <p:nvPr/>
            </p:nvSpPr>
            <p:spPr>
              <a:xfrm>
                <a:off x="0" y="0"/>
                <a:ext cx="1120978" cy="337362"/>
              </a:xfrm>
              <a:custGeom>
                <a:avLst/>
                <a:gdLst/>
                <a:ahLst/>
                <a:cxnLst/>
                <a:rect l="l" t="t" r="r" b="b"/>
                <a:pathLst>
                  <a:path w="1120978" h="337362">
                    <a:moveTo>
                      <a:pt x="47293" y="0"/>
                    </a:moveTo>
                    <a:lnTo>
                      <a:pt x="1073685" y="0"/>
                    </a:lnTo>
                    <a:cubicBezTo>
                      <a:pt x="1086228" y="0"/>
                      <a:pt x="1098257" y="4983"/>
                      <a:pt x="1107126" y="13852"/>
                    </a:cubicBezTo>
                    <a:cubicBezTo>
                      <a:pt x="1115996" y="22721"/>
                      <a:pt x="1120978" y="34750"/>
                      <a:pt x="1120978" y="47293"/>
                    </a:cubicBezTo>
                    <a:lnTo>
                      <a:pt x="1120978" y="290069"/>
                    </a:lnTo>
                    <a:cubicBezTo>
                      <a:pt x="1120978" y="316189"/>
                      <a:pt x="1099804" y="337362"/>
                      <a:pt x="1073685" y="337362"/>
                    </a:cubicBezTo>
                    <a:lnTo>
                      <a:pt x="47293" y="337362"/>
                    </a:lnTo>
                    <a:cubicBezTo>
                      <a:pt x="34750" y="337362"/>
                      <a:pt x="22721" y="332380"/>
                      <a:pt x="13852" y="323511"/>
                    </a:cubicBezTo>
                    <a:cubicBezTo>
                      <a:pt x="4983" y="314641"/>
                      <a:pt x="0" y="302612"/>
                      <a:pt x="0" y="290069"/>
                    </a:cubicBezTo>
                    <a:lnTo>
                      <a:pt x="0" y="47293"/>
                    </a:lnTo>
                    <a:cubicBezTo>
                      <a:pt x="0" y="34750"/>
                      <a:pt x="4983" y="22721"/>
                      <a:pt x="13852" y="13852"/>
                    </a:cubicBezTo>
                    <a:cubicBezTo>
                      <a:pt x="22721" y="4983"/>
                      <a:pt x="34750" y="0"/>
                      <a:pt x="47293" y="0"/>
                    </a:cubicBezTo>
                    <a:close/>
                  </a:path>
                </a:pathLst>
              </a:custGeom>
              <a:solidFill>
                <a:srgbClr val="FAE9BD"/>
              </a:solidFill>
              <a:ln w="57150" cap="rnd">
                <a:solidFill>
                  <a:srgbClr val="132B4F"/>
                </a:solidFill>
                <a:prstDash val="solid"/>
                <a:round/>
              </a:ln>
            </p:spPr>
          </p:sp>
          <p:sp>
            <p:nvSpPr>
              <p:cNvPr id="9" name="TextBox 9"/>
              <p:cNvSpPr txBox="1"/>
              <p:nvPr/>
            </p:nvSpPr>
            <p:spPr>
              <a:xfrm>
                <a:off x="0" y="0"/>
                <a:ext cx="1120978" cy="337362"/>
              </a:xfrm>
              <a:prstGeom prst="rect">
                <a:avLst/>
              </a:prstGeom>
            </p:spPr>
            <p:txBody>
              <a:bodyPr lIns="50800" tIns="50800" rIns="50800" bIns="50800" rtlCol="0" anchor="ctr"/>
              <a:lstStyle/>
              <a:p>
                <a:pPr algn="ctr">
                  <a:lnSpc>
                    <a:spcPts val="2850"/>
                  </a:lnSpc>
                </a:pPr>
              </a:p>
            </p:txBody>
          </p:sp>
        </p:grpSp>
        <p:sp>
          <p:nvSpPr>
            <p:cNvPr id="10" name="TextBox 10"/>
            <p:cNvSpPr txBox="1"/>
            <p:nvPr/>
          </p:nvSpPr>
          <p:spPr>
            <a:xfrm>
              <a:off x="0" y="219406"/>
              <a:ext cx="5498446" cy="1169083"/>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2" name="Freeform 12"/>
          <p:cNvSpPr/>
          <p:nvPr/>
        </p:nvSpPr>
        <p:spPr>
          <a:xfrm>
            <a:off x="10336471" y="5324158"/>
            <a:ext cx="6922829" cy="4408085"/>
          </a:xfrm>
          <a:custGeom>
            <a:avLst/>
            <a:gdLst/>
            <a:ahLst/>
            <a:cxnLst/>
            <a:rect l="l" t="t" r="r" b="b"/>
            <a:pathLst>
              <a:path w="6922829" h="4408085">
                <a:moveTo>
                  <a:pt x="0" y="0"/>
                </a:moveTo>
                <a:lnTo>
                  <a:pt x="6922829" y="0"/>
                </a:lnTo>
                <a:lnTo>
                  <a:pt x="6922829" y="4408084"/>
                </a:lnTo>
                <a:lnTo>
                  <a:pt x="0" y="4408084"/>
                </a:lnTo>
                <a:lnTo>
                  <a:pt x="0" y="0"/>
                </a:lnTo>
                <a:close/>
              </a:path>
            </a:pathLst>
          </a:custGeom>
          <a:blipFill>
            <a:blip r:embed="rId5"/>
            <a:stretch>
              <a:fillRect/>
            </a:stretch>
          </a:blipFill>
        </p:spPr>
      </p:sp>
      <p:sp>
        <p:nvSpPr>
          <p:cNvPr id="13" name="TextBox 13"/>
          <p:cNvSpPr txBox="1"/>
          <p:nvPr/>
        </p:nvSpPr>
        <p:spPr>
          <a:xfrm>
            <a:off x="1019810" y="3082290"/>
            <a:ext cx="16648430" cy="1723390"/>
          </a:xfrm>
          <a:prstGeom prst="rect">
            <a:avLst/>
          </a:prstGeom>
        </p:spPr>
        <p:txBody>
          <a:bodyPr lIns="0" tIns="0" rIns="0" bIns="0" rtlCol="0" anchor="t">
            <a:noAutofit/>
          </a:bodyPr>
          <a:lstStyle/>
          <a:p>
            <a:pPr marL="0" lvl="0" indent="0" algn="l">
              <a:lnSpc>
                <a:spcPts val="5320"/>
              </a:lnSpc>
              <a:spcBef>
                <a:spcPct val="0"/>
              </a:spcBef>
            </a:pPr>
            <a:r>
              <a:rPr lang="en-US" sz="3800">
                <a:solidFill>
                  <a:srgbClr val="000000"/>
                </a:solidFill>
                <a:latin typeface="Cabin" panose="00000500000000000000"/>
              </a:rPr>
              <a:t>Em hãy quan sát hình sau xem màu sắc tương ứng với mỗi ngón tay sẽ gõ những phím nào trên bàn phím và tự điền vào phiếu học tập, sau đó chia sẻ nhóm đôi</a:t>
            </a:r>
            <a:endParaRPr lang="en-US" sz="3800">
              <a:solidFill>
                <a:srgbClr val="000000"/>
              </a:solidFill>
              <a:latin typeface="Cabin" panose="00000500000000000000"/>
            </a:endParaRPr>
          </a:p>
        </p:txBody>
      </p:sp>
      <p:sp>
        <p:nvSpPr>
          <p:cNvPr id="14" name="TextBox 14"/>
          <p:cNvSpPr txBox="1"/>
          <p:nvPr/>
        </p:nvSpPr>
        <p:spPr>
          <a:xfrm>
            <a:off x="95250" y="2118360"/>
            <a:ext cx="11170920" cy="972820"/>
          </a:xfrm>
          <a:prstGeom prst="rect">
            <a:avLst/>
          </a:prstGeom>
        </p:spPr>
        <p:txBody>
          <a:bodyPr lIns="0" tIns="0" rIns="0" bIns="0" rtlCol="0" anchor="t">
            <a:noAutofit/>
          </a:bodyPr>
          <a:lstStyle/>
          <a:p>
            <a:pPr marL="1142365" lvl="1" indent="-571500" algn="l">
              <a:lnSpc>
                <a:spcPts val="5290"/>
              </a:lnSpc>
              <a:buAutoNum type="arabicPeriod"/>
            </a:pPr>
            <a:r>
              <a:rPr lang="en-US" sz="5290">
                <a:solidFill>
                  <a:srgbClr val="1E1E1E"/>
                </a:solidFill>
                <a:latin typeface="Paytone One" panose="00000500000000000000"/>
              </a:rPr>
              <a:t>  Nhiệm vụ của từng ngón tay</a:t>
            </a:r>
            <a:endParaRPr lang="en-US" sz="5290">
              <a:solidFill>
                <a:srgbClr val="1E1E1E"/>
              </a:solidFill>
              <a:latin typeface="Paytone One" panose="00000500000000000000"/>
            </a:endParaRPr>
          </a:p>
        </p:txBody>
      </p:sp>
      <p:pic>
        <p:nvPicPr>
          <p:cNvPr id="15" name="Picture 14" descr="05771697cabb6be532aa"/>
          <p:cNvPicPr>
            <a:picLocks noChangeAspect="1"/>
          </p:cNvPicPr>
          <p:nvPr/>
        </p:nvPicPr>
        <p:blipFill>
          <a:blip r:embed="rId6"/>
          <a:stretch>
            <a:fillRect/>
          </a:stretch>
        </p:blipFill>
        <p:spPr>
          <a:xfrm>
            <a:off x="1524000" y="5295900"/>
            <a:ext cx="7987030" cy="42437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6E6"/>
        </a:solidFill>
        <a:effectLst/>
      </p:bgPr>
    </p:bg>
    <p:spTree>
      <p:nvGrpSpPr>
        <p:cNvPr id="1" name=""/>
        <p:cNvGrpSpPr/>
        <p:nvPr/>
      </p:nvGrpSpPr>
      <p:grpSpPr>
        <a:xfrm>
          <a:off x="0" y="0"/>
          <a:ext cx="0" cy="0"/>
          <a:chOff x="0" y="0"/>
          <a:chExt cx="0" cy="0"/>
        </a:xfrm>
      </p:grpSpPr>
      <p:sp>
        <p:nvSpPr>
          <p:cNvPr id="2" name="Freeform 2"/>
          <p:cNvSpPr/>
          <p:nvPr/>
        </p:nvSpPr>
        <p:spPr>
          <a:xfrm rot="-231336" flipH="1" flipV="1">
            <a:off x="-2452496" y="5858291"/>
            <a:ext cx="6106487" cy="6215254"/>
          </a:xfrm>
          <a:custGeom>
            <a:avLst/>
            <a:gdLst/>
            <a:ahLst/>
            <a:cxnLst/>
            <a:rect l="l" t="t" r="r" b="b"/>
            <a:pathLst>
              <a:path w="6106487" h="6215254">
                <a:moveTo>
                  <a:pt x="6106487" y="6215254"/>
                </a:moveTo>
                <a:lnTo>
                  <a:pt x="0" y="6215254"/>
                </a:lnTo>
                <a:lnTo>
                  <a:pt x="0" y="0"/>
                </a:lnTo>
                <a:lnTo>
                  <a:pt x="6106487" y="0"/>
                </a:lnTo>
                <a:lnTo>
                  <a:pt x="6106487" y="6215254"/>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492060">
            <a:off x="15422736" y="-1413302"/>
            <a:ext cx="4490987" cy="4570979"/>
          </a:xfrm>
          <a:custGeom>
            <a:avLst/>
            <a:gdLst/>
            <a:ahLst/>
            <a:cxnLst/>
            <a:rect l="l" t="t" r="r" b="b"/>
            <a:pathLst>
              <a:path w="4490987" h="4570979">
                <a:moveTo>
                  <a:pt x="0" y="0"/>
                </a:moveTo>
                <a:lnTo>
                  <a:pt x="4490987" y="0"/>
                </a:lnTo>
                <a:lnTo>
                  <a:pt x="4490987" y="4570979"/>
                </a:lnTo>
                <a:lnTo>
                  <a:pt x="0" y="457097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4460803">
            <a:off x="-2266270" y="3507498"/>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4190651">
            <a:off x="14993123" y="789205"/>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Group 6"/>
          <p:cNvGrpSpPr/>
          <p:nvPr/>
        </p:nvGrpSpPr>
        <p:grpSpPr>
          <a:xfrm rot="0">
            <a:off x="7021815" y="411974"/>
            <a:ext cx="4244369" cy="1277358"/>
            <a:chOff x="0" y="0"/>
            <a:chExt cx="5659159" cy="1703144"/>
          </a:xfrm>
        </p:grpSpPr>
        <p:grpSp>
          <p:nvGrpSpPr>
            <p:cNvPr id="7" name="Group 7"/>
            <p:cNvGrpSpPr/>
            <p:nvPr/>
          </p:nvGrpSpPr>
          <p:grpSpPr>
            <a:xfrm rot="0">
              <a:off x="0" y="0"/>
              <a:ext cx="5659159" cy="1703144"/>
              <a:chOff x="0" y="0"/>
              <a:chExt cx="1120978" cy="337362"/>
            </a:xfrm>
          </p:grpSpPr>
          <p:sp>
            <p:nvSpPr>
              <p:cNvPr id="8" name="Freeform 8"/>
              <p:cNvSpPr/>
              <p:nvPr/>
            </p:nvSpPr>
            <p:spPr>
              <a:xfrm>
                <a:off x="0" y="0"/>
                <a:ext cx="1120978" cy="337362"/>
              </a:xfrm>
              <a:custGeom>
                <a:avLst/>
                <a:gdLst/>
                <a:ahLst/>
                <a:cxnLst/>
                <a:rect l="l" t="t" r="r" b="b"/>
                <a:pathLst>
                  <a:path w="1120978" h="337362">
                    <a:moveTo>
                      <a:pt x="47293" y="0"/>
                    </a:moveTo>
                    <a:lnTo>
                      <a:pt x="1073685" y="0"/>
                    </a:lnTo>
                    <a:cubicBezTo>
                      <a:pt x="1086228" y="0"/>
                      <a:pt x="1098257" y="4983"/>
                      <a:pt x="1107126" y="13852"/>
                    </a:cubicBezTo>
                    <a:cubicBezTo>
                      <a:pt x="1115996" y="22721"/>
                      <a:pt x="1120978" y="34750"/>
                      <a:pt x="1120978" y="47293"/>
                    </a:cubicBezTo>
                    <a:lnTo>
                      <a:pt x="1120978" y="290069"/>
                    </a:lnTo>
                    <a:cubicBezTo>
                      <a:pt x="1120978" y="316189"/>
                      <a:pt x="1099804" y="337362"/>
                      <a:pt x="1073685" y="337362"/>
                    </a:cubicBezTo>
                    <a:lnTo>
                      <a:pt x="47293" y="337362"/>
                    </a:lnTo>
                    <a:cubicBezTo>
                      <a:pt x="34750" y="337362"/>
                      <a:pt x="22721" y="332380"/>
                      <a:pt x="13852" y="323511"/>
                    </a:cubicBezTo>
                    <a:cubicBezTo>
                      <a:pt x="4983" y="314641"/>
                      <a:pt x="0" y="302612"/>
                      <a:pt x="0" y="290069"/>
                    </a:cubicBezTo>
                    <a:lnTo>
                      <a:pt x="0" y="47293"/>
                    </a:lnTo>
                    <a:cubicBezTo>
                      <a:pt x="0" y="34750"/>
                      <a:pt x="4983" y="22721"/>
                      <a:pt x="13852" y="13852"/>
                    </a:cubicBezTo>
                    <a:cubicBezTo>
                      <a:pt x="22721" y="4983"/>
                      <a:pt x="34750" y="0"/>
                      <a:pt x="47293" y="0"/>
                    </a:cubicBezTo>
                    <a:close/>
                  </a:path>
                </a:pathLst>
              </a:custGeom>
              <a:solidFill>
                <a:srgbClr val="FAE9BD"/>
              </a:solidFill>
              <a:ln w="57150" cap="rnd">
                <a:solidFill>
                  <a:srgbClr val="132B4F"/>
                </a:solidFill>
                <a:prstDash val="solid"/>
                <a:round/>
              </a:ln>
            </p:spPr>
          </p:sp>
          <p:sp>
            <p:nvSpPr>
              <p:cNvPr id="9" name="TextBox 9"/>
              <p:cNvSpPr txBox="1"/>
              <p:nvPr/>
            </p:nvSpPr>
            <p:spPr>
              <a:xfrm>
                <a:off x="0" y="0"/>
                <a:ext cx="1120978" cy="337362"/>
              </a:xfrm>
              <a:prstGeom prst="rect">
                <a:avLst/>
              </a:prstGeom>
            </p:spPr>
            <p:txBody>
              <a:bodyPr lIns="50800" tIns="50800" rIns="50800" bIns="50800" rtlCol="0" anchor="ctr"/>
              <a:lstStyle/>
              <a:p>
                <a:pPr algn="ctr">
                  <a:lnSpc>
                    <a:spcPts val="2850"/>
                  </a:lnSpc>
                </a:pPr>
              </a:p>
            </p:txBody>
          </p:sp>
        </p:grpSp>
        <p:sp>
          <p:nvSpPr>
            <p:cNvPr id="10" name="TextBox 10"/>
            <p:cNvSpPr txBox="1"/>
            <p:nvPr/>
          </p:nvSpPr>
          <p:spPr>
            <a:xfrm>
              <a:off x="0" y="219406"/>
              <a:ext cx="5498446" cy="1169083"/>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grpSp>
        <p:nvGrpSpPr>
          <p:cNvPr id="11" name="Group 11"/>
          <p:cNvGrpSpPr/>
          <p:nvPr/>
        </p:nvGrpSpPr>
        <p:grpSpPr>
          <a:xfrm rot="0">
            <a:off x="2574486" y="3072066"/>
            <a:ext cx="11981992" cy="4246245"/>
            <a:chOff x="0" y="0"/>
            <a:chExt cx="15975990" cy="5661660"/>
          </a:xfrm>
        </p:grpSpPr>
        <p:sp>
          <p:nvSpPr>
            <p:cNvPr id="12" name="Freeform 12"/>
            <p:cNvSpPr/>
            <p:nvPr/>
          </p:nvSpPr>
          <p:spPr>
            <a:xfrm>
              <a:off x="3593712" y="0"/>
              <a:ext cx="12382278" cy="4947538"/>
            </a:xfrm>
            <a:custGeom>
              <a:avLst/>
              <a:gdLst/>
              <a:ahLst/>
              <a:cxnLst/>
              <a:rect l="l" t="t" r="r" b="b"/>
              <a:pathLst>
                <a:path w="12382278" h="4947538">
                  <a:moveTo>
                    <a:pt x="0" y="0"/>
                  </a:moveTo>
                  <a:lnTo>
                    <a:pt x="12382278" y="0"/>
                  </a:lnTo>
                  <a:lnTo>
                    <a:pt x="12382278" y="4947538"/>
                  </a:lnTo>
                  <a:lnTo>
                    <a:pt x="0" y="4947538"/>
                  </a:lnTo>
                  <a:lnTo>
                    <a:pt x="0" y="0"/>
                  </a:lnTo>
                  <a:close/>
                </a:path>
              </a:pathLst>
            </a:custGeom>
            <a:blipFill>
              <a:blip r:embed="rId5"/>
              <a:stretch>
                <a:fillRect l="-18186" r="-397" b="-8904"/>
              </a:stretch>
            </a:blipFill>
          </p:spPr>
        </p:sp>
        <p:sp>
          <p:nvSpPr>
            <p:cNvPr id="13" name="TextBox 13"/>
            <p:cNvSpPr txBox="1"/>
            <p:nvPr/>
          </p:nvSpPr>
          <p:spPr>
            <a:xfrm>
              <a:off x="0" y="1840653"/>
              <a:ext cx="3594100" cy="786553"/>
            </a:xfrm>
            <a:prstGeom prst="rect">
              <a:avLst/>
            </a:prstGeom>
          </p:spPr>
          <p:txBody>
            <a:bodyPr lIns="0" tIns="0" rIns="0" bIns="0" rtlCol="0" anchor="t">
              <a:noAutofit/>
            </a:bodyPr>
            <a:lstStyle/>
            <a:p>
              <a:pPr marL="0" lvl="0" indent="0" algn="l">
                <a:lnSpc>
                  <a:spcPts val="4000"/>
                </a:lnSpc>
                <a:spcBef>
                  <a:spcPct val="0"/>
                </a:spcBef>
              </a:pPr>
              <a:r>
                <a:rPr lang="en-US" sz="2860">
                  <a:solidFill>
                    <a:srgbClr val="000000"/>
                  </a:solidFill>
                  <a:latin typeface="Cabin" panose="00000500000000000000"/>
                </a:rPr>
                <a:t>Hàng phím cơ sở</a:t>
              </a:r>
              <a:endParaRPr lang="en-US" sz="2860">
                <a:solidFill>
                  <a:srgbClr val="000000"/>
                </a:solidFill>
                <a:latin typeface="Cabin" panose="00000500000000000000"/>
              </a:endParaRPr>
            </a:p>
          </p:txBody>
        </p:sp>
        <p:sp>
          <p:nvSpPr>
            <p:cNvPr id="14" name="TextBox 14"/>
            <p:cNvSpPr txBox="1"/>
            <p:nvPr/>
          </p:nvSpPr>
          <p:spPr>
            <a:xfrm>
              <a:off x="7959514" y="4890347"/>
              <a:ext cx="5100320" cy="771313"/>
            </a:xfrm>
            <a:prstGeom prst="rect">
              <a:avLst/>
            </a:prstGeom>
          </p:spPr>
          <p:txBody>
            <a:bodyPr lIns="0" tIns="0" rIns="0" bIns="0" rtlCol="0" anchor="t">
              <a:noAutofit/>
            </a:bodyPr>
            <a:lstStyle/>
            <a:p>
              <a:pPr marL="0" lvl="0" indent="0" algn="l">
                <a:lnSpc>
                  <a:spcPts val="4000"/>
                </a:lnSpc>
                <a:spcBef>
                  <a:spcPct val="0"/>
                </a:spcBef>
              </a:pPr>
              <a:r>
                <a:rPr lang="en-US" sz="2860">
                  <a:solidFill>
                    <a:srgbClr val="000000"/>
                  </a:solidFill>
                  <a:latin typeface="Cabin" panose="00000500000000000000"/>
                </a:rPr>
                <a:t>Phím </a:t>
              </a:r>
              <a:r>
                <a:rPr lang="en-US" sz="2860">
                  <a:solidFill>
                    <a:srgbClr val="000000"/>
                  </a:solidFill>
                  <a:latin typeface="Cabin Bold" panose="00000800000000000000"/>
                </a:rPr>
                <a:t>F</a:t>
              </a:r>
              <a:r>
                <a:rPr lang="en-US" sz="2860">
                  <a:solidFill>
                    <a:srgbClr val="000000"/>
                  </a:solidFill>
                  <a:latin typeface="Cabin" panose="00000500000000000000"/>
                </a:rPr>
                <a:t> và phím </a:t>
              </a:r>
              <a:r>
                <a:rPr lang="en-US" sz="2860">
                  <a:solidFill>
                    <a:srgbClr val="000000"/>
                  </a:solidFill>
                  <a:latin typeface="Cabin Bold" panose="00000800000000000000"/>
                </a:rPr>
                <a:t>J</a:t>
              </a:r>
              <a:r>
                <a:rPr lang="en-US" sz="2860">
                  <a:solidFill>
                    <a:srgbClr val="000000"/>
                  </a:solidFill>
                  <a:latin typeface="Cabin" panose="00000500000000000000"/>
                </a:rPr>
                <a:t> có gai</a:t>
              </a:r>
              <a:endParaRPr lang="en-US" sz="2860">
                <a:solidFill>
                  <a:srgbClr val="000000"/>
                </a:solidFill>
                <a:latin typeface="Cabin" panose="00000500000000000000"/>
              </a:endParaRPr>
            </a:p>
          </p:txBody>
        </p:sp>
      </p:grpSp>
      <p:grpSp>
        <p:nvGrpSpPr>
          <p:cNvPr id="15" name="Group 15"/>
          <p:cNvGrpSpPr/>
          <p:nvPr/>
        </p:nvGrpSpPr>
        <p:grpSpPr>
          <a:xfrm rot="0">
            <a:off x="1739770" y="7567359"/>
            <a:ext cx="14808461" cy="1932386"/>
            <a:chOff x="0" y="0"/>
            <a:chExt cx="3900171" cy="508941"/>
          </a:xfrm>
        </p:grpSpPr>
        <p:sp>
          <p:nvSpPr>
            <p:cNvPr id="16" name="Freeform 16"/>
            <p:cNvSpPr/>
            <p:nvPr/>
          </p:nvSpPr>
          <p:spPr>
            <a:xfrm>
              <a:off x="0" y="0"/>
              <a:ext cx="3900171" cy="508941"/>
            </a:xfrm>
            <a:custGeom>
              <a:avLst/>
              <a:gdLst/>
              <a:ahLst/>
              <a:cxnLst/>
              <a:rect l="l" t="t" r="r" b="b"/>
              <a:pathLst>
                <a:path w="3900171" h="508941">
                  <a:moveTo>
                    <a:pt x="26663" y="0"/>
                  </a:moveTo>
                  <a:lnTo>
                    <a:pt x="3873508" y="0"/>
                  </a:lnTo>
                  <a:cubicBezTo>
                    <a:pt x="3880579" y="0"/>
                    <a:pt x="3887361" y="2809"/>
                    <a:pt x="3892361" y="7809"/>
                  </a:cubicBezTo>
                  <a:cubicBezTo>
                    <a:pt x="3897362" y="12810"/>
                    <a:pt x="3900171" y="19592"/>
                    <a:pt x="3900171" y="26663"/>
                  </a:cubicBezTo>
                  <a:lnTo>
                    <a:pt x="3900171" y="482278"/>
                  </a:lnTo>
                  <a:cubicBezTo>
                    <a:pt x="3900171" y="497004"/>
                    <a:pt x="3888234" y="508941"/>
                    <a:pt x="3873508" y="508941"/>
                  </a:cubicBezTo>
                  <a:lnTo>
                    <a:pt x="26663" y="508941"/>
                  </a:lnTo>
                  <a:cubicBezTo>
                    <a:pt x="19592" y="508941"/>
                    <a:pt x="12810" y="506132"/>
                    <a:pt x="7809" y="501132"/>
                  </a:cubicBezTo>
                  <a:cubicBezTo>
                    <a:pt x="2809" y="496132"/>
                    <a:pt x="0" y="489350"/>
                    <a:pt x="0" y="482278"/>
                  </a:cubicBezTo>
                  <a:lnTo>
                    <a:pt x="0" y="26663"/>
                  </a:lnTo>
                  <a:cubicBezTo>
                    <a:pt x="0" y="19592"/>
                    <a:pt x="2809" y="12810"/>
                    <a:pt x="7809" y="7809"/>
                  </a:cubicBezTo>
                  <a:cubicBezTo>
                    <a:pt x="12810" y="2809"/>
                    <a:pt x="19592" y="0"/>
                    <a:pt x="26663" y="0"/>
                  </a:cubicBezTo>
                  <a:close/>
                </a:path>
              </a:pathLst>
            </a:custGeom>
            <a:solidFill>
              <a:srgbClr val="FAE9BD"/>
            </a:solidFill>
          </p:spPr>
        </p:sp>
        <p:sp>
          <p:nvSpPr>
            <p:cNvPr id="17" name="TextBox 17"/>
            <p:cNvSpPr txBox="1"/>
            <p:nvPr/>
          </p:nvSpPr>
          <p:spPr>
            <a:xfrm>
              <a:off x="0" y="-38100"/>
              <a:ext cx="3900171" cy="547041"/>
            </a:xfrm>
            <a:prstGeom prst="rect">
              <a:avLst/>
            </a:prstGeom>
          </p:spPr>
          <p:txBody>
            <a:bodyPr lIns="50800" tIns="50800" rIns="50800" bIns="50800" rtlCol="0" anchor="ctr"/>
            <a:lstStyle/>
            <a:p>
              <a:pPr algn="ctr">
                <a:lnSpc>
                  <a:spcPts val="2660"/>
                </a:lnSpc>
              </a:pPr>
            </a:p>
          </p:txBody>
        </p:sp>
      </p:grpSp>
      <p:sp>
        <p:nvSpPr>
          <p:cNvPr id="18" name="TextBox 18"/>
          <p:cNvSpPr txBox="1"/>
          <p:nvPr/>
        </p:nvSpPr>
        <p:spPr>
          <a:xfrm>
            <a:off x="408940" y="2140585"/>
            <a:ext cx="11170920" cy="955675"/>
          </a:xfrm>
          <a:prstGeom prst="rect">
            <a:avLst/>
          </a:prstGeom>
        </p:spPr>
        <p:txBody>
          <a:bodyPr lIns="0" tIns="0" rIns="0" bIns="0" rtlCol="0" anchor="t">
            <a:noAutofit/>
          </a:bodyPr>
          <a:lstStyle/>
          <a:p>
            <a:pPr marL="1142365" lvl="1" indent="-571500" algn="l">
              <a:lnSpc>
                <a:spcPts val="5290"/>
              </a:lnSpc>
              <a:buAutoNum type="arabicPeriod"/>
            </a:pPr>
            <a:r>
              <a:rPr lang="en-US" sz="5290">
                <a:solidFill>
                  <a:srgbClr val="1E1E1E"/>
                </a:solidFill>
                <a:latin typeface="Paytone One" panose="00000500000000000000"/>
              </a:rPr>
              <a:t>  Nhiệm vụ của từng ngón tay</a:t>
            </a:r>
            <a:endParaRPr lang="en-US" sz="5290">
              <a:solidFill>
                <a:srgbClr val="1E1E1E"/>
              </a:solidFill>
              <a:latin typeface="Paytone One" panose="00000500000000000000"/>
            </a:endParaRPr>
          </a:p>
        </p:txBody>
      </p:sp>
      <p:sp>
        <p:nvSpPr>
          <p:cNvPr id="19" name="TextBox 19"/>
          <p:cNvSpPr txBox="1"/>
          <p:nvPr/>
        </p:nvSpPr>
        <p:spPr>
          <a:xfrm>
            <a:off x="2082165" y="7838440"/>
            <a:ext cx="14466570" cy="1644650"/>
          </a:xfrm>
          <a:prstGeom prst="rect">
            <a:avLst/>
          </a:prstGeom>
        </p:spPr>
        <p:txBody>
          <a:bodyPr lIns="0" tIns="0" rIns="0" bIns="0" rtlCol="0" anchor="t">
            <a:noAutofit/>
          </a:bodyPr>
          <a:lstStyle/>
          <a:p>
            <a:pPr marL="0" lvl="0" indent="0" algn="l">
              <a:lnSpc>
                <a:spcPts val="5740"/>
              </a:lnSpc>
              <a:spcBef>
                <a:spcPct val="0"/>
              </a:spcBef>
            </a:pPr>
            <a:r>
              <a:rPr lang="en-US" sz="4100">
                <a:solidFill>
                  <a:srgbClr val="000000"/>
                </a:solidFill>
                <a:latin typeface="Cabin" panose="00000500000000000000"/>
              </a:rPr>
              <a:t>Tại sao hàng ở giữa trong khu vực chính của bàn phím lại có tên là hàng phím cơ sở ?</a:t>
            </a:r>
            <a:endParaRPr lang="en-US" sz="4100">
              <a:solidFill>
                <a:srgbClr val="000000"/>
              </a:solidFill>
              <a:latin typeface="Cabin" panose="000005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6E6"/>
        </a:solidFill>
        <a:effectLst/>
      </p:bgPr>
    </p:bg>
    <p:spTree>
      <p:nvGrpSpPr>
        <p:cNvPr id="1" name=""/>
        <p:cNvGrpSpPr/>
        <p:nvPr/>
      </p:nvGrpSpPr>
      <p:grpSpPr>
        <a:xfrm>
          <a:off x="0" y="0"/>
          <a:ext cx="0" cy="0"/>
          <a:chOff x="0" y="0"/>
          <a:chExt cx="0" cy="0"/>
        </a:xfrm>
      </p:grpSpPr>
      <p:sp>
        <p:nvSpPr>
          <p:cNvPr id="2" name="Freeform 2"/>
          <p:cNvSpPr/>
          <p:nvPr/>
        </p:nvSpPr>
        <p:spPr>
          <a:xfrm rot="-231336" flipH="1" flipV="1">
            <a:off x="-2452496" y="5858291"/>
            <a:ext cx="6106487" cy="6215254"/>
          </a:xfrm>
          <a:custGeom>
            <a:avLst/>
            <a:gdLst/>
            <a:ahLst/>
            <a:cxnLst/>
            <a:rect l="l" t="t" r="r" b="b"/>
            <a:pathLst>
              <a:path w="6106487" h="6215254">
                <a:moveTo>
                  <a:pt x="6106487" y="6215254"/>
                </a:moveTo>
                <a:lnTo>
                  <a:pt x="0" y="6215254"/>
                </a:lnTo>
                <a:lnTo>
                  <a:pt x="0" y="0"/>
                </a:lnTo>
                <a:lnTo>
                  <a:pt x="6106487" y="0"/>
                </a:lnTo>
                <a:lnTo>
                  <a:pt x="6106487" y="6215254"/>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492060">
            <a:off x="15422736" y="-1413302"/>
            <a:ext cx="4490987" cy="4570979"/>
          </a:xfrm>
          <a:custGeom>
            <a:avLst/>
            <a:gdLst/>
            <a:ahLst/>
            <a:cxnLst/>
            <a:rect l="l" t="t" r="r" b="b"/>
            <a:pathLst>
              <a:path w="4490987" h="4570979">
                <a:moveTo>
                  <a:pt x="0" y="0"/>
                </a:moveTo>
                <a:lnTo>
                  <a:pt x="4490987" y="0"/>
                </a:lnTo>
                <a:lnTo>
                  <a:pt x="4490987" y="4570979"/>
                </a:lnTo>
                <a:lnTo>
                  <a:pt x="0" y="457097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4460803">
            <a:off x="-2266270" y="3507498"/>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4190651">
            <a:off x="14993123" y="789205"/>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Group 6"/>
          <p:cNvGrpSpPr/>
          <p:nvPr/>
        </p:nvGrpSpPr>
        <p:grpSpPr>
          <a:xfrm rot="0">
            <a:off x="7021815" y="411974"/>
            <a:ext cx="4244369" cy="1277358"/>
            <a:chOff x="0" y="0"/>
            <a:chExt cx="5659159" cy="1703144"/>
          </a:xfrm>
        </p:grpSpPr>
        <p:grpSp>
          <p:nvGrpSpPr>
            <p:cNvPr id="7" name="Group 7"/>
            <p:cNvGrpSpPr/>
            <p:nvPr/>
          </p:nvGrpSpPr>
          <p:grpSpPr>
            <a:xfrm rot="0">
              <a:off x="0" y="0"/>
              <a:ext cx="5659159" cy="1703144"/>
              <a:chOff x="0" y="0"/>
              <a:chExt cx="1120978" cy="337362"/>
            </a:xfrm>
          </p:grpSpPr>
          <p:sp>
            <p:nvSpPr>
              <p:cNvPr id="8" name="Freeform 8"/>
              <p:cNvSpPr/>
              <p:nvPr/>
            </p:nvSpPr>
            <p:spPr>
              <a:xfrm>
                <a:off x="0" y="0"/>
                <a:ext cx="1120978" cy="337362"/>
              </a:xfrm>
              <a:custGeom>
                <a:avLst/>
                <a:gdLst/>
                <a:ahLst/>
                <a:cxnLst/>
                <a:rect l="l" t="t" r="r" b="b"/>
                <a:pathLst>
                  <a:path w="1120978" h="337362">
                    <a:moveTo>
                      <a:pt x="47293" y="0"/>
                    </a:moveTo>
                    <a:lnTo>
                      <a:pt x="1073685" y="0"/>
                    </a:lnTo>
                    <a:cubicBezTo>
                      <a:pt x="1086228" y="0"/>
                      <a:pt x="1098257" y="4983"/>
                      <a:pt x="1107126" y="13852"/>
                    </a:cubicBezTo>
                    <a:cubicBezTo>
                      <a:pt x="1115996" y="22721"/>
                      <a:pt x="1120978" y="34750"/>
                      <a:pt x="1120978" y="47293"/>
                    </a:cubicBezTo>
                    <a:lnTo>
                      <a:pt x="1120978" y="290069"/>
                    </a:lnTo>
                    <a:cubicBezTo>
                      <a:pt x="1120978" y="316189"/>
                      <a:pt x="1099804" y="337362"/>
                      <a:pt x="1073685" y="337362"/>
                    </a:cubicBezTo>
                    <a:lnTo>
                      <a:pt x="47293" y="337362"/>
                    </a:lnTo>
                    <a:cubicBezTo>
                      <a:pt x="34750" y="337362"/>
                      <a:pt x="22721" y="332380"/>
                      <a:pt x="13852" y="323511"/>
                    </a:cubicBezTo>
                    <a:cubicBezTo>
                      <a:pt x="4983" y="314641"/>
                      <a:pt x="0" y="302612"/>
                      <a:pt x="0" y="290069"/>
                    </a:cubicBezTo>
                    <a:lnTo>
                      <a:pt x="0" y="47293"/>
                    </a:lnTo>
                    <a:cubicBezTo>
                      <a:pt x="0" y="34750"/>
                      <a:pt x="4983" y="22721"/>
                      <a:pt x="13852" y="13852"/>
                    </a:cubicBezTo>
                    <a:cubicBezTo>
                      <a:pt x="22721" y="4983"/>
                      <a:pt x="34750" y="0"/>
                      <a:pt x="47293" y="0"/>
                    </a:cubicBezTo>
                    <a:close/>
                  </a:path>
                </a:pathLst>
              </a:custGeom>
              <a:solidFill>
                <a:srgbClr val="FAE9BD"/>
              </a:solidFill>
              <a:ln w="57150" cap="rnd">
                <a:solidFill>
                  <a:srgbClr val="132B4F"/>
                </a:solidFill>
                <a:prstDash val="solid"/>
                <a:round/>
              </a:ln>
            </p:spPr>
          </p:sp>
          <p:sp>
            <p:nvSpPr>
              <p:cNvPr id="9" name="TextBox 9"/>
              <p:cNvSpPr txBox="1"/>
              <p:nvPr/>
            </p:nvSpPr>
            <p:spPr>
              <a:xfrm>
                <a:off x="0" y="0"/>
                <a:ext cx="1120978" cy="337362"/>
              </a:xfrm>
              <a:prstGeom prst="rect">
                <a:avLst/>
              </a:prstGeom>
            </p:spPr>
            <p:txBody>
              <a:bodyPr lIns="50800" tIns="50800" rIns="50800" bIns="50800" rtlCol="0" anchor="ctr"/>
              <a:lstStyle/>
              <a:p>
                <a:pPr algn="ctr">
                  <a:lnSpc>
                    <a:spcPts val="2850"/>
                  </a:lnSpc>
                </a:pPr>
              </a:p>
            </p:txBody>
          </p:sp>
        </p:grpSp>
        <p:sp>
          <p:nvSpPr>
            <p:cNvPr id="10" name="TextBox 10"/>
            <p:cNvSpPr txBox="1"/>
            <p:nvPr/>
          </p:nvSpPr>
          <p:spPr>
            <a:xfrm>
              <a:off x="0" y="219406"/>
              <a:ext cx="5498446" cy="1169083"/>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1" name="TextBox 11"/>
          <p:cNvSpPr txBox="1"/>
          <p:nvPr/>
        </p:nvSpPr>
        <p:spPr>
          <a:xfrm>
            <a:off x="307340" y="2241550"/>
            <a:ext cx="11170920" cy="904240"/>
          </a:xfrm>
          <a:prstGeom prst="rect">
            <a:avLst/>
          </a:prstGeom>
        </p:spPr>
        <p:txBody>
          <a:bodyPr lIns="0" tIns="0" rIns="0" bIns="0" rtlCol="0" anchor="t">
            <a:noAutofit/>
          </a:bodyPr>
          <a:lstStyle/>
          <a:p>
            <a:pPr marL="1142365" lvl="1" indent="-571500" algn="l">
              <a:lnSpc>
                <a:spcPts val="5290"/>
              </a:lnSpc>
              <a:buAutoNum type="arabicPeriod"/>
            </a:pPr>
            <a:r>
              <a:rPr lang="en-US" sz="5290">
                <a:solidFill>
                  <a:srgbClr val="1E1E1E"/>
                </a:solidFill>
                <a:latin typeface="Paytone One" panose="00000500000000000000"/>
              </a:rPr>
              <a:t>  Nhiệm vụ của từng ngón tay</a:t>
            </a:r>
            <a:endParaRPr lang="en-US" sz="5290">
              <a:solidFill>
                <a:srgbClr val="1E1E1E"/>
              </a:solidFill>
              <a:latin typeface="Paytone One" panose="00000500000000000000"/>
            </a:endParaRPr>
          </a:p>
        </p:txBody>
      </p:sp>
      <p:grpSp>
        <p:nvGrpSpPr>
          <p:cNvPr id="12" name="Group 12"/>
          <p:cNvGrpSpPr/>
          <p:nvPr/>
        </p:nvGrpSpPr>
        <p:grpSpPr>
          <a:xfrm rot="0">
            <a:off x="4173243" y="7916186"/>
            <a:ext cx="9941513" cy="1342114"/>
            <a:chOff x="0" y="0"/>
            <a:chExt cx="2618341" cy="353479"/>
          </a:xfrm>
        </p:grpSpPr>
        <p:sp>
          <p:nvSpPr>
            <p:cNvPr id="13" name="Freeform 13"/>
            <p:cNvSpPr/>
            <p:nvPr/>
          </p:nvSpPr>
          <p:spPr>
            <a:xfrm>
              <a:off x="0" y="0"/>
              <a:ext cx="2618341" cy="353479"/>
            </a:xfrm>
            <a:custGeom>
              <a:avLst/>
              <a:gdLst/>
              <a:ahLst/>
              <a:cxnLst/>
              <a:rect l="l" t="t" r="r" b="b"/>
              <a:pathLst>
                <a:path w="2618341" h="353479">
                  <a:moveTo>
                    <a:pt x="39716" y="0"/>
                  </a:moveTo>
                  <a:lnTo>
                    <a:pt x="2578625" y="0"/>
                  </a:lnTo>
                  <a:cubicBezTo>
                    <a:pt x="2600559" y="0"/>
                    <a:pt x="2618341" y="17781"/>
                    <a:pt x="2618341" y="39716"/>
                  </a:cubicBezTo>
                  <a:lnTo>
                    <a:pt x="2618341" y="313763"/>
                  </a:lnTo>
                  <a:cubicBezTo>
                    <a:pt x="2618341" y="324296"/>
                    <a:pt x="2614157" y="334398"/>
                    <a:pt x="2606708" y="341846"/>
                  </a:cubicBezTo>
                  <a:cubicBezTo>
                    <a:pt x="2599260" y="349294"/>
                    <a:pt x="2589158" y="353479"/>
                    <a:pt x="2578625" y="353479"/>
                  </a:cubicBezTo>
                  <a:lnTo>
                    <a:pt x="39716" y="353479"/>
                  </a:lnTo>
                  <a:cubicBezTo>
                    <a:pt x="17781" y="353479"/>
                    <a:pt x="0" y="335697"/>
                    <a:pt x="0" y="313763"/>
                  </a:cubicBezTo>
                  <a:lnTo>
                    <a:pt x="0" y="39716"/>
                  </a:lnTo>
                  <a:cubicBezTo>
                    <a:pt x="0" y="17781"/>
                    <a:pt x="17781" y="0"/>
                    <a:pt x="39716" y="0"/>
                  </a:cubicBezTo>
                  <a:close/>
                </a:path>
              </a:pathLst>
            </a:custGeom>
            <a:solidFill>
              <a:srgbClr val="FAE9BD"/>
            </a:solidFill>
          </p:spPr>
        </p:sp>
        <p:sp>
          <p:nvSpPr>
            <p:cNvPr id="14" name="TextBox 14"/>
            <p:cNvSpPr txBox="1"/>
            <p:nvPr/>
          </p:nvSpPr>
          <p:spPr>
            <a:xfrm>
              <a:off x="0" y="-38100"/>
              <a:ext cx="2618341" cy="391579"/>
            </a:xfrm>
            <a:prstGeom prst="rect">
              <a:avLst/>
            </a:prstGeom>
          </p:spPr>
          <p:txBody>
            <a:bodyPr lIns="50800" tIns="50800" rIns="50800" bIns="50800" rtlCol="0" anchor="ctr"/>
            <a:lstStyle/>
            <a:p>
              <a:pPr algn="ctr">
                <a:lnSpc>
                  <a:spcPts val="2660"/>
                </a:lnSpc>
              </a:pPr>
            </a:p>
          </p:txBody>
        </p:sp>
      </p:grpSp>
      <p:sp>
        <p:nvSpPr>
          <p:cNvPr id="15" name="TextBox 15"/>
          <p:cNvSpPr txBox="1"/>
          <p:nvPr/>
        </p:nvSpPr>
        <p:spPr>
          <a:xfrm>
            <a:off x="4566920" y="8159115"/>
            <a:ext cx="9547860" cy="873125"/>
          </a:xfrm>
          <a:prstGeom prst="rect">
            <a:avLst/>
          </a:prstGeom>
        </p:spPr>
        <p:txBody>
          <a:bodyPr lIns="0" tIns="0" rIns="0" bIns="0" rtlCol="0" anchor="t">
            <a:noAutofit/>
          </a:bodyPr>
          <a:lstStyle/>
          <a:p>
            <a:pPr marL="0" lvl="0" indent="0" algn="l">
              <a:lnSpc>
                <a:spcPts val="5740"/>
              </a:lnSpc>
              <a:spcBef>
                <a:spcPct val="0"/>
              </a:spcBef>
            </a:pPr>
            <a:r>
              <a:rPr lang="en-US" sz="4100">
                <a:solidFill>
                  <a:srgbClr val="000000"/>
                </a:solidFill>
                <a:latin typeface="Cabin" panose="00000500000000000000"/>
              </a:rPr>
              <a:t>Hai ngón trỏ luôn đặt lên trên hai phím gì?</a:t>
            </a:r>
            <a:endParaRPr lang="en-US" sz="4100">
              <a:solidFill>
                <a:srgbClr val="000000"/>
              </a:solidFill>
              <a:latin typeface="Cabin" panose="00000500000000000000"/>
            </a:endParaRPr>
          </a:p>
        </p:txBody>
      </p:sp>
      <p:grpSp>
        <p:nvGrpSpPr>
          <p:cNvPr id="16" name="Group 16"/>
          <p:cNvGrpSpPr/>
          <p:nvPr/>
        </p:nvGrpSpPr>
        <p:grpSpPr>
          <a:xfrm rot="0">
            <a:off x="2684625" y="3360371"/>
            <a:ext cx="11981992" cy="4319270"/>
            <a:chOff x="0" y="0"/>
            <a:chExt cx="15975990" cy="5759027"/>
          </a:xfrm>
        </p:grpSpPr>
        <p:sp>
          <p:nvSpPr>
            <p:cNvPr id="17" name="Freeform 17"/>
            <p:cNvSpPr/>
            <p:nvPr/>
          </p:nvSpPr>
          <p:spPr>
            <a:xfrm>
              <a:off x="3593712" y="0"/>
              <a:ext cx="12382278" cy="4947538"/>
            </a:xfrm>
            <a:custGeom>
              <a:avLst/>
              <a:gdLst/>
              <a:ahLst/>
              <a:cxnLst/>
              <a:rect l="l" t="t" r="r" b="b"/>
              <a:pathLst>
                <a:path w="12382278" h="4947538">
                  <a:moveTo>
                    <a:pt x="0" y="0"/>
                  </a:moveTo>
                  <a:lnTo>
                    <a:pt x="12382278" y="0"/>
                  </a:lnTo>
                  <a:lnTo>
                    <a:pt x="12382278" y="4947538"/>
                  </a:lnTo>
                  <a:lnTo>
                    <a:pt x="0" y="4947538"/>
                  </a:lnTo>
                  <a:lnTo>
                    <a:pt x="0" y="0"/>
                  </a:lnTo>
                  <a:close/>
                </a:path>
              </a:pathLst>
            </a:custGeom>
            <a:blipFill>
              <a:blip r:embed="rId5"/>
              <a:stretch>
                <a:fillRect l="-18186" r="-397" b="-8904"/>
              </a:stretch>
            </a:blipFill>
          </p:spPr>
        </p:sp>
        <p:sp>
          <p:nvSpPr>
            <p:cNvPr id="18" name="TextBox 18"/>
            <p:cNvSpPr txBox="1"/>
            <p:nvPr/>
          </p:nvSpPr>
          <p:spPr>
            <a:xfrm>
              <a:off x="0" y="1840653"/>
              <a:ext cx="3594100" cy="1029547"/>
            </a:xfrm>
            <a:prstGeom prst="rect">
              <a:avLst/>
            </a:prstGeom>
          </p:spPr>
          <p:txBody>
            <a:bodyPr lIns="0" tIns="0" rIns="0" bIns="0" rtlCol="0" anchor="t">
              <a:noAutofit/>
            </a:bodyPr>
            <a:lstStyle/>
            <a:p>
              <a:pPr marL="0" lvl="0" indent="0" algn="l">
                <a:lnSpc>
                  <a:spcPts val="4000"/>
                </a:lnSpc>
                <a:spcBef>
                  <a:spcPct val="0"/>
                </a:spcBef>
              </a:pPr>
              <a:r>
                <a:rPr lang="en-US" sz="2860">
                  <a:solidFill>
                    <a:srgbClr val="000000"/>
                  </a:solidFill>
                  <a:latin typeface="Cabin" panose="00000500000000000000"/>
                </a:rPr>
                <a:t>Hàng phím cơ sở</a:t>
              </a:r>
              <a:endParaRPr lang="en-US" sz="2860">
                <a:solidFill>
                  <a:srgbClr val="000000"/>
                </a:solidFill>
                <a:latin typeface="Cabin" panose="00000500000000000000"/>
              </a:endParaRPr>
            </a:p>
          </p:txBody>
        </p:sp>
        <p:sp>
          <p:nvSpPr>
            <p:cNvPr id="19" name="TextBox 19"/>
            <p:cNvSpPr txBox="1"/>
            <p:nvPr/>
          </p:nvSpPr>
          <p:spPr>
            <a:xfrm>
              <a:off x="7959514" y="4890347"/>
              <a:ext cx="5100320" cy="868680"/>
            </a:xfrm>
            <a:prstGeom prst="rect">
              <a:avLst/>
            </a:prstGeom>
          </p:spPr>
          <p:txBody>
            <a:bodyPr lIns="0" tIns="0" rIns="0" bIns="0" rtlCol="0" anchor="t">
              <a:noAutofit/>
            </a:bodyPr>
            <a:lstStyle/>
            <a:p>
              <a:pPr marL="0" lvl="0" indent="0" algn="l">
                <a:lnSpc>
                  <a:spcPts val="4000"/>
                </a:lnSpc>
                <a:spcBef>
                  <a:spcPct val="0"/>
                </a:spcBef>
              </a:pPr>
              <a:r>
                <a:rPr lang="en-US" sz="2860">
                  <a:solidFill>
                    <a:srgbClr val="000000"/>
                  </a:solidFill>
                  <a:latin typeface="Cabin" panose="00000500000000000000"/>
                </a:rPr>
                <a:t>Phím </a:t>
              </a:r>
              <a:r>
                <a:rPr lang="en-US" sz="2860">
                  <a:solidFill>
                    <a:srgbClr val="000000"/>
                  </a:solidFill>
                  <a:latin typeface="Cabin Bold" panose="00000800000000000000"/>
                </a:rPr>
                <a:t>F</a:t>
              </a:r>
              <a:r>
                <a:rPr lang="en-US" sz="2860">
                  <a:solidFill>
                    <a:srgbClr val="000000"/>
                  </a:solidFill>
                  <a:latin typeface="Cabin" panose="00000500000000000000"/>
                </a:rPr>
                <a:t> và phím </a:t>
              </a:r>
              <a:r>
                <a:rPr lang="en-US" sz="2860">
                  <a:solidFill>
                    <a:srgbClr val="000000"/>
                  </a:solidFill>
                  <a:latin typeface="Cabin Bold" panose="00000800000000000000"/>
                </a:rPr>
                <a:t>J</a:t>
              </a:r>
              <a:r>
                <a:rPr lang="en-US" sz="2860">
                  <a:solidFill>
                    <a:srgbClr val="000000"/>
                  </a:solidFill>
                  <a:latin typeface="Cabin" panose="00000500000000000000"/>
                </a:rPr>
                <a:t> có gai</a:t>
              </a:r>
              <a:endParaRPr lang="en-US" sz="2860">
                <a:solidFill>
                  <a:srgbClr val="000000"/>
                </a:solidFill>
                <a:latin typeface="Cabin" panose="0000050000000000000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AEAF1"/>
        </a:solidFill>
        <a:effectLst/>
      </p:bgPr>
    </p:bg>
    <p:spTree>
      <p:nvGrpSpPr>
        <p:cNvPr id="1" name=""/>
        <p:cNvGrpSpPr/>
        <p:nvPr/>
      </p:nvGrpSpPr>
      <p:grpSpPr>
        <a:xfrm>
          <a:off x="0" y="0"/>
          <a:ext cx="0" cy="0"/>
          <a:chOff x="0" y="0"/>
          <a:chExt cx="0" cy="0"/>
        </a:xfrm>
      </p:grpSpPr>
      <p:sp>
        <p:nvSpPr>
          <p:cNvPr id="2" name="Freeform 2"/>
          <p:cNvSpPr/>
          <p:nvPr/>
        </p:nvSpPr>
        <p:spPr>
          <a:xfrm rot="-231336" flipH="1" flipV="1">
            <a:off x="-2452496" y="5858291"/>
            <a:ext cx="6106487" cy="6215254"/>
          </a:xfrm>
          <a:custGeom>
            <a:avLst/>
            <a:gdLst/>
            <a:ahLst/>
            <a:cxnLst/>
            <a:rect l="l" t="t" r="r" b="b"/>
            <a:pathLst>
              <a:path w="6106487" h="6215254">
                <a:moveTo>
                  <a:pt x="6106487" y="6215254"/>
                </a:moveTo>
                <a:lnTo>
                  <a:pt x="0" y="6215254"/>
                </a:lnTo>
                <a:lnTo>
                  <a:pt x="0" y="0"/>
                </a:lnTo>
                <a:lnTo>
                  <a:pt x="6106487" y="0"/>
                </a:lnTo>
                <a:lnTo>
                  <a:pt x="6106487" y="6215254"/>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492060">
            <a:off x="15422736" y="-1413302"/>
            <a:ext cx="4490987" cy="4570979"/>
          </a:xfrm>
          <a:custGeom>
            <a:avLst/>
            <a:gdLst/>
            <a:ahLst/>
            <a:cxnLst/>
            <a:rect l="l" t="t" r="r" b="b"/>
            <a:pathLst>
              <a:path w="4490987" h="4570979">
                <a:moveTo>
                  <a:pt x="0" y="0"/>
                </a:moveTo>
                <a:lnTo>
                  <a:pt x="4490987" y="0"/>
                </a:lnTo>
                <a:lnTo>
                  <a:pt x="4490987" y="4570979"/>
                </a:lnTo>
                <a:lnTo>
                  <a:pt x="0" y="457097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5400000">
            <a:off x="-1898329" y="1423967"/>
            <a:ext cx="5483701" cy="3468441"/>
          </a:xfrm>
          <a:custGeom>
            <a:avLst/>
            <a:gdLst/>
            <a:ahLst/>
            <a:cxnLst/>
            <a:rect l="l" t="t" r="r" b="b"/>
            <a:pathLst>
              <a:path w="5483701" h="3468441">
                <a:moveTo>
                  <a:pt x="0" y="0"/>
                </a:moveTo>
                <a:lnTo>
                  <a:pt x="5483701" y="0"/>
                </a:lnTo>
                <a:lnTo>
                  <a:pt x="5483701" y="3468441"/>
                </a:lnTo>
                <a:lnTo>
                  <a:pt x="0" y="3468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760445">
            <a:off x="15458605" y="5089730"/>
            <a:ext cx="5483701" cy="3468441"/>
          </a:xfrm>
          <a:custGeom>
            <a:avLst/>
            <a:gdLst/>
            <a:ahLst/>
            <a:cxnLst/>
            <a:rect l="l" t="t" r="r" b="b"/>
            <a:pathLst>
              <a:path w="5483701" h="3468441">
                <a:moveTo>
                  <a:pt x="0" y="0"/>
                </a:moveTo>
                <a:lnTo>
                  <a:pt x="5483701" y="0"/>
                </a:lnTo>
                <a:lnTo>
                  <a:pt x="5483701" y="3468441"/>
                </a:lnTo>
                <a:lnTo>
                  <a:pt x="0" y="3468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Group 6"/>
          <p:cNvGrpSpPr/>
          <p:nvPr/>
        </p:nvGrpSpPr>
        <p:grpSpPr>
          <a:xfrm rot="0">
            <a:off x="7021815" y="416337"/>
            <a:ext cx="4244369" cy="1277358"/>
            <a:chOff x="0" y="0"/>
            <a:chExt cx="5659159" cy="1703144"/>
          </a:xfrm>
        </p:grpSpPr>
        <p:grpSp>
          <p:nvGrpSpPr>
            <p:cNvPr id="7" name="Group 7"/>
            <p:cNvGrpSpPr/>
            <p:nvPr/>
          </p:nvGrpSpPr>
          <p:grpSpPr>
            <a:xfrm rot="0">
              <a:off x="0" y="0"/>
              <a:ext cx="5659159" cy="1703144"/>
              <a:chOff x="0" y="0"/>
              <a:chExt cx="1120978" cy="337362"/>
            </a:xfrm>
          </p:grpSpPr>
          <p:sp>
            <p:nvSpPr>
              <p:cNvPr id="8" name="Freeform 8"/>
              <p:cNvSpPr/>
              <p:nvPr/>
            </p:nvSpPr>
            <p:spPr>
              <a:xfrm>
                <a:off x="0" y="0"/>
                <a:ext cx="1120978" cy="337362"/>
              </a:xfrm>
              <a:custGeom>
                <a:avLst/>
                <a:gdLst/>
                <a:ahLst/>
                <a:cxnLst/>
                <a:rect l="l" t="t" r="r" b="b"/>
                <a:pathLst>
                  <a:path w="1120978" h="337362">
                    <a:moveTo>
                      <a:pt x="47293" y="0"/>
                    </a:moveTo>
                    <a:lnTo>
                      <a:pt x="1073685" y="0"/>
                    </a:lnTo>
                    <a:cubicBezTo>
                      <a:pt x="1086228" y="0"/>
                      <a:pt x="1098257" y="4983"/>
                      <a:pt x="1107126" y="13852"/>
                    </a:cubicBezTo>
                    <a:cubicBezTo>
                      <a:pt x="1115996" y="22721"/>
                      <a:pt x="1120978" y="34750"/>
                      <a:pt x="1120978" y="47293"/>
                    </a:cubicBezTo>
                    <a:lnTo>
                      <a:pt x="1120978" y="290069"/>
                    </a:lnTo>
                    <a:cubicBezTo>
                      <a:pt x="1120978" y="316189"/>
                      <a:pt x="1099804" y="337362"/>
                      <a:pt x="1073685" y="337362"/>
                    </a:cubicBezTo>
                    <a:lnTo>
                      <a:pt x="47293" y="337362"/>
                    </a:lnTo>
                    <a:cubicBezTo>
                      <a:pt x="34750" y="337362"/>
                      <a:pt x="22721" y="332380"/>
                      <a:pt x="13852" y="323511"/>
                    </a:cubicBezTo>
                    <a:cubicBezTo>
                      <a:pt x="4983" y="314641"/>
                      <a:pt x="0" y="302612"/>
                      <a:pt x="0" y="290069"/>
                    </a:cubicBezTo>
                    <a:lnTo>
                      <a:pt x="0" y="47293"/>
                    </a:lnTo>
                    <a:cubicBezTo>
                      <a:pt x="0" y="34750"/>
                      <a:pt x="4983" y="22721"/>
                      <a:pt x="13852" y="13852"/>
                    </a:cubicBezTo>
                    <a:cubicBezTo>
                      <a:pt x="22721" y="4983"/>
                      <a:pt x="34750" y="0"/>
                      <a:pt x="47293" y="0"/>
                    </a:cubicBezTo>
                    <a:close/>
                  </a:path>
                </a:pathLst>
              </a:custGeom>
              <a:solidFill>
                <a:srgbClr val="FAE9BD"/>
              </a:solidFill>
              <a:ln w="57150" cap="rnd">
                <a:solidFill>
                  <a:srgbClr val="132B4F"/>
                </a:solidFill>
                <a:prstDash val="solid"/>
                <a:round/>
              </a:ln>
            </p:spPr>
          </p:sp>
          <p:sp>
            <p:nvSpPr>
              <p:cNvPr id="9" name="TextBox 9"/>
              <p:cNvSpPr txBox="1"/>
              <p:nvPr/>
            </p:nvSpPr>
            <p:spPr>
              <a:xfrm>
                <a:off x="0" y="0"/>
                <a:ext cx="1120978" cy="337362"/>
              </a:xfrm>
              <a:prstGeom prst="rect">
                <a:avLst/>
              </a:prstGeom>
            </p:spPr>
            <p:txBody>
              <a:bodyPr lIns="50800" tIns="50800" rIns="50800" bIns="50800" rtlCol="0" anchor="ctr"/>
              <a:lstStyle/>
              <a:p>
                <a:pPr algn="ctr">
                  <a:lnSpc>
                    <a:spcPts val="2850"/>
                  </a:lnSpc>
                </a:pPr>
              </a:p>
            </p:txBody>
          </p:sp>
        </p:grpSp>
        <p:sp>
          <p:nvSpPr>
            <p:cNvPr id="10" name="TextBox 10"/>
            <p:cNvSpPr txBox="1"/>
            <p:nvPr/>
          </p:nvSpPr>
          <p:spPr>
            <a:xfrm>
              <a:off x="0" y="219406"/>
              <a:ext cx="5498446" cy="1169083"/>
            </a:xfrm>
            <a:prstGeom prst="rect">
              <a:avLst/>
            </a:prstGeom>
          </p:spPr>
          <p:txBody>
            <a:bodyPr lIns="0" tIns="0" rIns="0" bIns="0" rtlCol="0" anchor="t">
              <a:spAutoFit/>
            </a:bodyPr>
            <a:lstStyle/>
            <a:p>
              <a:pPr algn="ctr">
                <a:lnSpc>
                  <a:spcPts val="7440"/>
                </a:lnSpc>
              </a:pPr>
              <a:r>
                <a:rPr lang="en-US" sz="5315">
                  <a:solidFill>
                    <a:srgbClr val="1B1B1B"/>
                  </a:solidFill>
                  <a:latin typeface="Paytone One" panose="00000500000000000000"/>
                </a:rPr>
                <a:t>Khám phá</a:t>
              </a:r>
              <a:endParaRPr lang="en-US" sz="5315">
                <a:solidFill>
                  <a:srgbClr val="1B1B1B"/>
                </a:solidFill>
                <a:latin typeface="Paytone One" panose="00000500000000000000"/>
              </a:endParaRPr>
            </a:p>
          </p:txBody>
        </p:sp>
      </p:grpSp>
      <p:sp>
        <p:nvSpPr>
          <p:cNvPr id="12" name="TextBox 12"/>
          <p:cNvSpPr txBox="1"/>
          <p:nvPr/>
        </p:nvSpPr>
        <p:spPr>
          <a:xfrm>
            <a:off x="1436370" y="2452370"/>
            <a:ext cx="11170920" cy="892810"/>
          </a:xfrm>
          <a:prstGeom prst="rect">
            <a:avLst/>
          </a:prstGeom>
        </p:spPr>
        <p:txBody>
          <a:bodyPr lIns="0" tIns="0" rIns="0" bIns="0" rtlCol="0" anchor="t">
            <a:noAutofit/>
          </a:bodyPr>
          <a:lstStyle/>
          <a:p>
            <a:pPr algn="l">
              <a:lnSpc>
                <a:spcPts val="5290"/>
              </a:lnSpc>
            </a:pPr>
            <a:r>
              <a:rPr lang="en-US" sz="5290">
                <a:solidFill>
                  <a:srgbClr val="1E1E1E"/>
                </a:solidFill>
                <a:latin typeface="Paytone One" panose="00000500000000000000"/>
              </a:rPr>
              <a:t>2. Gõ phím bằng mười ngón tay</a:t>
            </a:r>
            <a:endParaRPr lang="en-US" sz="5290">
              <a:solidFill>
                <a:srgbClr val="1E1E1E"/>
              </a:solidFill>
              <a:latin typeface="Paytone One" panose="00000500000000000000"/>
            </a:endParaRPr>
          </a:p>
        </p:txBody>
      </p:sp>
      <p:sp>
        <p:nvSpPr>
          <p:cNvPr id="13" name="TextBox 13"/>
          <p:cNvSpPr txBox="1"/>
          <p:nvPr/>
        </p:nvSpPr>
        <p:spPr>
          <a:xfrm>
            <a:off x="1371600" y="3619500"/>
            <a:ext cx="16005175" cy="4953635"/>
          </a:xfrm>
          <a:prstGeom prst="rect">
            <a:avLst/>
          </a:prstGeom>
        </p:spPr>
        <p:txBody>
          <a:bodyPr lIns="0" tIns="0" rIns="0" bIns="0" rtlCol="0" anchor="t">
            <a:noAutofit/>
          </a:bodyPr>
          <a:lstStyle/>
          <a:p>
            <a:pPr algn="l">
              <a:lnSpc>
                <a:spcPts val="7135"/>
              </a:lnSpc>
            </a:pPr>
            <a:r>
              <a:rPr lang="en-US" sz="4100">
                <a:solidFill>
                  <a:srgbClr val="000000"/>
                </a:solidFill>
                <a:latin typeface="Cabin Bold" panose="00000800000000000000"/>
              </a:rPr>
              <a:t>Em hãy tập gõ phím theo hướng dẫn sau: </a:t>
            </a:r>
            <a:endParaRPr lang="en-US" sz="4100">
              <a:solidFill>
                <a:srgbClr val="000000"/>
              </a:solidFill>
              <a:latin typeface="Cabin Bold" panose="00000800000000000000"/>
            </a:endParaRPr>
          </a:p>
          <a:p>
            <a:pPr algn="l">
              <a:lnSpc>
                <a:spcPts val="7135"/>
              </a:lnSpc>
            </a:pPr>
            <a:r>
              <a:rPr lang="en-US" sz="4100">
                <a:solidFill>
                  <a:srgbClr val="000000"/>
                </a:solidFill>
                <a:latin typeface="Cabin" panose="00000500000000000000"/>
              </a:rPr>
              <a:t>•    Đặt những ngón tay trên hàng phím cơ sở; </a:t>
            </a:r>
            <a:endParaRPr lang="en-US" sz="4100">
              <a:solidFill>
                <a:srgbClr val="000000"/>
              </a:solidFill>
              <a:latin typeface="Cabin" panose="00000500000000000000"/>
            </a:endParaRPr>
          </a:p>
          <a:p>
            <a:pPr algn="l">
              <a:lnSpc>
                <a:spcPts val="7135"/>
              </a:lnSpc>
            </a:pPr>
            <a:r>
              <a:rPr lang="en-US" sz="4100">
                <a:solidFill>
                  <a:srgbClr val="000000"/>
                </a:solidFill>
                <a:latin typeface="Cabin" panose="00000500000000000000"/>
              </a:rPr>
              <a:t>•    Nhìn thẳng vào màn hình; </a:t>
            </a:r>
            <a:endParaRPr lang="en-US" sz="4100">
              <a:solidFill>
                <a:srgbClr val="000000"/>
              </a:solidFill>
              <a:latin typeface="Cabin" panose="00000500000000000000"/>
            </a:endParaRPr>
          </a:p>
          <a:p>
            <a:pPr algn="l">
              <a:lnSpc>
                <a:spcPts val="7135"/>
              </a:lnSpc>
            </a:pPr>
            <a:r>
              <a:rPr lang="en-US" sz="4100">
                <a:solidFill>
                  <a:srgbClr val="000000"/>
                </a:solidFill>
                <a:latin typeface="Cabin" panose="00000500000000000000"/>
              </a:rPr>
              <a:t>•    Gõ nhẹ, dứt khoát; </a:t>
            </a:r>
            <a:endParaRPr lang="en-US" sz="4100">
              <a:solidFill>
                <a:srgbClr val="000000"/>
              </a:solidFill>
              <a:latin typeface="Cabin" panose="00000500000000000000"/>
            </a:endParaRPr>
          </a:p>
          <a:p>
            <a:pPr marL="0" lvl="0" indent="0" algn="l">
              <a:lnSpc>
                <a:spcPts val="7135"/>
              </a:lnSpc>
            </a:pPr>
            <a:r>
              <a:rPr lang="en-US" sz="4100">
                <a:solidFill>
                  <a:srgbClr val="000000"/>
                </a:solidFill>
                <a:latin typeface="Cabin" panose="00000500000000000000"/>
              </a:rPr>
              <a:t>•   Mỗi ngón tay chỉ gõ một số phím có màu tương ứng với màu ngón tay</a:t>
            </a:r>
            <a:endParaRPr lang="en-US" sz="4100">
              <a:solidFill>
                <a:srgbClr val="000000"/>
              </a:solidFill>
              <a:latin typeface="Cabin" panose="00000500000000000000"/>
            </a:endParaRPr>
          </a:p>
        </p:txBody>
      </p:sp>
      <p:sp>
        <p:nvSpPr>
          <p:cNvPr id="11" name="Freeform 11"/>
          <p:cNvSpPr/>
          <p:nvPr/>
        </p:nvSpPr>
        <p:spPr>
          <a:xfrm>
            <a:off x="12496721" y="4381541"/>
            <a:ext cx="4202803" cy="2075134"/>
          </a:xfrm>
          <a:custGeom>
            <a:avLst/>
            <a:gdLst/>
            <a:ahLst/>
            <a:cxnLst/>
            <a:rect l="l" t="t" r="r" b="b"/>
            <a:pathLst>
              <a:path w="4202803" h="2075134">
                <a:moveTo>
                  <a:pt x="0" y="0"/>
                </a:moveTo>
                <a:lnTo>
                  <a:pt x="4202803" y="0"/>
                </a:lnTo>
                <a:lnTo>
                  <a:pt x="4202803" y="2075134"/>
                </a:lnTo>
                <a:lnTo>
                  <a:pt x="0" y="2075134"/>
                </a:lnTo>
                <a:lnTo>
                  <a:pt x="0" y="0"/>
                </a:lnTo>
                <a:close/>
              </a:path>
            </a:pathLst>
          </a:custGeom>
          <a:blipFill>
            <a:blip r:embed="rId5"/>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6E6"/>
        </a:solidFill>
        <a:effectLst/>
      </p:bgPr>
    </p:bg>
    <p:spTree>
      <p:nvGrpSpPr>
        <p:cNvPr id="1" name=""/>
        <p:cNvGrpSpPr/>
        <p:nvPr/>
      </p:nvGrpSpPr>
      <p:grpSpPr>
        <a:xfrm>
          <a:off x="0" y="0"/>
          <a:ext cx="0" cy="0"/>
          <a:chOff x="0" y="0"/>
          <a:chExt cx="0" cy="0"/>
        </a:xfrm>
      </p:grpSpPr>
      <p:sp>
        <p:nvSpPr>
          <p:cNvPr id="2" name="Freeform 2"/>
          <p:cNvSpPr/>
          <p:nvPr/>
        </p:nvSpPr>
        <p:spPr>
          <a:xfrm rot="-231336" flipH="1" flipV="1">
            <a:off x="-2452496" y="5858291"/>
            <a:ext cx="6106487" cy="6215254"/>
          </a:xfrm>
          <a:custGeom>
            <a:avLst/>
            <a:gdLst/>
            <a:ahLst/>
            <a:cxnLst/>
            <a:rect l="l" t="t" r="r" b="b"/>
            <a:pathLst>
              <a:path w="6106487" h="6215254">
                <a:moveTo>
                  <a:pt x="6106487" y="6215254"/>
                </a:moveTo>
                <a:lnTo>
                  <a:pt x="0" y="6215254"/>
                </a:lnTo>
                <a:lnTo>
                  <a:pt x="0" y="0"/>
                </a:lnTo>
                <a:lnTo>
                  <a:pt x="6106487" y="0"/>
                </a:lnTo>
                <a:lnTo>
                  <a:pt x="6106487" y="6215254"/>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rot="-492060">
            <a:off x="15422736" y="-1413302"/>
            <a:ext cx="4490987" cy="4570979"/>
          </a:xfrm>
          <a:custGeom>
            <a:avLst/>
            <a:gdLst/>
            <a:ahLst/>
            <a:cxnLst/>
            <a:rect l="l" t="t" r="r" b="b"/>
            <a:pathLst>
              <a:path w="4490987" h="4570979">
                <a:moveTo>
                  <a:pt x="0" y="0"/>
                </a:moveTo>
                <a:lnTo>
                  <a:pt x="4490987" y="0"/>
                </a:lnTo>
                <a:lnTo>
                  <a:pt x="4490987" y="4570979"/>
                </a:lnTo>
                <a:lnTo>
                  <a:pt x="0" y="457097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rot="-4460803">
            <a:off x="-2266270" y="3507498"/>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4190651">
            <a:off x="14993123" y="789205"/>
            <a:ext cx="5350213" cy="4114800"/>
          </a:xfrm>
          <a:custGeom>
            <a:avLst/>
            <a:gdLst/>
            <a:ahLst/>
            <a:cxnLst/>
            <a:rect l="l" t="t" r="r" b="b"/>
            <a:pathLst>
              <a:path w="5350213" h="4114800">
                <a:moveTo>
                  <a:pt x="0" y="0"/>
                </a:moveTo>
                <a:lnTo>
                  <a:pt x="5350213" y="0"/>
                </a:lnTo>
                <a:lnTo>
                  <a:pt x="53502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7542865" y="3454617"/>
            <a:ext cx="10125364" cy="4453388"/>
          </a:xfrm>
          <a:custGeom>
            <a:avLst/>
            <a:gdLst/>
            <a:ahLst/>
            <a:cxnLst/>
            <a:rect l="l" t="t" r="r" b="b"/>
            <a:pathLst>
              <a:path w="10125364" h="4453388">
                <a:moveTo>
                  <a:pt x="0" y="0"/>
                </a:moveTo>
                <a:lnTo>
                  <a:pt x="10125365" y="0"/>
                </a:lnTo>
                <a:lnTo>
                  <a:pt x="10125365" y="4453388"/>
                </a:lnTo>
                <a:lnTo>
                  <a:pt x="0" y="4453388"/>
                </a:lnTo>
                <a:lnTo>
                  <a:pt x="0" y="0"/>
                </a:lnTo>
                <a:close/>
              </a:path>
            </a:pathLst>
          </a:custGeom>
          <a:blipFill>
            <a:blip r:embed="rId5"/>
            <a:stretch>
              <a:fillRect/>
            </a:stretch>
          </a:blipFill>
        </p:spPr>
      </p:sp>
      <p:grpSp>
        <p:nvGrpSpPr>
          <p:cNvPr id="7" name="Group 7"/>
          <p:cNvGrpSpPr/>
          <p:nvPr/>
        </p:nvGrpSpPr>
        <p:grpSpPr>
          <a:xfrm rot="0">
            <a:off x="7021815" y="411974"/>
            <a:ext cx="4244369" cy="1277358"/>
            <a:chOff x="0" y="0"/>
            <a:chExt cx="5659159" cy="1703144"/>
          </a:xfrm>
        </p:grpSpPr>
        <p:grpSp>
          <p:nvGrpSpPr>
            <p:cNvPr id="8" name="Group 8"/>
            <p:cNvGrpSpPr/>
            <p:nvPr/>
          </p:nvGrpSpPr>
          <p:grpSpPr>
            <a:xfrm rot="0">
              <a:off x="0" y="0"/>
              <a:ext cx="5659159" cy="1703144"/>
              <a:chOff x="0" y="0"/>
              <a:chExt cx="1120978" cy="337362"/>
            </a:xfrm>
          </p:grpSpPr>
          <p:sp>
            <p:nvSpPr>
              <p:cNvPr id="9" name="Freeform 9"/>
              <p:cNvSpPr/>
              <p:nvPr/>
            </p:nvSpPr>
            <p:spPr>
              <a:xfrm>
                <a:off x="0" y="0"/>
                <a:ext cx="1120978" cy="337362"/>
              </a:xfrm>
              <a:custGeom>
                <a:avLst/>
                <a:gdLst/>
                <a:ahLst/>
                <a:cxnLst/>
                <a:rect l="l" t="t" r="r" b="b"/>
                <a:pathLst>
                  <a:path w="1120978" h="337362">
                    <a:moveTo>
                      <a:pt x="47293" y="0"/>
                    </a:moveTo>
                    <a:lnTo>
                      <a:pt x="1073685" y="0"/>
                    </a:lnTo>
                    <a:cubicBezTo>
                      <a:pt x="1086228" y="0"/>
                      <a:pt x="1098257" y="4983"/>
                      <a:pt x="1107126" y="13852"/>
                    </a:cubicBezTo>
                    <a:cubicBezTo>
                      <a:pt x="1115996" y="22721"/>
                      <a:pt x="1120978" y="34750"/>
                      <a:pt x="1120978" y="47293"/>
                    </a:cubicBezTo>
                    <a:lnTo>
                      <a:pt x="1120978" y="290069"/>
                    </a:lnTo>
                    <a:cubicBezTo>
                      <a:pt x="1120978" y="316189"/>
                      <a:pt x="1099804" y="337362"/>
                      <a:pt x="1073685" y="337362"/>
                    </a:cubicBezTo>
                    <a:lnTo>
                      <a:pt x="47293" y="337362"/>
                    </a:lnTo>
                    <a:cubicBezTo>
                      <a:pt x="34750" y="337362"/>
                      <a:pt x="22721" y="332380"/>
                      <a:pt x="13852" y="323511"/>
                    </a:cubicBezTo>
                    <a:cubicBezTo>
                      <a:pt x="4983" y="314641"/>
                      <a:pt x="0" y="302612"/>
                      <a:pt x="0" y="290069"/>
                    </a:cubicBezTo>
                    <a:lnTo>
                      <a:pt x="0" y="47293"/>
                    </a:lnTo>
                    <a:cubicBezTo>
                      <a:pt x="0" y="34750"/>
                      <a:pt x="4983" y="22721"/>
                      <a:pt x="13852" y="13852"/>
                    </a:cubicBezTo>
                    <a:cubicBezTo>
                      <a:pt x="22721" y="4983"/>
                      <a:pt x="34750" y="0"/>
                      <a:pt x="47293" y="0"/>
                    </a:cubicBezTo>
                    <a:close/>
                  </a:path>
                </a:pathLst>
              </a:custGeom>
              <a:solidFill>
                <a:srgbClr val="FAE9BD"/>
              </a:solidFill>
              <a:ln w="57150" cap="rnd">
                <a:solidFill>
                  <a:srgbClr val="132B4F"/>
                </a:solidFill>
                <a:prstDash val="solid"/>
                <a:round/>
              </a:ln>
            </p:spPr>
          </p:sp>
          <p:sp>
            <p:nvSpPr>
              <p:cNvPr id="10" name="TextBox 10"/>
              <p:cNvSpPr txBox="1"/>
              <p:nvPr/>
            </p:nvSpPr>
            <p:spPr>
              <a:xfrm>
                <a:off x="0" y="0"/>
                <a:ext cx="1120978" cy="337362"/>
              </a:xfrm>
              <a:prstGeom prst="rect">
                <a:avLst/>
              </a:prstGeom>
            </p:spPr>
            <p:txBody>
              <a:bodyPr lIns="50800" tIns="50800" rIns="50800" bIns="50800" rtlCol="0" anchor="ctr"/>
              <a:lstStyle/>
              <a:p>
                <a:pPr algn="ctr">
                  <a:lnSpc>
                    <a:spcPts val="2850"/>
                  </a:lnSpc>
                </a:pPr>
              </a:p>
            </p:txBody>
          </p:sp>
        </p:grpSp>
        <p:sp>
          <p:nvSpPr>
            <p:cNvPr id="11" name="TextBox 11"/>
            <p:cNvSpPr txBox="1"/>
            <p:nvPr/>
          </p:nvSpPr>
          <p:spPr>
            <a:xfrm>
              <a:off x="0" y="219287"/>
              <a:ext cx="5498254" cy="1483360"/>
            </a:xfrm>
            <a:prstGeom prst="rect">
              <a:avLst/>
            </a:prstGeom>
          </p:spPr>
          <p:txBody>
            <a:bodyPr lIns="0" tIns="0" rIns="0" bIns="0" rtlCol="0" anchor="t">
              <a:noAutofit/>
            </a:bodyPr>
            <a:lstStyle/>
            <a:p>
              <a:pPr algn="ctr">
                <a:lnSpc>
                  <a:spcPts val="7440"/>
                </a:lnSpc>
              </a:pPr>
              <a:r>
                <a:rPr lang="en-US" sz="5315">
                  <a:solidFill>
                    <a:srgbClr val="1B1B1B"/>
                  </a:solidFill>
                  <a:latin typeface="Paytone One" panose="00000500000000000000"/>
                </a:rPr>
                <a:t>Luyện tập</a:t>
              </a:r>
              <a:endParaRPr lang="en-US" sz="5315">
                <a:solidFill>
                  <a:srgbClr val="1B1B1B"/>
                </a:solidFill>
                <a:latin typeface="Paytone One" panose="00000500000000000000"/>
              </a:endParaRPr>
            </a:p>
          </p:txBody>
        </p:sp>
      </p:grpSp>
      <p:grpSp>
        <p:nvGrpSpPr>
          <p:cNvPr id="12" name="Group 12"/>
          <p:cNvGrpSpPr/>
          <p:nvPr/>
        </p:nvGrpSpPr>
        <p:grpSpPr>
          <a:xfrm rot="0">
            <a:off x="600747" y="4116968"/>
            <a:ext cx="6171613" cy="3086100"/>
            <a:chOff x="0" y="0"/>
            <a:chExt cx="1625445" cy="812800"/>
          </a:xfrm>
        </p:grpSpPr>
        <p:sp>
          <p:nvSpPr>
            <p:cNvPr id="13" name="Freeform 13"/>
            <p:cNvSpPr/>
            <p:nvPr/>
          </p:nvSpPr>
          <p:spPr>
            <a:xfrm>
              <a:off x="0" y="0"/>
              <a:ext cx="1625445" cy="812800"/>
            </a:xfrm>
            <a:custGeom>
              <a:avLst/>
              <a:gdLst/>
              <a:ahLst/>
              <a:cxnLst/>
              <a:rect l="l" t="t" r="r" b="b"/>
              <a:pathLst>
                <a:path w="1625445" h="812800">
                  <a:moveTo>
                    <a:pt x="63976" y="0"/>
                  </a:moveTo>
                  <a:lnTo>
                    <a:pt x="1561469" y="0"/>
                  </a:lnTo>
                  <a:cubicBezTo>
                    <a:pt x="1578437" y="0"/>
                    <a:pt x="1594709" y="6740"/>
                    <a:pt x="1606707" y="18738"/>
                  </a:cubicBezTo>
                  <a:cubicBezTo>
                    <a:pt x="1618705" y="30736"/>
                    <a:pt x="1625445" y="47009"/>
                    <a:pt x="1625445" y="63976"/>
                  </a:cubicBezTo>
                  <a:lnTo>
                    <a:pt x="1625445" y="748824"/>
                  </a:lnTo>
                  <a:cubicBezTo>
                    <a:pt x="1625445" y="765791"/>
                    <a:pt x="1618705" y="782064"/>
                    <a:pt x="1606707" y="794062"/>
                  </a:cubicBezTo>
                  <a:cubicBezTo>
                    <a:pt x="1594709" y="806060"/>
                    <a:pt x="1578437" y="812800"/>
                    <a:pt x="1561469" y="812800"/>
                  </a:cubicBezTo>
                  <a:lnTo>
                    <a:pt x="63976" y="812800"/>
                  </a:lnTo>
                  <a:cubicBezTo>
                    <a:pt x="47009" y="812800"/>
                    <a:pt x="30736" y="806060"/>
                    <a:pt x="18738" y="794062"/>
                  </a:cubicBezTo>
                  <a:cubicBezTo>
                    <a:pt x="6740" y="782064"/>
                    <a:pt x="0" y="765791"/>
                    <a:pt x="0" y="748824"/>
                  </a:cubicBezTo>
                  <a:lnTo>
                    <a:pt x="0" y="63976"/>
                  </a:lnTo>
                  <a:cubicBezTo>
                    <a:pt x="0" y="47009"/>
                    <a:pt x="6740" y="30736"/>
                    <a:pt x="18738" y="18738"/>
                  </a:cubicBezTo>
                  <a:cubicBezTo>
                    <a:pt x="30736" y="6740"/>
                    <a:pt x="47009" y="0"/>
                    <a:pt x="63976" y="0"/>
                  </a:cubicBezTo>
                  <a:close/>
                </a:path>
              </a:pathLst>
            </a:custGeom>
            <a:solidFill>
              <a:srgbClr val="C6DCE4"/>
            </a:solidFill>
          </p:spPr>
        </p:sp>
        <p:sp>
          <p:nvSpPr>
            <p:cNvPr id="14" name="TextBox 14"/>
            <p:cNvSpPr txBox="1"/>
            <p:nvPr/>
          </p:nvSpPr>
          <p:spPr>
            <a:xfrm>
              <a:off x="0" y="-38100"/>
              <a:ext cx="1625445" cy="850900"/>
            </a:xfrm>
            <a:prstGeom prst="rect">
              <a:avLst/>
            </a:prstGeom>
          </p:spPr>
          <p:txBody>
            <a:bodyPr lIns="50800" tIns="50800" rIns="50800" bIns="50800" rtlCol="0" anchor="ctr"/>
            <a:lstStyle/>
            <a:p>
              <a:pPr algn="ctr">
                <a:lnSpc>
                  <a:spcPts val="2660"/>
                </a:lnSpc>
              </a:pPr>
            </a:p>
          </p:txBody>
        </p:sp>
      </p:grpSp>
      <p:sp>
        <p:nvSpPr>
          <p:cNvPr id="15" name="TextBox 15"/>
          <p:cNvSpPr txBox="1"/>
          <p:nvPr/>
        </p:nvSpPr>
        <p:spPr>
          <a:xfrm>
            <a:off x="1028700" y="4571331"/>
            <a:ext cx="6116706" cy="2143761"/>
          </a:xfrm>
          <a:prstGeom prst="rect">
            <a:avLst/>
          </a:prstGeom>
        </p:spPr>
        <p:txBody>
          <a:bodyPr lIns="0" tIns="0" rIns="0" bIns="0" rtlCol="0" anchor="t">
            <a:spAutoFit/>
          </a:bodyPr>
          <a:lstStyle/>
          <a:p>
            <a:pPr marL="0" lvl="0" indent="0" algn="l">
              <a:lnSpc>
                <a:spcPts val="5740"/>
              </a:lnSpc>
              <a:spcBef>
                <a:spcPct val="0"/>
              </a:spcBef>
            </a:pPr>
            <a:r>
              <a:rPr lang="en-US" sz="4100">
                <a:solidFill>
                  <a:srgbClr val="000000"/>
                </a:solidFill>
                <a:latin typeface="Cabin Bold" panose="00000800000000000000"/>
              </a:rPr>
              <a:t>Hãy nêu cách đặt tay và các ngón tay trên hàng phím cơ sở</a:t>
            </a:r>
            <a:endParaRPr lang="en-US" sz="4100">
              <a:solidFill>
                <a:srgbClr val="000000"/>
              </a:solidFill>
              <a:latin typeface="Cabin Bold" panose="00000800000000000000"/>
            </a:endParaRPr>
          </a:p>
        </p:txBody>
      </p:sp>
      <p:grpSp>
        <p:nvGrpSpPr>
          <p:cNvPr id="20" name="Group 7"/>
          <p:cNvGrpSpPr/>
          <p:nvPr/>
        </p:nvGrpSpPr>
        <p:grpSpPr>
          <a:xfrm rot="0">
            <a:off x="380469" y="4212853"/>
            <a:ext cx="6861625" cy="3086100"/>
            <a:chOff x="0" y="0"/>
            <a:chExt cx="1807177" cy="812800"/>
          </a:xfrm>
        </p:grpSpPr>
        <p:sp>
          <p:nvSpPr>
            <p:cNvPr id="21" name="Freeform 8"/>
            <p:cNvSpPr/>
            <p:nvPr/>
          </p:nvSpPr>
          <p:spPr>
            <a:xfrm>
              <a:off x="0" y="0"/>
              <a:ext cx="1807177" cy="812800"/>
            </a:xfrm>
            <a:custGeom>
              <a:avLst/>
              <a:gdLst/>
              <a:ahLst/>
              <a:cxnLst/>
              <a:rect l="l" t="t" r="r" b="b"/>
              <a:pathLst>
                <a:path w="1807177" h="812800">
                  <a:moveTo>
                    <a:pt x="57543" y="0"/>
                  </a:moveTo>
                  <a:lnTo>
                    <a:pt x="1749634" y="0"/>
                  </a:lnTo>
                  <a:cubicBezTo>
                    <a:pt x="1781414" y="0"/>
                    <a:pt x="1807177" y="25763"/>
                    <a:pt x="1807177" y="57543"/>
                  </a:cubicBezTo>
                  <a:lnTo>
                    <a:pt x="1807177" y="755257"/>
                  </a:lnTo>
                  <a:cubicBezTo>
                    <a:pt x="1807177" y="787037"/>
                    <a:pt x="1781414" y="812800"/>
                    <a:pt x="1749634" y="812800"/>
                  </a:cubicBezTo>
                  <a:lnTo>
                    <a:pt x="57543" y="812800"/>
                  </a:lnTo>
                  <a:cubicBezTo>
                    <a:pt x="25763" y="812800"/>
                    <a:pt x="0" y="787037"/>
                    <a:pt x="0" y="755257"/>
                  </a:cubicBezTo>
                  <a:lnTo>
                    <a:pt x="0" y="57543"/>
                  </a:lnTo>
                  <a:cubicBezTo>
                    <a:pt x="0" y="25763"/>
                    <a:pt x="25763" y="0"/>
                    <a:pt x="57543" y="0"/>
                  </a:cubicBezTo>
                  <a:close/>
                </a:path>
              </a:pathLst>
            </a:custGeom>
            <a:solidFill>
              <a:srgbClr val="C6DCE4"/>
            </a:solidFill>
          </p:spPr>
        </p:sp>
        <p:sp>
          <p:nvSpPr>
            <p:cNvPr id="22" name="TextBox 9"/>
            <p:cNvSpPr txBox="1"/>
            <p:nvPr/>
          </p:nvSpPr>
          <p:spPr>
            <a:xfrm>
              <a:off x="0" y="-38100"/>
              <a:ext cx="1807177" cy="850900"/>
            </a:xfrm>
            <a:prstGeom prst="rect">
              <a:avLst/>
            </a:prstGeom>
          </p:spPr>
          <p:txBody>
            <a:bodyPr lIns="50800" tIns="50800" rIns="50800" bIns="50800" rtlCol="0" anchor="ctr"/>
            <a:p>
              <a:pPr algn="ctr">
                <a:lnSpc>
                  <a:spcPts val="2660"/>
                </a:lnSpc>
              </a:pPr>
            </a:p>
          </p:txBody>
        </p:sp>
      </p:grpSp>
      <p:sp>
        <p:nvSpPr>
          <p:cNvPr id="23" name="TextBox 10"/>
          <p:cNvSpPr txBox="1"/>
          <p:nvPr/>
        </p:nvSpPr>
        <p:spPr>
          <a:xfrm>
            <a:off x="797560" y="4305300"/>
            <a:ext cx="6116955" cy="3005455"/>
          </a:xfrm>
          <a:prstGeom prst="rect">
            <a:avLst/>
          </a:prstGeom>
        </p:spPr>
        <p:txBody>
          <a:bodyPr lIns="0" tIns="0" rIns="0" bIns="0" rtlCol="0" anchor="t">
            <a:noAutofit/>
          </a:bodyPr>
          <a:p>
            <a:pPr marL="0" lvl="0" indent="0" algn="l">
              <a:lnSpc>
                <a:spcPts val="5740"/>
              </a:lnSpc>
              <a:spcBef>
                <a:spcPct val="0"/>
              </a:spcBef>
            </a:pPr>
            <a:r>
              <a:rPr lang="en-US" sz="4100">
                <a:solidFill>
                  <a:srgbClr val="000000"/>
                </a:solidFill>
                <a:latin typeface="Cabin Bold" panose="00000800000000000000"/>
              </a:rPr>
              <a:t>Em hãy thực hiện gõ: as, sa, as, as, sa, sa, as, dk, kd, kd, kd, ls, sl, ls, ls; g;, g;, ;g, ;g, ha, ah, ha, ha, ah.</a:t>
            </a:r>
            <a:endParaRPr lang="en-US" sz="4100">
              <a:solidFill>
                <a:srgbClr val="000000"/>
              </a:solidFill>
              <a:latin typeface="Cabin Bold" panose="000008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xit" presetSubtype="0" fill="hold" grpId="2" nodeType="with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5" grpId="2"/>
      <p:bldP spid="23" grpId="0"/>
      <p:bldP spid="2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1847</Words>
  <Application>WPS Presentation</Application>
  <PresentationFormat>On-screen Show (4:3)</PresentationFormat>
  <Paragraphs>82</Paragraphs>
  <Slides>14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SimSun</vt:lpstr>
      <vt:lpstr>Wingdings</vt:lpstr>
      <vt:lpstr>Paytone One</vt:lpstr>
      <vt:lpstr>Cabin</vt:lpstr>
      <vt:lpstr>Cabin Bold</vt:lpstr>
      <vt:lpstr>Arial</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and Tosca Illustration Guess The Animal Game Presentation</dc:title>
  <dc:creator/>
  <cp:lastModifiedBy>pc</cp:lastModifiedBy>
  <cp:revision>4</cp:revision>
  <dcterms:created xsi:type="dcterms:W3CDTF">2006-08-16T00:00:00Z</dcterms:created>
  <dcterms:modified xsi:type="dcterms:W3CDTF">2024-05-10T08:26:00Z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A9875CD571554B90ACD5364E43BBD4C7_12</vt:lpwstr>
  </property>
  <property fmtid="{D5CDD505-2E9C-101B-9397-08002B2CF9AE}" pid="3" name="KSOProductBuildVer">
    <vt:lpwstr>1033-12.2.0.16909</vt:lpwstr>
  </property>
</Properties>
</file>