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316" r:id="rId3"/>
    <p:sldId id="317" r:id="rId4"/>
    <p:sldId id="318" r:id="rId5"/>
    <p:sldId id="319" r:id="rId6"/>
    <p:sldId id="314" r:id="rId7"/>
    <p:sldId id="315" r:id="rId8"/>
    <p:sldId id="321" r:id="rId9"/>
    <p:sldId id="322" r:id="rId10"/>
    <p:sldId id="289" r:id="rId11"/>
    <p:sldId id="273" r:id="rId12"/>
    <p:sldId id="302" r:id="rId13"/>
    <p:sldId id="303" r:id="rId14"/>
    <p:sldId id="313" r:id="rId15"/>
    <p:sldId id="320" r:id="rId16"/>
  </p:sldIdLst>
  <p:sldSz cx="12161838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F1F2"/>
    <a:srgbClr val="DCF8F7"/>
    <a:srgbClr val="FF972F"/>
    <a:srgbClr val="97E232"/>
    <a:srgbClr val="FFFF97"/>
    <a:srgbClr val="FF3399"/>
    <a:srgbClr val="FF6600"/>
    <a:srgbClr val="ECF763"/>
    <a:srgbClr val="EFF87C"/>
    <a:srgbClr val="EAB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263" autoAdjust="0"/>
  </p:normalViewPr>
  <p:slideViewPr>
    <p:cSldViewPr>
      <p:cViewPr varScale="1">
        <p:scale>
          <a:sx n="58" d="100"/>
          <a:sy n="58" d="100"/>
        </p:scale>
        <p:origin x="108" y="414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13793" units="1/cm"/>
          <inkml:channelProperty channel="T" name="resolution" value="1" units="1/dev"/>
        </inkml:channelProperties>
      </inkml:inkSource>
      <inkml:timestamp xml:id="ts0" timeString="2021-11-23T13:30:00.8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12749 16768 0,'25'0'312,"0"0"-312,24 0 16,-24 0-16,0 0 15,25 0-15,-26 0 16,1 0 0,0 0-16,0 0 0,0 0 15,24 0-15,-24 0 16,0 25-16,0-25 16,-1 0-1,1 0-15,0 0 16,0 0-16,0 0 15,-1 0-15,1 0 16,0 0-16,0 0 16,0 0-1,-1 0 1,1 0 0,0 0-16,25 0 15,-26 0 1,1 0-16,0 0 0,25 0 15,-26 0 1,1 0-16,0 0 16,0 0-16,0 0 15,-1 0-15,1 0 16,25 0 0,-25 0-1,24 0-15,-24 0 16,0 0-16,0 0 15,0 0 1,-1 0 0,1 0-1,0 0-15,0 0 16,0 0 0,-1 0-1,1 0-15,25 0 16,-25 0-1,-1-25 1,1 25-16,0 0 16,0 0-1,0 0 17,-1 0-17,1-25 1,0 25-1,25 0 1,-26 0 0,1 0-1,0 0 1,-25-25-16,25 25 16,0 0-1,-1 0-15,1 0 16,0 0-16,0 0 15,0 0 1,-1 0 0,1 0 15,-25-24-31,25 24 16,0 0-1,0 0-15,-1 0 16,1 0-1,0 0-15,0 0 16,0 0 0,-1 0 15,1 0-31,0 0 31,0 0 0</inkml:trace>
  <inkml:trace contextRef="#ctx0" brushRef="#br0" timeOffset="2163.619">14113 17066 0,'0'24'172,"0"1"-172,0 0 16,0 0 0,0 0 15,0-1-31,0 1 62,0 0-30,0 0-1,25-25 250,0-25-265,25 0-16,-26 25 15,1-25 1,0 25 0,0 0 109,0 0-110,-25 25 16,0 0-15,24-25-16,-24 25 31,25-25-31,-25 25 16,0-1 0,0 1-16,0 0 15,0 0 1,0 0-16,0-1 15,0 1-15,0 0 16,0 0 0,0 0 15,0 0-15,0-1 15,0 1-31,-25-25 15,25 25 48,-24-25-16,-1 0-16,0 0-15,0 0 46,0 25-46,25-50 62,-24 0-62,24 0-1</inkml:trace>
  <inkml:trace contextRef="#ctx0" brushRef="#br0" timeOffset="3253.707">14113 17066 0,'0'-25'110,"25"25"-110,0 0 15,25 0-15,-26 0 16,1 0 0,0 0-16,0 0 31,0 0-15,-25-25-16,24 25 15,1 0-15,0 0 31,0-25 48,-25 0-48</inkml:trace>
  <inkml:trace contextRef="#ctx0" brushRef="#br0" timeOffset="4213.534">20240 16049 0,'25'0'110</inkml:trace>
  <inkml:trace contextRef="#ctx0" brushRef="#br0" timeOffset="4913.218">20116 16346 0</inkml:trace>
  <inkml:trace contextRef="#ctx0" brushRef="#br0" timeOffset="5485.861">19521 16842 0,'-25'0'172</inkml:trace>
  <inkml:trace contextRef="#ctx0" brushRef="#br0" timeOffset="21560.67">24109 16966 0,'25'0'1484,"0"0"-1453,0 0-15,0 0 31,-1 0 47,1 0-94,0 0 93,0 0-46,0 0-31,-1 0-16,1 0 16,0 0 15,0 0 16,0 0-47,-1 0 62,1 0-31,0 0-15,0 0 0,0 0-16,-1 0 15,1 0 1,0 0 0,0 0-1,0 0-15,-1-24 16,1 24-1,0 0-15,0 0 0,24-25 16,-24 25-16,0 0 16,0 0-1,49 0 1,-49 0-16,25-25 0,-26 25 16,1-25-1,25 25-15,-25 0 16,-1 0-16,1 0 15,0 0 17,0 0-17,0 0 1,-1-25-16,1 25 16,0 0-1,0 0 1,0 0-1,0 0 1,-1 0 15,-24-24-31,25 24 16,0 0 0,25 0-16,-26 0 15,1 0-15,25-25 16,-25 25-16,-1-25 15,1 25-15,25 0 16,-25 0-16,-1 0 16,1 0-16,50-25 15,-51 25 1,1-25-16,0 25 16,25 0-16,-26 0 0,1-24 15,25 24 1,-25-25-16,-1 25 15,26 0-15,0 0 16,-26-25 0,1 25-1,0 0 1,0-25-16,0 25 16,-1 0-1,1 0 32,0 0-47,0-25 16,0 25-1,24 0 1,-24 0 140</inkml:trace>
  <inkml:trace contextRef="#ctx0" brushRef="#br0" timeOffset="26661.787">25722 17140 0,'24'0'187,"-48"0"235,-1 0-406,0 0-1,0 0 17,0 0-17,1 0 32,-1 0-16,0 0 1,0 0-17,-24 0 1,24 0 15,25 25-31,-25-25 16,0 0-1,0 0 1,25 25-16,-25-1 16,1-24-1,24 25 17,-25-25-32,0 25 31,0 25-16,0-1 1,1-24-16,24 0 16,0 0-1,0-1 48,0 1-48,0 0 1,0 0 0,0 0 46,0 0-15,24-25-31,1 0-1,0 0 17,0 0-17,0 0 32,-1 0-47,26 0 16,-25 0-16,0-25 15,24 25-15,-24 0 16,-25-25 0,25 25-16,0-25 46,0 25-46,-1-50 16,1 26 0,0 24-16,-25-25 31,25 0-15,-25 0 15,0 0 16,0 1 15,0-1 1,0 0 30,0 0-61,0 0-17,25 1-15,-1 24 282,-24 24-267,25-24 1,-25 25-16,0 0 15,0 0 1,0 0-16,0-1 16,0 26-1,0-25-15,0 0 16,0-1-16,-25 1 31,25 0-31,0 0 16,0 0-16,0 0 15,0-1 17,-24 1-32,24 0 15,0 0 1,0 0 0,0-1 15,0 1-16,-25 0 1,25 0 31,-25 0-47,0-25 31,25 24-31,-25 1 16,25 0-1,-24-25-15,24 25 0,-25-25 16,0 0-16,25 25 16,-25-25-16,0 0 31,25 24-31,-24 1 16,-1-25-1,0 25-15,0-25 16,0 0-1,0 0 17,1 0 15,-1 0-16,0 0-16,0-25 1,25 0 0,0 1-1,-25 24-15,25-25 16,0 0 31,-24 0 15,48 25 63,1 0-93,0 0-32,0 0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US" sz="1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Click vào mickey để mickey đi trốn</a:t>
            </a:r>
          </a:p>
          <a:p>
            <a:pPr marL="342900" indent="-342900">
              <a:buAutoNum type="arabicPeriod"/>
            </a:pPr>
            <a:r>
              <a:rPr lang="en-US" sz="1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Click vào các hộp vuông để tìm đáp án. Đáp án đúng sẽ có mickey ở dưới</a:t>
            </a:r>
          </a:p>
          <a:p>
            <a:pPr marL="342900" indent="-342900">
              <a:buAutoNum type="arabicPeriod"/>
            </a:pPr>
            <a:r>
              <a:rPr lang="en-US" sz="1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Lưu ý: Khi rê chuột vào mickey, chuột xuất hiện hình bàn tay thì thầy cô mới click thành công.</a:t>
            </a:r>
          </a:p>
          <a:p>
            <a:pPr marL="342900" indent="-342900">
              <a:buAutoNum type="arabicPeriod"/>
            </a:pPr>
            <a:r>
              <a:rPr lang="en-US" sz="1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Đọc rồi vẫn k hiểu thì thầy cô liên hệ 0916604268</a:t>
            </a:r>
          </a:p>
          <a:p>
            <a:pPr marL="342900" indent="-342900">
              <a:buAutoNum type="arabicPeriod"/>
            </a:pPr>
            <a:r>
              <a:rPr lang="en-US" sz="1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Sau khi thử nghiệm oke, thầy cô xoá ô này đi nhé!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55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602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602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83D7A-9E42-4548-990C-7D2596BB53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177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65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527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320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31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185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718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27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23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32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89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8" r:id="rId8"/>
    <p:sldLayoutId id="2147483667" r:id="rId9"/>
    <p:sldLayoutId id="2147483666" r:id="rId10"/>
    <p:sldLayoutId id="2147483665" r:id="rId11"/>
    <p:sldLayoutId id="2147483664" r:id="rId12"/>
    <p:sldLayoutId id="2147483663" r:id="rId13"/>
    <p:sldLayoutId id="2147483662" r:id="rId14"/>
    <p:sldLayoutId id="2147483661" r:id="rId15"/>
    <p:sldLayoutId id="2147483660" r:id="rId16"/>
    <p:sldLayoutId id="2147483656" r:id="rId17"/>
    <p:sldLayoutId id="2147483657" r:id="rId18"/>
    <p:sldLayoutId id="2147483658" r:id="rId19"/>
    <p:sldLayoutId id="2147483659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file:///C:\Program%20Files\Inknoe%20ClassPoint\Images\image_upload_without%20result_default.png" TargetMode="Externa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emf"/><Relationship Id="rId4" Type="http://schemas.openxmlformats.org/officeDocument/2006/relationships/customXml" Target="../ink/ink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image" Target="../media/image4.png"/><Relationship Id="rId4" Type="http://schemas.openxmlformats.org/officeDocument/2006/relationships/audio" Target="../media/audio2.wav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image" Target="../media/image4.png"/><Relationship Id="rId4" Type="http://schemas.openxmlformats.org/officeDocument/2006/relationships/audio" Target="../media/audio2.wav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image" Target="../media/image4.png"/><Relationship Id="rId4" Type="http://schemas.openxmlformats.org/officeDocument/2006/relationships/audio" Target="../media/audio2.wav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file:///C:\Program%20Files\Inknoe%20ClassPoint\Images\word_count_without%20result_default.png" TargetMode="Externa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046" y="219365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-304046" y="0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194387" y="3886200"/>
            <a:ext cx="5172532" cy="269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41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45534" y="372785"/>
            <a:ext cx="11374185" cy="846415"/>
            <a:chOff x="559883" y="346364"/>
            <a:chExt cx="11374185" cy="846415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822960" cy="8229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20943" y="423338"/>
              <a:ext cx="105131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</a:t>
              </a:r>
            </a:p>
          </p:txBody>
        </p:sp>
      </p:grp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710354"/>
              </p:ext>
            </p:extLst>
          </p:nvPr>
        </p:nvGraphicFramePr>
        <p:xfrm>
          <a:off x="289719" y="2133600"/>
          <a:ext cx="11125200" cy="297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90600">
                <a:tc rowSpan="2"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65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ctr"/>
                      <a:endParaRPr lang="en-US" sz="4800" b="1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2633028" y="4248150"/>
            <a:ext cx="92583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80719" y="4248150"/>
            <a:ext cx="92583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309519" y="4248150"/>
            <a:ext cx="92583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138319" y="4248150"/>
            <a:ext cx="92583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043319" y="4248150"/>
            <a:ext cx="92583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pic>
        <p:nvPicPr>
          <p:cNvPr id="3" name="ê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096" y="4156221"/>
            <a:ext cx="999790" cy="893898"/>
          </a:xfrm>
          <a:prstGeom prst="rect">
            <a:avLst/>
          </a:prstGeom>
        </p:spPr>
      </p:pic>
      <p:pic>
        <p:nvPicPr>
          <p:cNvPr id="5" name="o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6" b="16826"/>
          <a:stretch/>
        </p:blipFill>
        <p:spPr>
          <a:xfrm>
            <a:off x="4529417" y="4162250"/>
            <a:ext cx="902234" cy="881837"/>
          </a:xfrm>
          <a:prstGeom prst="rect">
            <a:avLst/>
          </a:prstGeom>
        </p:spPr>
      </p:pic>
      <p:pic>
        <p:nvPicPr>
          <p:cNvPr id="1026" name="nh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7" b="9404"/>
          <a:stretch/>
        </p:blipFill>
        <p:spPr bwMode="auto">
          <a:xfrm>
            <a:off x="6210397" y="4185859"/>
            <a:ext cx="1153102" cy="85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v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9"/>
          <a:stretch/>
        </p:blipFill>
        <p:spPr>
          <a:xfrm>
            <a:off x="8141381" y="4190617"/>
            <a:ext cx="927637" cy="844988"/>
          </a:xfrm>
          <a:prstGeom prst="rect">
            <a:avLst/>
          </a:prstGeom>
        </p:spPr>
      </p:pic>
      <p:pic>
        <p:nvPicPr>
          <p:cNvPr id="9" name="r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919" y="3976914"/>
            <a:ext cx="1295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87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ounded Rectangle 67"/>
          <p:cNvSpPr/>
          <p:nvPr/>
        </p:nvSpPr>
        <p:spPr>
          <a:xfrm>
            <a:off x="687861" y="4236898"/>
            <a:ext cx="11023477" cy="2392501"/>
          </a:xfrm>
          <a:prstGeom prst="roundRect">
            <a:avLst/>
          </a:prstGeom>
          <a:solidFill>
            <a:srgbClr val="CAF1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43842" y="1219200"/>
            <a:ext cx="11023477" cy="1981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391442" y="152400"/>
            <a:ext cx="11252077" cy="1200329"/>
            <a:chOff x="597667" y="326926"/>
            <a:chExt cx="11252077" cy="1200329"/>
          </a:xfrm>
        </p:grpSpPr>
        <p:sp>
          <p:nvSpPr>
            <p:cNvPr id="44" name="Oval 43"/>
            <p:cNvSpPr/>
            <p:nvPr/>
          </p:nvSpPr>
          <p:spPr>
            <a:xfrm>
              <a:off x="597667" y="519033"/>
              <a:ext cx="822960" cy="8229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462696" y="326926"/>
              <a:ext cx="1038704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8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a) Tính nhẩm</a:t>
              </a: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933450" y="1371600"/>
            <a:ext cx="2743200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+ 7 =  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99319" y="2286000"/>
            <a:ext cx="2743200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 + 8 =  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556919" y="1371600"/>
            <a:ext cx="2743200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+ 8 =  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138319" y="1371600"/>
            <a:ext cx="2743200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+ 5 =  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138319" y="2286000"/>
            <a:ext cx="2743200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 + 7 =  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533900" y="2286000"/>
            <a:ext cx="2743200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+ 7 =  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79490" y="3124200"/>
            <a:ext cx="10387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 Số?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623360" y="4507409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330240" y="4507409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440940" y="4507409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446800" y="4507409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885980" y="4495979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086239" y="4507409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623360" y="5669280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3330240" y="5669280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2440940" y="5669280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885980" y="5652135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4086239" y="5669280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7833660" y="4495979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9540540" y="4495979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8651240" y="4495979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7096280" y="4495979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10296539" y="4495979"/>
            <a:ext cx="1118380" cy="731520"/>
          </a:xfrm>
          <a:prstGeom prst="roundRect">
            <a:avLst/>
          </a:prstGeom>
          <a:solidFill>
            <a:srgbClr val="CAF1F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7833660" y="5657850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9540540" y="5657850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8651240" y="5657850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8657100" y="5657850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7096280" y="5646420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10296539" y="5657850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2964960" y="1383209"/>
            <a:ext cx="731520" cy="7315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2965740" y="2324100"/>
            <a:ext cx="731520" cy="7315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6490100" y="1398449"/>
            <a:ext cx="977800" cy="7315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6490880" y="2339340"/>
            <a:ext cx="977020" cy="7315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10188099" y="1413689"/>
            <a:ext cx="731520" cy="7315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0188879" y="2354580"/>
            <a:ext cx="731520" cy="7315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885980" y="5652135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7096280" y="4495979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pic>
        <p:nvPicPr>
          <p:cNvPr id="7" name="btnInknoeActivity">
            <a:extLst>
              <a:ext uri="{FF2B5EF4-FFF2-40B4-BE49-F238E27FC236}">
                <a16:creationId xmlns:a16="http://schemas.microsoft.com/office/drawing/2014/main" id="{ACAE1794-3E2D-41AE-A7F9-31536F4645C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201" y="6092190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52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53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/>
          <p:cNvSpPr/>
          <p:nvPr/>
        </p:nvSpPr>
        <p:spPr>
          <a:xfrm>
            <a:off x="437826" y="224307"/>
            <a:ext cx="690093" cy="69009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319" y="497446"/>
            <a:ext cx="7468118" cy="1701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51300" y="927207"/>
            <a:ext cx="1296229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76005" y="927206"/>
            <a:ext cx="1296229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966119" y="2536371"/>
            <a:ext cx="4597500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+ 1 + 2 =  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425858" y="2634507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766719" y="2199246"/>
            <a:ext cx="4419600" cy="1447800"/>
          </a:xfrm>
          <a:prstGeom prst="roundRect">
            <a:avLst/>
          </a:prstGeom>
          <a:solidFill>
            <a:srgbClr val="FFF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Nhẩm: 	</a:t>
            </a:r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+ 1 = 4</a:t>
            </a:r>
          </a:p>
          <a:p>
            <a:pPr algn="just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4 + 2 = 6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813719" y="152400"/>
            <a:ext cx="9906000" cy="3886200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90655" y="4038600"/>
            <a:ext cx="22205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Tính: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31700" y="5334000"/>
            <a:ext cx="3210819" cy="914400"/>
          </a:xfrm>
          <a:prstGeom prst="roundRect">
            <a:avLst/>
          </a:prstGeom>
          <a:solidFill>
            <a:srgbClr val="97E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+ 2 + 2 = ?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109119" y="5457371"/>
            <a:ext cx="365760" cy="731520"/>
          </a:xfrm>
          <a:prstGeom prst="roundRect">
            <a:avLst/>
          </a:prstGeom>
          <a:solidFill>
            <a:srgbClr val="97E23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341900" y="5334000"/>
            <a:ext cx="3415419" cy="914400"/>
          </a:xfrm>
          <a:prstGeom prst="roundRect">
            <a:avLst/>
          </a:prstGeom>
          <a:solidFill>
            <a:srgbClr val="97E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+ 3 + 5 = ?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884483" y="5410200"/>
            <a:ext cx="831273" cy="731520"/>
          </a:xfrm>
          <a:prstGeom prst="roundRect">
            <a:avLst/>
          </a:prstGeom>
          <a:solidFill>
            <a:srgbClr val="97E23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8380500" y="5334000"/>
            <a:ext cx="3415419" cy="914400"/>
          </a:xfrm>
          <a:prstGeom prst="roundRect">
            <a:avLst/>
          </a:prstGeom>
          <a:solidFill>
            <a:srgbClr val="97E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 + 4 + 0 = ?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11026332" y="5410200"/>
            <a:ext cx="831273" cy="731520"/>
          </a:xfrm>
          <a:prstGeom prst="roundRect">
            <a:avLst/>
          </a:prstGeom>
          <a:solidFill>
            <a:srgbClr val="97E23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BB0C668-8B7F-4CC8-9A17-C9BFF96E6516}"/>
                  </a:ext>
                </a:extLst>
              </p14:cNvPr>
              <p14:cNvContentPartPr/>
              <p14:nvPr/>
            </p14:nvContentPartPr>
            <p14:xfrm>
              <a:off x="4589640" y="5777640"/>
              <a:ext cx="5009760" cy="7146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BB0C668-8B7F-4CC8-9A17-C9BFF96E651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80280" y="5768280"/>
                <a:ext cx="5028480" cy="73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080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" grpId="0" animBg="1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250374"/>
            <a:ext cx="11658600" cy="715401"/>
            <a:chOff x="597668" y="449759"/>
            <a:chExt cx="11658600" cy="715401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580385"/>
              <a:ext cx="10920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Tìm những quả bóng ghi phép tính có kết quả bằng 10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519" y="882410"/>
            <a:ext cx="6934200" cy="5895597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2769166">
            <a:off x="3702223" y="1263123"/>
            <a:ext cx="978408" cy="371103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2769166">
            <a:off x="5910637" y="1896869"/>
            <a:ext cx="978408" cy="371103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15077451">
            <a:off x="4933781" y="3918720"/>
            <a:ext cx="978408" cy="371103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6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250374"/>
            <a:ext cx="11658600" cy="740226"/>
            <a:chOff x="597668" y="449759"/>
            <a:chExt cx="11658600" cy="740226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482099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0410" y="1110343"/>
            <a:ext cx="10182969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4999605" y="4977991"/>
            <a:ext cx="365760" cy="427765"/>
          </a:xfrm>
          <a:prstGeom prst="roundRect">
            <a:avLst/>
          </a:prstGeom>
          <a:solidFill>
            <a:srgbClr val="FF972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422663" y="4531675"/>
            <a:ext cx="365760" cy="427765"/>
          </a:xfrm>
          <a:prstGeom prst="roundRect">
            <a:avLst/>
          </a:prstGeom>
          <a:solidFill>
            <a:srgbClr val="FF972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613497" y="4027303"/>
            <a:ext cx="942702" cy="427765"/>
          </a:xfrm>
          <a:prstGeom prst="roundRect">
            <a:avLst/>
          </a:prstGeom>
          <a:solidFill>
            <a:srgbClr val="FF972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759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18"/>
          <a:stretch/>
        </p:blipFill>
        <p:spPr>
          <a:xfrm>
            <a:off x="2347119" y="222126"/>
            <a:ext cx="8041514" cy="66358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32919" y="1143000"/>
            <a:ext cx="3886200" cy="2691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Củng cố</a:t>
            </a:r>
          </a:p>
          <a:p>
            <a:pPr algn="ctr">
              <a:lnSpc>
                <a:spcPct val="150000"/>
              </a:lnSpc>
            </a:pPr>
            <a:r>
              <a:rPr lang="en-US" sz="6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2531401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ICKEY TOP Picture 13">
            <a:extLst>
              <a:ext uri="{FF2B5EF4-FFF2-40B4-BE49-F238E27FC236}">
                <a16:creationId xmlns:a16="http://schemas.microsoft.com/office/drawing/2014/main" id="{9F44AD9D-ECF8-45CA-BF48-BCE0FEA7B72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0058" y="4482405"/>
            <a:ext cx="2084455" cy="1939739"/>
          </a:xfrm>
          <a:prstGeom prst="rect">
            <a:avLst/>
          </a:prstGeom>
          <a:ln>
            <a:noFill/>
          </a:ln>
          <a:effectLst>
            <a:outerShdw blurRad="177800" dist="101600" dir="5400000" algn="t" rotWithShape="0">
              <a:prstClr val="black">
                <a:alpha val="52000"/>
              </a:prstClr>
            </a:outerShdw>
          </a:effectLst>
        </p:spPr>
      </p:pic>
      <p:grpSp>
        <p:nvGrpSpPr>
          <p:cNvPr id="6" name="M3 Group 17">
            <a:extLst>
              <a:ext uri="{FF2B5EF4-FFF2-40B4-BE49-F238E27FC236}">
                <a16:creationId xmlns:a16="http://schemas.microsoft.com/office/drawing/2014/main" id="{102943B0-63C4-4A1F-89FB-ECEFE8042416}"/>
              </a:ext>
            </a:extLst>
          </p:cNvPr>
          <p:cNvGrpSpPr>
            <a:grpSpLocks noChangeAspect="1"/>
          </p:cNvGrpSpPr>
          <p:nvPr/>
        </p:nvGrpSpPr>
        <p:grpSpPr>
          <a:xfrm rot="2160000">
            <a:off x="5099227" y="479000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7" name="Freeform: Shape 18">
              <a:extLst>
                <a:ext uri="{FF2B5EF4-FFF2-40B4-BE49-F238E27FC236}">
                  <a16:creationId xmlns:a16="http://schemas.microsoft.com/office/drawing/2014/main" id="{6315250D-24E2-44CF-86DC-32CD6F7A27AB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: Shape 19">
              <a:extLst>
                <a:ext uri="{FF2B5EF4-FFF2-40B4-BE49-F238E27FC236}">
                  <a16:creationId xmlns:a16="http://schemas.microsoft.com/office/drawing/2014/main" id="{B3B98325-09E4-4A8C-AFAE-2FA670D92D8D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FFF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M5 Group 20">
            <a:extLst>
              <a:ext uri="{FF2B5EF4-FFF2-40B4-BE49-F238E27FC236}">
                <a16:creationId xmlns:a16="http://schemas.microsoft.com/office/drawing/2014/main" id="{103D01CE-9144-4234-B378-C750D8B29FA2}"/>
              </a:ext>
            </a:extLst>
          </p:cNvPr>
          <p:cNvGrpSpPr>
            <a:grpSpLocks noChangeAspect="1"/>
          </p:cNvGrpSpPr>
          <p:nvPr/>
        </p:nvGrpSpPr>
        <p:grpSpPr>
          <a:xfrm rot="6480000">
            <a:off x="5099227" y="479000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10" name="Freeform: Shape 21">
              <a:extLst>
                <a:ext uri="{FF2B5EF4-FFF2-40B4-BE49-F238E27FC236}">
                  <a16:creationId xmlns:a16="http://schemas.microsoft.com/office/drawing/2014/main" id="{69817228-39AC-41F2-ADF9-E1353A9E6948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reeform: Shape 22">
              <a:extLst>
                <a:ext uri="{FF2B5EF4-FFF2-40B4-BE49-F238E27FC236}">
                  <a16:creationId xmlns:a16="http://schemas.microsoft.com/office/drawing/2014/main" id="{C4AF967F-2872-4287-ABBA-F7742B3D5D5F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8FAADC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" name="M1 Group 23">
            <a:extLst>
              <a:ext uri="{FF2B5EF4-FFF2-40B4-BE49-F238E27FC236}">
                <a16:creationId xmlns:a16="http://schemas.microsoft.com/office/drawing/2014/main" id="{7E5BF2B6-9ED6-45D3-980F-94B588183613}"/>
              </a:ext>
            </a:extLst>
          </p:cNvPr>
          <p:cNvGrpSpPr>
            <a:grpSpLocks noChangeAspect="1"/>
          </p:cNvGrpSpPr>
          <p:nvPr/>
        </p:nvGrpSpPr>
        <p:grpSpPr>
          <a:xfrm rot="4320000">
            <a:off x="5099227" y="479000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13" name="Freeform: Shape 24">
              <a:extLst>
                <a:ext uri="{FF2B5EF4-FFF2-40B4-BE49-F238E27FC236}">
                  <a16:creationId xmlns:a16="http://schemas.microsoft.com/office/drawing/2014/main" id="{1BCDD82D-1DB2-48EB-B4B6-F06B13A6A6F9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reeform: Shape 25">
              <a:extLst>
                <a:ext uri="{FF2B5EF4-FFF2-40B4-BE49-F238E27FC236}">
                  <a16:creationId xmlns:a16="http://schemas.microsoft.com/office/drawing/2014/main" id="{A8D4AFE2-DC8C-4872-A574-CB27553A40C6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8CBAD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" name="M1 Group 26">
            <a:extLst>
              <a:ext uri="{FF2B5EF4-FFF2-40B4-BE49-F238E27FC236}">
                <a16:creationId xmlns:a16="http://schemas.microsoft.com/office/drawing/2014/main" id="{1602D833-E42B-42E0-BCF7-42A3FDDA288E}"/>
              </a:ext>
            </a:extLst>
          </p:cNvPr>
          <p:cNvGrpSpPr>
            <a:grpSpLocks noChangeAspect="1"/>
          </p:cNvGrpSpPr>
          <p:nvPr/>
        </p:nvGrpSpPr>
        <p:grpSpPr>
          <a:xfrm rot="8640000">
            <a:off x="5099227" y="479000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16" name="Freeform: Shape 27">
              <a:extLst>
                <a:ext uri="{FF2B5EF4-FFF2-40B4-BE49-F238E27FC236}">
                  <a16:creationId xmlns:a16="http://schemas.microsoft.com/office/drawing/2014/main" id="{5A8EC4FE-40F3-49FC-A7A3-09032C76BEA0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reeform: Shape 28">
              <a:extLst>
                <a:ext uri="{FF2B5EF4-FFF2-40B4-BE49-F238E27FC236}">
                  <a16:creationId xmlns:a16="http://schemas.microsoft.com/office/drawing/2014/main" id="{9F8D4294-1392-40F3-AFA7-5F502E18D233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F99CC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" name="M1 Group 29">
            <a:extLst>
              <a:ext uri="{FF2B5EF4-FFF2-40B4-BE49-F238E27FC236}">
                <a16:creationId xmlns:a16="http://schemas.microsoft.com/office/drawing/2014/main" id="{A137A359-F30D-495D-833B-D4943B38BBF5}"/>
              </a:ext>
            </a:extLst>
          </p:cNvPr>
          <p:cNvGrpSpPr>
            <a:grpSpLocks noChangeAspect="1"/>
          </p:cNvGrpSpPr>
          <p:nvPr/>
        </p:nvGrpSpPr>
        <p:grpSpPr>
          <a:xfrm>
            <a:off x="5099227" y="479000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19" name="Freeform: Shape 30">
              <a:extLst>
                <a:ext uri="{FF2B5EF4-FFF2-40B4-BE49-F238E27FC236}">
                  <a16:creationId xmlns:a16="http://schemas.microsoft.com/office/drawing/2014/main" id="{FA75369C-F088-4B79-8708-5BFF6257140F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Freeform: Shape 31">
              <a:extLst>
                <a:ext uri="{FF2B5EF4-FFF2-40B4-BE49-F238E27FC236}">
                  <a16:creationId xmlns:a16="http://schemas.microsoft.com/office/drawing/2014/main" id="{812729BC-AD52-46AC-B4E3-0A2CBFD21FDA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CCCC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" name="M 10 Group 32">
            <a:extLst>
              <a:ext uri="{FF2B5EF4-FFF2-40B4-BE49-F238E27FC236}">
                <a16:creationId xmlns:a16="http://schemas.microsoft.com/office/drawing/2014/main" id="{807F6A65-4B82-4A16-9059-374D3FF0D6C5}"/>
              </a:ext>
            </a:extLst>
          </p:cNvPr>
          <p:cNvGrpSpPr>
            <a:grpSpLocks noChangeAspect="1"/>
          </p:cNvGrpSpPr>
          <p:nvPr/>
        </p:nvGrpSpPr>
        <p:grpSpPr>
          <a:xfrm rot="12960000">
            <a:off x="5099227" y="479000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22" name="Freeform: Shape 33">
              <a:extLst>
                <a:ext uri="{FF2B5EF4-FFF2-40B4-BE49-F238E27FC236}">
                  <a16:creationId xmlns:a16="http://schemas.microsoft.com/office/drawing/2014/main" id="{E393ECD8-6C97-40E2-955B-5C6B6F129D01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Freeform: Shape 34">
              <a:extLst>
                <a:ext uri="{FF2B5EF4-FFF2-40B4-BE49-F238E27FC236}">
                  <a16:creationId xmlns:a16="http://schemas.microsoft.com/office/drawing/2014/main" id="{7627D025-3563-42EA-9B9C-4FC21B2632D0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0CC99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" name="M3 Group 35">
            <a:extLst>
              <a:ext uri="{FF2B5EF4-FFF2-40B4-BE49-F238E27FC236}">
                <a16:creationId xmlns:a16="http://schemas.microsoft.com/office/drawing/2014/main" id="{31878D42-2F8C-4EB7-B838-33F4EA12379A}"/>
              </a:ext>
            </a:extLst>
          </p:cNvPr>
          <p:cNvGrpSpPr>
            <a:grpSpLocks noChangeAspect="1"/>
          </p:cNvGrpSpPr>
          <p:nvPr/>
        </p:nvGrpSpPr>
        <p:grpSpPr>
          <a:xfrm rot="15120000">
            <a:off x="5099227" y="479000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25" name="Freeform: Shape 36">
              <a:extLst>
                <a:ext uri="{FF2B5EF4-FFF2-40B4-BE49-F238E27FC236}">
                  <a16:creationId xmlns:a16="http://schemas.microsoft.com/office/drawing/2014/main" id="{8AA3B2FE-7444-422D-82F0-DCB62039B037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Freeform: Shape 37">
              <a:extLst>
                <a:ext uri="{FF2B5EF4-FFF2-40B4-BE49-F238E27FC236}">
                  <a16:creationId xmlns:a16="http://schemas.microsoft.com/office/drawing/2014/main" id="{8930792E-BC05-46E0-AE46-450757956BC8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F505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" name="M5 Group 38">
            <a:extLst>
              <a:ext uri="{FF2B5EF4-FFF2-40B4-BE49-F238E27FC236}">
                <a16:creationId xmlns:a16="http://schemas.microsoft.com/office/drawing/2014/main" id="{15DE8010-75A1-4A3D-96E5-87D7D295F71E}"/>
              </a:ext>
            </a:extLst>
          </p:cNvPr>
          <p:cNvGrpSpPr>
            <a:grpSpLocks noChangeAspect="1"/>
          </p:cNvGrpSpPr>
          <p:nvPr/>
        </p:nvGrpSpPr>
        <p:grpSpPr>
          <a:xfrm rot="17280000">
            <a:off x="5099227" y="479000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28" name="Freeform: Shape 39">
              <a:extLst>
                <a:ext uri="{FF2B5EF4-FFF2-40B4-BE49-F238E27FC236}">
                  <a16:creationId xmlns:a16="http://schemas.microsoft.com/office/drawing/2014/main" id="{65D15F76-8D52-4CC5-8306-BC488831A35A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Freeform: Shape 40">
              <a:extLst>
                <a:ext uri="{FF2B5EF4-FFF2-40B4-BE49-F238E27FC236}">
                  <a16:creationId xmlns:a16="http://schemas.microsoft.com/office/drawing/2014/main" id="{3B5E025D-4F56-4072-85A8-88E22DAF8B12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AFABAB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0" name="M3 Group 41">
            <a:extLst>
              <a:ext uri="{FF2B5EF4-FFF2-40B4-BE49-F238E27FC236}">
                <a16:creationId xmlns:a16="http://schemas.microsoft.com/office/drawing/2014/main" id="{9C07D273-BDE3-42A4-8468-0843E799F678}"/>
              </a:ext>
            </a:extLst>
          </p:cNvPr>
          <p:cNvGrpSpPr>
            <a:grpSpLocks noChangeAspect="1"/>
          </p:cNvGrpSpPr>
          <p:nvPr/>
        </p:nvGrpSpPr>
        <p:grpSpPr>
          <a:xfrm rot="19440000">
            <a:off x="5099227" y="479000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31" name="Freeform: Shape 42">
              <a:extLst>
                <a:ext uri="{FF2B5EF4-FFF2-40B4-BE49-F238E27FC236}">
                  <a16:creationId xmlns:a16="http://schemas.microsoft.com/office/drawing/2014/main" id="{6D8922CC-BB8D-430C-A3DE-8375108433FE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Freeform: Shape 43">
              <a:extLst>
                <a:ext uri="{FF2B5EF4-FFF2-40B4-BE49-F238E27FC236}">
                  <a16:creationId xmlns:a16="http://schemas.microsoft.com/office/drawing/2014/main" id="{6E739947-6892-4DBA-B17D-551735DE90FB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8497B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M1 Group 44">
            <a:extLst>
              <a:ext uri="{FF2B5EF4-FFF2-40B4-BE49-F238E27FC236}">
                <a16:creationId xmlns:a16="http://schemas.microsoft.com/office/drawing/2014/main" id="{68CDD0F5-9D08-4E6C-9F1E-831DC6B18B90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5099228" y="479000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34" name="Freeform: Shape 45">
              <a:extLst>
                <a:ext uri="{FF2B5EF4-FFF2-40B4-BE49-F238E27FC236}">
                  <a16:creationId xmlns:a16="http://schemas.microsoft.com/office/drawing/2014/main" id="{2718D8C4-B0BF-4A7D-9780-AB09CD495884}"/>
                </a:ext>
              </a:extLst>
            </p:cNvPr>
            <p:cNvSpPr/>
            <p:nvPr/>
          </p:nvSpPr>
          <p:spPr>
            <a:xfrm>
              <a:off x="6213249" y="132321"/>
              <a:ext cx="1893200" cy="3239999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Freeform: Shape 46">
              <a:extLst>
                <a:ext uri="{FF2B5EF4-FFF2-40B4-BE49-F238E27FC236}">
                  <a16:creationId xmlns:a16="http://schemas.microsoft.com/office/drawing/2014/main" id="{7F977258-CBF1-411C-8893-50B7D62B2CB7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FCC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6" name="Oval 35">
            <a:extLst>
              <a:ext uri="{FF2B5EF4-FFF2-40B4-BE49-F238E27FC236}">
                <a16:creationId xmlns:a16="http://schemas.microsoft.com/office/drawing/2014/main" id="{E21AF284-0A83-4F1D-9F69-47E1A58BBE09}"/>
              </a:ext>
            </a:extLst>
          </p:cNvPr>
          <p:cNvSpPr/>
          <p:nvPr/>
        </p:nvSpPr>
        <p:spPr>
          <a:xfrm>
            <a:off x="4339641" y="4399496"/>
            <a:ext cx="2552173" cy="2458505"/>
          </a:xfrm>
          <a:prstGeom prst="ellipse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/>
          </a:p>
        </p:txBody>
      </p:sp>
      <p:sp>
        <p:nvSpPr>
          <p:cNvPr id="38" name="Cloud Callout 37"/>
          <p:cNvSpPr/>
          <p:nvPr/>
        </p:nvSpPr>
        <p:spPr>
          <a:xfrm>
            <a:off x="2892857" y="228600"/>
            <a:ext cx="8334730" cy="1828800"/>
          </a:xfrm>
          <a:prstGeom prst="cloudCallout">
            <a:avLst>
              <a:gd name="adj1" fmla="val -58796"/>
              <a:gd name="adj2" fmla="val 45834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44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Mickey</a:t>
            </a:r>
            <a:br>
              <a:rPr lang="en-US" sz="44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en-US" sz="44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 ở đâu?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9" y="971930"/>
            <a:ext cx="2222138" cy="4475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9586119" y="2354856"/>
            <a:ext cx="7919954" cy="5632311"/>
          </a:xfrm>
          <a:prstGeom prst="rect">
            <a:avLst/>
          </a:prstGeom>
          <a:solidFill>
            <a:schemeClr val="bg1"/>
          </a:solidFill>
        </p:spPr>
        <p:txBody>
          <a:bodyPr wrap="square" lIns="91436" tIns="45718" rIns="91436" bIns="45718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Click vào mickey để mickey đi trốn</a:t>
            </a:r>
          </a:p>
          <a:p>
            <a:pPr marL="342900" indent="-342900">
              <a:buAutoNum type="arabicPeriod"/>
            </a:pPr>
            <a:r>
              <a:rPr lang="en-US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Click vào các hộp vuông để tìm đáp án. Đáp án đúng sẽ có mickey ở dưới</a:t>
            </a:r>
          </a:p>
          <a:p>
            <a:pPr marL="342900" indent="-342900">
              <a:buAutoNum type="arabicPeriod"/>
            </a:pPr>
            <a:r>
              <a:rPr lang="en-US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Lưu ý: Khi rê chuột vào mickey, chuột xuất hiện hình bàn tay thì thầy cô mới click thành công.</a:t>
            </a:r>
          </a:p>
          <a:p>
            <a:pPr marL="342900" indent="-342900">
              <a:buAutoNum type="arabicPeriod"/>
            </a:pPr>
            <a:r>
              <a:rPr lang="en-US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Đọc rồi vẫn k hiểu thì thầy cô liên hệ 0916604268</a:t>
            </a:r>
          </a:p>
          <a:p>
            <a:pPr marL="342900" indent="-342900">
              <a:buAutoNum type="arabicPeriod"/>
            </a:pPr>
            <a:r>
              <a:rPr lang="en-US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Sau khi thử nghiệm oke, thầy cô xoá ô này đi nhé!</a:t>
            </a:r>
          </a:p>
        </p:txBody>
      </p:sp>
    </p:spTree>
    <p:extLst>
      <p:ext uri="{BB962C8B-B14F-4D97-AF65-F5344CB8AC3E}">
        <p14:creationId xmlns:p14="http://schemas.microsoft.com/office/powerpoint/2010/main" val="99161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MICKEY 3 Picture 11">
            <a:extLst>
              <a:ext uri="{FF2B5EF4-FFF2-40B4-BE49-F238E27FC236}">
                <a16:creationId xmlns:a16="http://schemas.microsoft.com/office/drawing/2014/main" id="{1BD95B99-7AEC-4AF9-A903-41318C1ED03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1784" y="4655853"/>
            <a:ext cx="1831064" cy="1703941"/>
          </a:xfrm>
          <a:prstGeom prst="rect">
            <a:avLst/>
          </a:prstGeom>
          <a:effectLst>
            <a:outerShdw blurRad="177800" dist="101600" dir="5400000" algn="t" rotWithShape="0">
              <a:prstClr val="black">
                <a:alpha val="52000"/>
              </a:prstClr>
            </a:outerShdw>
          </a:effectLst>
        </p:spPr>
      </p:pic>
      <p:sp>
        <p:nvSpPr>
          <p:cNvPr id="24" name="Cube 23">
            <a:extLst>
              <a:ext uri="{FF2B5EF4-FFF2-40B4-BE49-F238E27FC236}">
                <a16:creationId xmlns:a16="http://schemas.microsoft.com/office/drawing/2014/main" id="{2AAF3DC2-7B4B-4F56-850F-5A4A56CE0186}"/>
              </a:ext>
            </a:extLst>
          </p:cNvPr>
          <p:cNvSpPr>
            <a:spLocks noChangeAspect="1"/>
          </p:cNvSpPr>
          <p:nvPr/>
        </p:nvSpPr>
        <p:spPr>
          <a:xfrm>
            <a:off x="616708" y="3784135"/>
            <a:ext cx="2862333" cy="2678410"/>
          </a:xfrm>
          <a:prstGeom prst="cube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177800" dist="101600" dir="5400000" algn="t" rotWithShape="0">
              <a:prstClr val="black">
                <a:alpha val="5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GB" sz="880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-Rounded" pitchFamily="34" charset="0"/>
                <a:cs typeface="Arial" pitchFamily="34" charset="0"/>
              </a:rPr>
              <a:t>2</a:t>
            </a:r>
            <a:endParaRPr lang="en-GB" sz="88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5" name="Cube 24">
            <a:extLst>
              <a:ext uri="{FF2B5EF4-FFF2-40B4-BE49-F238E27FC236}">
                <a16:creationId xmlns:a16="http://schemas.microsoft.com/office/drawing/2014/main" id="{66665046-C4D2-4000-9CAC-EDB94B7453EE}"/>
              </a:ext>
            </a:extLst>
          </p:cNvPr>
          <p:cNvSpPr>
            <a:spLocks noChangeAspect="1"/>
          </p:cNvSpPr>
          <p:nvPr/>
        </p:nvSpPr>
        <p:spPr>
          <a:xfrm>
            <a:off x="3106365" y="3784135"/>
            <a:ext cx="2862333" cy="2678410"/>
          </a:xfrm>
          <a:prstGeom prst="cube">
            <a:avLst/>
          </a:prstGeom>
          <a:effectLst>
            <a:outerShdw blurRad="177800" dist="101600" dir="5400000" algn="t" rotWithShape="0">
              <a:prstClr val="black">
                <a:alpha val="5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GB" sz="960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-Rounded" pitchFamily="34" charset="0"/>
                <a:cs typeface="Arial" pitchFamily="34" charset="0"/>
              </a:rPr>
              <a:t>0</a:t>
            </a:r>
            <a:endParaRPr lang="en-GB" sz="96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6" name="Cube 25">
            <a:extLst>
              <a:ext uri="{FF2B5EF4-FFF2-40B4-BE49-F238E27FC236}">
                <a16:creationId xmlns:a16="http://schemas.microsoft.com/office/drawing/2014/main" id="{0C247FC9-1394-4FBF-908E-76F184A9CE54}"/>
              </a:ext>
            </a:extLst>
          </p:cNvPr>
          <p:cNvSpPr>
            <a:spLocks noChangeAspect="1"/>
          </p:cNvSpPr>
          <p:nvPr/>
        </p:nvSpPr>
        <p:spPr>
          <a:xfrm>
            <a:off x="5596021" y="3784135"/>
            <a:ext cx="2862333" cy="2678410"/>
          </a:xfrm>
          <a:prstGeom prst="cube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177800" dist="101600" dir="5400000" algn="t" rotWithShape="0">
              <a:prstClr val="black">
                <a:alpha val="5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GB" sz="880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-Rounded" pitchFamily="34" charset="0"/>
                <a:cs typeface="Arial" pitchFamily="34" charset="0"/>
              </a:rPr>
              <a:t>1</a:t>
            </a:r>
            <a:endParaRPr lang="en-GB" sz="88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7" name="Cube 26">
            <a:extLst>
              <a:ext uri="{FF2B5EF4-FFF2-40B4-BE49-F238E27FC236}">
                <a16:creationId xmlns:a16="http://schemas.microsoft.com/office/drawing/2014/main" id="{3CAD96EF-6013-430D-98E6-FC7B3B7B4639}"/>
              </a:ext>
            </a:extLst>
          </p:cNvPr>
          <p:cNvSpPr>
            <a:spLocks noChangeAspect="1"/>
          </p:cNvSpPr>
          <p:nvPr/>
        </p:nvSpPr>
        <p:spPr>
          <a:xfrm>
            <a:off x="8085679" y="3784135"/>
            <a:ext cx="2862333" cy="2678410"/>
          </a:xfrm>
          <a:prstGeom prst="cub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77800" dist="101600" dir="5400000" algn="t" rotWithShape="0">
              <a:prstClr val="black">
                <a:alpha val="5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GB" sz="960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-Rounded" pitchFamily="34" charset="0"/>
                <a:cs typeface="Arial" pitchFamily="34" charset="0"/>
              </a:rPr>
              <a:t>3</a:t>
            </a:r>
            <a:endParaRPr lang="en-GB" sz="96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28" name="MICKEY TOP Picture 13">
            <a:extLst>
              <a:ext uri="{FF2B5EF4-FFF2-40B4-BE49-F238E27FC236}">
                <a16:creationId xmlns:a16="http://schemas.microsoft.com/office/drawing/2014/main" id="{9F44AD9D-ECF8-45CA-BF48-BCE0FEA7B72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0058" y="2280255"/>
            <a:ext cx="2084455" cy="1939739"/>
          </a:xfrm>
          <a:prstGeom prst="rect">
            <a:avLst/>
          </a:prstGeom>
          <a:ln>
            <a:noFill/>
          </a:ln>
          <a:effectLst>
            <a:outerShdw blurRad="177800" dist="101600" dir="5400000" algn="t" rotWithShape="0">
              <a:prstClr val="black">
                <a:alpha val="52000"/>
              </a:prstClr>
            </a:outerShdw>
          </a:effectLst>
        </p:spPr>
      </p:pic>
      <p:grpSp>
        <p:nvGrpSpPr>
          <p:cNvPr id="30" name="M3 Group 17">
            <a:extLst>
              <a:ext uri="{FF2B5EF4-FFF2-40B4-BE49-F238E27FC236}">
                <a16:creationId xmlns:a16="http://schemas.microsoft.com/office/drawing/2014/main" id="{102943B0-63C4-4A1F-89FB-ECEFE8042416}"/>
              </a:ext>
            </a:extLst>
          </p:cNvPr>
          <p:cNvGrpSpPr>
            <a:grpSpLocks noChangeAspect="1"/>
          </p:cNvGrpSpPr>
          <p:nvPr/>
        </p:nvGrpSpPr>
        <p:grpSpPr>
          <a:xfrm rot="2160000">
            <a:off x="5099227" y="258785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31" name="Freeform: Shape 18">
              <a:extLst>
                <a:ext uri="{FF2B5EF4-FFF2-40B4-BE49-F238E27FC236}">
                  <a16:creationId xmlns:a16="http://schemas.microsoft.com/office/drawing/2014/main" id="{6315250D-24E2-44CF-86DC-32CD6F7A27AB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Freeform: Shape 19">
              <a:extLst>
                <a:ext uri="{FF2B5EF4-FFF2-40B4-BE49-F238E27FC236}">
                  <a16:creationId xmlns:a16="http://schemas.microsoft.com/office/drawing/2014/main" id="{B3B98325-09E4-4A8C-AFAE-2FA670D92D8D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FFF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3" name="M5 Group 20">
            <a:extLst>
              <a:ext uri="{FF2B5EF4-FFF2-40B4-BE49-F238E27FC236}">
                <a16:creationId xmlns:a16="http://schemas.microsoft.com/office/drawing/2014/main" id="{103D01CE-9144-4234-B378-C750D8B29FA2}"/>
              </a:ext>
            </a:extLst>
          </p:cNvPr>
          <p:cNvGrpSpPr>
            <a:grpSpLocks noChangeAspect="1"/>
          </p:cNvGrpSpPr>
          <p:nvPr/>
        </p:nvGrpSpPr>
        <p:grpSpPr>
          <a:xfrm rot="6480000">
            <a:off x="5099227" y="258785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34" name="Freeform: Shape 21">
              <a:extLst>
                <a:ext uri="{FF2B5EF4-FFF2-40B4-BE49-F238E27FC236}">
                  <a16:creationId xmlns:a16="http://schemas.microsoft.com/office/drawing/2014/main" id="{69817228-39AC-41F2-ADF9-E1353A9E6948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Freeform: Shape 22">
              <a:extLst>
                <a:ext uri="{FF2B5EF4-FFF2-40B4-BE49-F238E27FC236}">
                  <a16:creationId xmlns:a16="http://schemas.microsoft.com/office/drawing/2014/main" id="{C4AF967F-2872-4287-ABBA-F7742B3D5D5F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8FAADC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6" name="M1 Group 23">
            <a:extLst>
              <a:ext uri="{FF2B5EF4-FFF2-40B4-BE49-F238E27FC236}">
                <a16:creationId xmlns:a16="http://schemas.microsoft.com/office/drawing/2014/main" id="{7E5BF2B6-9ED6-45D3-980F-94B588183613}"/>
              </a:ext>
            </a:extLst>
          </p:cNvPr>
          <p:cNvGrpSpPr>
            <a:grpSpLocks noChangeAspect="1"/>
          </p:cNvGrpSpPr>
          <p:nvPr/>
        </p:nvGrpSpPr>
        <p:grpSpPr>
          <a:xfrm rot="4320000">
            <a:off x="5099227" y="258785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37" name="Freeform: Shape 24">
              <a:extLst>
                <a:ext uri="{FF2B5EF4-FFF2-40B4-BE49-F238E27FC236}">
                  <a16:creationId xmlns:a16="http://schemas.microsoft.com/office/drawing/2014/main" id="{1BCDD82D-1DB2-48EB-B4B6-F06B13A6A6F9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Freeform: Shape 25">
              <a:extLst>
                <a:ext uri="{FF2B5EF4-FFF2-40B4-BE49-F238E27FC236}">
                  <a16:creationId xmlns:a16="http://schemas.microsoft.com/office/drawing/2014/main" id="{A8D4AFE2-DC8C-4872-A574-CB27553A40C6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8CBAD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9" name="M1 Group 26">
            <a:extLst>
              <a:ext uri="{FF2B5EF4-FFF2-40B4-BE49-F238E27FC236}">
                <a16:creationId xmlns:a16="http://schemas.microsoft.com/office/drawing/2014/main" id="{1602D833-E42B-42E0-BCF7-42A3FDDA288E}"/>
              </a:ext>
            </a:extLst>
          </p:cNvPr>
          <p:cNvGrpSpPr>
            <a:grpSpLocks noChangeAspect="1"/>
          </p:cNvGrpSpPr>
          <p:nvPr/>
        </p:nvGrpSpPr>
        <p:grpSpPr>
          <a:xfrm rot="8640000">
            <a:off x="5099227" y="258785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40" name="Freeform: Shape 27">
              <a:extLst>
                <a:ext uri="{FF2B5EF4-FFF2-40B4-BE49-F238E27FC236}">
                  <a16:creationId xmlns:a16="http://schemas.microsoft.com/office/drawing/2014/main" id="{5A8EC4FE-40F3-49FC-A7A3-09032C76BEA0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Freeform: Shape 28">
              <a:extLst>
                <a:ext uri="{FF2B5EF4-FFF2-40B4-BE49-F238E27FC236}">
                  <a16:creationId xmlns:a16="http://schemas.microsoft.com/office/drawing/2014/main" id="{9F8D4294-1392-40F3-AFA7-5F502E18D233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F99CC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2" name="M1 Group 29">
            <a:extLst>
              <a:ext uri="{FF2B5EF4-FFF2-40B4-BE49-F238E27FC236}">
                <a16:creationId xmlns:a16="http://schemas.microsoft.com/office/drawing/2014/main" id="{A137A359-F30D-495D-833B-D4943B38BBF5}"/>
              </a:ext>
            </a:extLst>
          </p:cNvPr>
          <p:cNvGrpSpPr>
            <a:grpSpLocks noChangeAspect="1"/>
          </p:cNvGrpSpPr>
          <p:nvPr/>
        </p:nvGrpSpPr>
        <p:grpSpPr>
          <a:xfrm>
            <a:off x="5099227" y="258785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43" name="Freeform: Shape 30">
              <a:extLst>
                <a:ext uri="{FF2B5EF4-FFF2-40B4-BE49-F238E27FC236}">
                  <a16:creationId xmlns:a16="http://schemas.microsoft.com/office/drawing/2014/main" id="{FA75369C-F088-4B79-8708-5BFF6257140F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Freeform: Shape 31">
              <a:extLst>
                <a:ext uri="{FF2B5EF4-FFF2-40B4-BE49-F238E27FC236}">
                  <a16:creationId xmlns:a16="http://schemas.microsoft.com/office/drawing/2014/main" id="{812729BC-AD52-46AC-B4E3-0A2CBFD21FDA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CCCC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5" name="M 10 Group 32">
            <a:extLst>
              <a:ext uri="{FF2B5EF4-FFF2-40B4-BE49-F238E27FC236}">
                <a16:creationId xmlns:a16="http://schemas.microsoft.com/office/drawing/2014/main" id="{807F6A65-4B82-4A16-9059-374D3FF0D6C5}"/>
              </a:ext>
            </a:extLst>
          </p:cNvPr>
          <p:cNvGrpSpPr>
            <a:grpSpLocks noChangeAspect="1"/>
          </p:cNvGrpSpPr>
          <p:nvPr/>
        </p:nvGrpSpPr>
        <p:grpSpPr>
          <a:xfrm rot="12960000">
            <a:off x="5099227" y="258785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46" name="Freeform: Shape 33">
              <a:extLst>
                <a:ext uri="{FF2B5EF4-FFF2-40B4-BE49-F238E27FC236}">
                  <a16:creationId xmlns:a16="http://schemas.microsoft.com/office/drawing/2014/main" id="{E393ECD8-6C97-40E2-955B-5C6B6F129D01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Freeform: Shape 34">
              <a:extLst>
                <a:ext uri="{FF2B5EF4-FFF2-40B4-BE49-F238E27FC236}">
                  <a16:creationId xmlns:a16="http://schemas.microsoft.com/office/drawing/2014/main" id="{7627D025-3563-42EA-9B9C-4FC21B2632D0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0CC99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8" name="M3 Group 35">
            <a:extLst>
              <a:ext uri="{FF2B5EF4-FFF2-40B4-BE49-F238E27FC236}">
                <a16:creationId xmlns:a16="http://schemas.microsoft.com/office/drawing/2014/main" id="{31878D42-2F8C-4EB7-B838-33F4EA12379A}"/>
              </a:ext>
            </a:extLst>
          </p:cNvPr>
          <p:cNvGrpSpPr>
            <a:grpSpLocks noChangeAspect="1"/>
          </p:cNvGrpSpPr>
          <p:nvPr/>
        </p:nvGrpSpPr>
        <p:grpSpPr>
          <a:xfrm rot="15120000">
            <a:off x="5099227" y="258785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49" name="Freeform: Shape 36">
              <a:extLst>
                <a:ext uri="{FF2B5EF4-FFF2-40B4-BE49-F238E27FC236}">
                  <a16:creationId xmlns:a16="http://schemas.microsoft.com/office/drawing/2014/main" id="{8AA3B2FE-7444-422D-82F0-DCB62039B037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Freeform: Shape 37">
              <a:extLst>
                <a:ext uri="{FF2B5EF4-FFF2-40B4-BE49-F238E27FC236}">
                  <a16:creationId xmlns:a16="http://schemas.microsoft.com/office/drawing/2014/main" id="{8930792E-BC05-46E0-AE46-450757956BC8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F505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1" name="M5 Group 38">
            <a:extLst>
              <a:ext uri="{FF2B5EF4-FFF2-40B4-BE49-F238E27FC236}">
                <a16:creationId xmlns:a16="http://schemas.microsoft.com/office/drawing/2014/main" id="{15DE8010-75A1-4A3D-96E5-87D7D295F71E}"/>
              </a:ext>
            </a:extLst>
          </p:cNvPr>
          <p:cNvGrpSpPr>
            <a:grpSpLocks noChangeAspect="1"/>
          </p:cNvGrpSpPr>
          <p:nvPr/>
        </p:nvGrpSpPr>
        <p:grpSpPr>
          <a:xfrm rot="17280000">
            <a:off x="5099227" y="258785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52" name="Freeform: Shape 39">
              <a:extLst>
                <a:ext uri="{FF2B5EF4-FFF2-40B4-BE49-F238E27FC236}">
                  <a16:creationId xmlns:a16="http://schemas.microsoft.com/office/drawing/2014/main" id="{65D15F76-8D52-4CC5-8306-BC488831A35A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Freeform: Shape 40">
              <a:extLst>
                <a:ext uri="{FF2B5EF4-FFF2-40B4-BE49-F238E27FC236}">
                  <a16:creationId xmlns:a16="http://schemas.microsoft.com/office/drawing/2014/main" id="{3B5E025D-4F56-4072-85A8-88E22DAF8B12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AFABAB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4" name="M3 Group 41">
            <a:extLst>
              <a:ext uri="{FF2B5EF4-FFF2-40B4-BE49-F238E27FC236}">
                <a16:creationId xmlns:a16="http://schemas.microsoft.com/office/drawing/2014/main" id="{9C07D273-BDE3-42A4-8468-0843E799F678}"/>
              </a:ext>
            </a:extLst>
          </p:cNvPr>
          <p:cNvGrpSpPr>
            <a:grpSpLocks noChangeAspect="1"/>
          </p:cNvGrpSpPr>
          <p:nvPr/>
        </p:nvGrpSpPr>
        <p:grpSpPr>
          <a:xfrm rot="19440000">
            <a:off x="5099227" y="258785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55" name="Freeform: Shape 42">
              <a:extLst>
                <a:ext uri="{FF2B5EF4-FFF2-40B4-BE49-F238E27FC236}">
                  <a16:creationId xmlns:a16="http://schemas.microsoft.com/office/drawing/2014/main" id="{6D8922CC-BB8D-430C-A3DE-8375108433FE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Freeform: Shape 43">
              <a:extLst>
                <a:ext uri="{FF2B5EF4-FFF2-40B4-BE49-F238E27FC236}">
                  <a16:creationId xmlns:a16="http://schemas.microsoft.com/office/drawing/2014/main" id="{6E739947-6892-4DBA-B17D-551735DE90FB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8497B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7" name="M1 Group 44">
            <a:extLst>
              <a:ext uri="{FF2B5EF4-FFF2-40B4-BE49-F238E27FC236}">
                <a16:creationId xmlns:a16="http://schemas.microsoft.com/office/drawing/2014/main" id="{68CDD0F5-9D08-4E6C-9F1E-831DC6B18B90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5099228" y="258785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58" name="Freeform: Shape 45">
              <a:extLst>
                <a:ext uri="{FF2B5EF4-FFF2-40B4-BE49-F238E27FC236}">
                  <a16:creationId xmlns:a16="http://schemas.microsoft.com/office/drawing/2014/main" id="{2718D8C4-B0BF-4A7D-9780-AB09CD495884}"/>
                </a:ext>
              </a:extLst>
            </p:cNvPr>
            <p:cNvSpPr/>
            <p:nvPr/>
          </p:nvSpPr>
          <p:spPr>
            <a:xfrm>
              <a:off x="6213249" y="132321"/>
              <a:ext cx="1893200" cy="3239999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Freeform: Shape 46">
              <a:extLst>
                <a:ext uri="{FF2B5EF4-FFF2-40B4-BE49-F238E27FC236}">
                  <a16:creationId xmlns:a16="http://schemas.microsoft.com/office/drawing/2014/main" id="{7F977258-CBF1-411C-8893-50B7D62B2CB7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FCC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0" name="Oval 59">
            <a:extLst>
              <a:ext uri="{FF2B5EF4-FFF2-40B4-BE49-F238E27FC236}">
                <a16:creationId xmlns:a16="http://schemas.microsoft.com/office/drawing/2014/main" id="{E21AF284-0A83-4F1D-9F69-47E1A58BBE09}"/>
              </a:ext>
            </a:extLst>
          </p:cNvPr>
          <p:cNvSpPr/>
          <p:nvPr/>
        </p:nvSpPr>
        <p:spPr>
          <a:xfrm>
            <a:off x="4339641" y="2197346"/>
            <a:ext cx="2552173" cy="2458505"/>
          </a:xfrm>
          <a:prstGeom prst="ellipse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2931" y="5181284"/>
            <a:ext cx="1279525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2892857" y="228600"/>
            <a:ext cx="8334730" cy="1828800"/>
          </a:xfrm>
          <a:prstGeom prst="cloudCallout">
            <a:avLst>
              <a:gd name="adj1" fmla="val -58796"/>
              <a:gd name="adj2" fmla="val 32292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720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1 + 0 = ?</a:t>
            </a:r>
          </a:p>
        </p:txBody>
      </p:sp>
      <p:pic>
        <p:nvPicPr>
          <p:cNvPr id="64" name="Picture 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08" y="861113"/>
            <a:ext cx="1358947" cy="2737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242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7.40741E-7 L 4.58333E-6 -0.2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audio>
                                      <p:cMediaNode vol="9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cale descend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 vol="9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cale descend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7.40741E-7 L -2.08333E-6 -0.2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audio>
                                      <p:cMediaNode vol="9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cale descend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 vol="9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cale descend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60" grpId="0" animBg="1"/>
      <p:bldP spid="60" grpId="1" animBg="1"/>
      <p:bldP spid="60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MICKEY 10 Picture 10">
            <a:extLst>
              <a:ext uri="{FF2B5EF4-FFF2-40B4-BE49-F238E27FC236}">
                <a16:creationId xmlns:a16="http://schemas.microsoft.com/office/drawing/2014/main" id="{E1CE9E58-98A9-467D-9F37-57C970A6CCF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288" y="4655853"/>
            <a:ext cx="1831064" cy="1703941"/>
          </a:xfrm>
          <a:prstGeom prst="rect">
            <a:avLst/>
          </a:prstGeom>
          <a:effectLst>
            <a:outerShdw blurRad="177800" dist="101600" dir="5400000" algn="t" rotWithShape="0">
              <a:prstClr val="black">
                <a:alpha val="52000"/>
              </a:prstClr>
            </a:outerShdw>
          </a:effectLst>
        </p:spPr>
      </p:pic>
      <p:sp>
        <p:nvSpPr>
          <p:cNvPr id="24" name="Cube 23">
            <a:extLst>
              <a:ext uri="{FF2B5EF4-FFF2-40B4-BE49-F238E27FC236}">
                <a16:creationId xmlns:a16="http://schemas.microsoft.com/office/drawing/2014/main" id="{2AAF3DC2-7B4B-4F56-850F-5A4A56CE0186}"/>
              </a:ext>
            </a:extLst>
          </p:cNvPr>
          <p:cNvSpPr>
            <a:spLocks noChangeAspect="1"/>
          </p:cNvSpPr>
          <p:nvPr/>
        </p:nvSpPr>
        <p:spPr>
          <a:xfrm>
            <a:off x="616708" y="3784135"/>
            <a:ext cx="2862333" cy="2678410"/>
          </a:xfrm>
          <a:prstGeom prst="cube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177800" dist="101600" dir="5400000" algn="t" rotWithShape="0">
              <a:prstClr val="black">
                <a:alpha val="5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GB" sz="1150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-Rounded" pitchFamily="34" charset="0"/>
                <a:cs typeface="Arial" pitchFamily="34" charset="0"/>
              </a:rPr>
              <a:t>3</a:t>
            </a:r>
            <a:endParaRPr lang="en-GB" sz="115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5" name="Cube 24">
            <a:extLst>
              <a:ext uri="{FF2B5EF4-FFF2-40B4-BE49-F238E27FC236}">
                <a16:creationId xmlns:a16="http://schemas.microsoft.com/office/drawing/2014/main" id="{66665046-C4D2-4000-9CAC-EDB94B7453EE}"/>
              </a:ext>
            </a:extLst>
          </p:cNvPr>
          <p:cNvSpPr>
            <a:spLocks noChangeAspect="1"/>
          </p:cNvSpPr>
          <p:nvPr/>
        </p:nvSpPr>
        <p:spPr>
          <a:xfrm>
            <a:off x="3106365" y="3784135"/>
            <a:ext cx="2862333" cy="2678410"/>
          </a:xfrm>
          <a:prstGeom prst="cube">
            <a:avLst/>
          </a:prstGeom>
          <a:effectLst>
            <a:outerShdw blurRad="177800" dist="101600" dir="5400000" algn="t" rotWithShape="0">
              <a:prstClr val="black">
                <a:alpha val="5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GB" sz="1150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-Rounded" pitchFamily="34" charset="0"/>
                <a:cs typeface="Arial" pitchFamily="34" charset="0"/>
              </a:rPr>
              <a:t>2</a:t>
            </a:r>
            <a:endParaRPr lang="en-GB" sz="115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6" name="Cube 25">
            <a:extLst>
              <a:ext uri="{FF2B5EF4-FFF2-40B4-BE49-F238E27FC236}">
                <a16:creationId xmlns:a16="http://schemas.microsoft.com/office/drawing/2014/main" id="{0C247FC9-1394-4FBF-908E-76F184A9CE54}"/>
              </a:ext>
            </a:extLst>
          </p:cNvPr>
          <p:cNvSpPr>
            <a:spLocks noChangeAspect="1"/>
          </p:cNvSpPr>
          <p:nvPr/>
        </p:nvSpPr>
        <p:spPr>
          <a:xfrm>
            <a:off x="5596021" y="3784135"/>
            <a:ext cx="2862333" cy="2678410"/>
          </a:xfrm>
          <a:prstGeom prst="cube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177800" dist="101600" dir="5400000" algn="t" rotWithShape="0">
              <a:prstClr val="black">
                <a:alpha val="5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GB" sz="1150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-Rounded" pitchFamily="34" charset="0"/>
                <a:cs typeface="Arial" pitchFamily="34" charset="0"/>
              </a:rPr>
              <a:t>1</a:t>
            </a:r>
            <a:endParaRPr lang="en-GB" sz="115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7" name="Cube 26">
            <a:extLst>
              <a:ext uri="{FF2B5EF4-FFF2-40B4-BE49-F238E27FC236}">
                <a16:creationId xmlns:a16="http://schemas.microsoft.com/office/drawing/2014/main" id="{3CAD96EF-6013-430D-98E6-FC7B3B7B4639}"/>
              </a:ext>
            </a:extLst>
          </p:cNvPr>
          <p:cNvSpPr>
            <a:spLocks noChangeAspect="1"/>
          </p:cNvSpPr>
          <p:nvPr/>
        </p:nvSpPr>
        <p:spPr>
          <a:xfrm>
            <a:off x="8085679" y="3784135"/>
            <a:ext cx="2862333" cy="2678410"/>
          </a:xfrm>
          <a:prstGeom prst="cub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77800" dist="101600" dir="5400000" algn="t" rotWithShape="0">
              <a:prstClr val="black">
                <a:alpha val="5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GB" sz="1150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-Rounded" pitchFamily="34" charset="0"/>
                <a:cs typeface="Arial" pitchFamily="34" charset="0"/>
              </a:rPr>
              <a:t>4</a:t>
            </a:r>
            <a:endParaRPr lang="en-GB" sz="115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28" name="MICKEY TOP Picture 13">
            <a:extLst>
              <a:ext uri="{FF2B5EF4-FFF2-40B4-BE49-F238E27FC236}">
                <a16:creationId xmlns:a16="http://schemas.microsoft.com/office/drawing/2014/main" id="{9F44AD9D-ECF8-45CA-BF48-BCE0FEA7B72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0058" y="2280255"/>
            <a:ext cx="2084455" cy="1939739"/>
          </a:xfrm>
          <a:prstGeom prst="rect">
            <a:avLst/>
          </a:prstGeom>
          <a:ln>
            <a:noFill/>
          </a:ln>
          <a:effectLst>
            <a:outerShdw blurRad="177800" dist="101600" dir="5400000" algn="t" rotWithShape="0">
              <a:prstClr val="black">
                <a:alpha val="52000"/>
              </a:prstClr>
            </a:outerShdw>
          </a:effectLst>
        </p:spPr>
      </p:pic>
      <p:grpSp>
        <p:nvGrpSpPr>
          <p:cNvPr id="30" name="M3 Group 17">
            <a:extLst>
              <a:ext uri="{FF2B5EF4-FFF2-40B4-BE49-F238E27FC236}">
                <a16:creationId xmlns:a16="http://schemas.microsoft.com/office/drawing/2014/main" id="{102943B0-63C4-4A1F-89FB-ECEFE8042416}"/>
              </a:ext>
            </a:extLst>
          </p:cNvPr>
          <p:cNvGrpSpPr>
            <a:grpSpLocks noChangeAspect="1"/>
          </p:cNvGrpSpPr>
          <p:nvPr/>
        </p:nvGrpSpPr>
        <p:grpSpPr>
          <a:xfrm rot="2160000">
            <a:off x="5099227" y="258785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31" name="Freeform: Shape 18">
              <a:extLst>
                <a:ext uri="{FF2B5EF4-FFF2-40B4-BE49-F238E27FC236}">
                  <a16:creationId xmlns:a16="http://schemas.microsoft.com/office/drawing/2014/main" id="{6315250D-24E2-44CF-86DC-32CD6F7A27AB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Freeform: Shape 19">
              <a:extLst>
                <a:ext uri="{FF2B5EF4-FFF2-40B4-BE49-F238E27FC236}">
                  <a16:creationId xmlns:a16="http://schemas.microsoft.com/office/drawing/2014/main" id="{B3B98325-09E4-4A8C-AFAE-2FA670D92D8D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FFF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3" name="M5 Group 20">
            <a:extLst>
              <a:ext uri="{FF2B5EF4-FFF2-40B4-BE49-F238E27FC236}">
                <a16:creationId xmlns:a16="http://schemas.microsoft.com/office/drawing/2014/main" id="{103D01CE-9144-4234-B378-C750D8B29FA2}"/>
              </a:ext>
            </a:extLst>
          </p:cNvPr>
          <p:cNvGrpSpPr>
            <a:grpSpLocks noChangeAspect="1"/>
          </p:cNvGrpSpPr>
          <p:nvPr/>
        </p:nvGrpSpPr>
        <p:grpSpPr>
          <a:xfrm rot="6480000">
            <a:off x="5099227" y="258785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34" name="Freeform: Shape 21">
              <a:extLst>
                <a:ext uri="{FF2B5EF4-FFF2-40B4-BE49-F238E27FC236}">
                  <a16:creationId xmlns:a16="http://schemas.microsoft.com/office/drawing/2014/main" id="{69817228-39AC-41F2-ADF9-E1353A9E6948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Freeform: Shape 22">
              <a:extLst>
                <a:ext uri="{FF2B5EF4-FFF2-40B4-BE49-F238E27FC236}">
                  <a16:creationId xmlns:a16="http://schemas.microsoft.com/office/drawing/2014/main" id="{C4AF967F-2872-4287-ABBA-F7742B3D5D5F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8FAADC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6" name="M1 Group 23">
            <a:extLst>
              <a:ext uri="{FF2B5EF4-FFF2-40B4-BE49-F238E27FC236}">
                <a16:creationId xmlns:a16="http://schemas.microsoft.com/office/drawing/2014/main" id="{7E5BF2B6-9ED6-45D3-980F-94B588183613}"/>
              </a:ext>
            </a:extLst>
          </p:cNvPr>
          <p:cNvGrpSpPr>
            <a:grpSpLocks noChangeAspect="1"/>
          </p:cNvGrpSpPr>
          <p:nvPr/>
        </p:nvGrpSpPr>
        <p:grpSpPr>
          <a:xfrm rot="4320000">
            <a:off x="5099227" y="258785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37" name="Freeform: Shape 24">
              <a:extLst>
                <a:ext uri="{FF2B5EF4-FFF2-40B4-BE49-F238E27FC236}">
                  <a16:creationId xmlns:a16="http://schemas.microsoft.com/office/drawing/2014/main" id="{1BCDD82D-1DB2-48EB-B4B6-F06B13A6A6F9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Freeform: Shape 25">
              <a:extLst>
                <a:ext uri="{FF2B5EF4-FFF2-40B4-BE49-F238E27FC236}">
                  <a16:creationId xmlns:a16="http://schemas.microsoft.com/office/drawing/2014/main" id="{A8D4AFE2-DC8C-4872-A574-CB27553A40C6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8CBAD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9" name="M1 Group 26">
            <a:extLst>
              <a:ext uri="{FF2B5EF4-FFF2-40B4-BE49-F238E27FC236}">
                <a16:creationId xmlns:a16="http://schemas.microsoft.com/office/drawing/2014/main" id="{1602D833-E42B-42E0-BCF7-42A3FDDA288E}"/>
              </a:ext>
            </a:extLst>
          </p:cNvPr>
          <p:cNvGrpSpPr>
            <a:grpSpLocks noChangeAspect="1"/>
          </p:cNvGrpSpPr>
          <p:nvPr/>
        </p:nvGrpSpPr>
        <p:grpSpPr>
          <a:xfrm rot="8640000">
            <a:off x="5099227" y="258785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40" name="Freeform: Shape 27">
              <a:extLst>
                <a:ext uri="{FF2B5EF4-FFF2-40B4-BE49-F238E27FC236}">
                  <a16:creationId xmlns:a16="http://schemas.microsoft.com/office/drawing/2014/main" id="{5A8EC4FE-40F3-49FC-A7A3-09032C76BEA0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Freeform: Shape 28">
              <a:extLst>
                <a:ext uri="{FF2B5EF4-FFF2-40B4-BE49-F238E27FC236}">
                  <a16:creationId xmlns:a16="http://schemas.microsoft.com/office/drawing/2014/main" id="{9F8D4294-1392-40F3-AFA7-5F502E18D233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F99CC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2" name="M1 Group 29">
            <a:extLst>
              <a:ext uri="{FF2B5EF4-FFF2-40B4-BE49-F238E27FC236}">
                <a16:creationId xmlns:a16="http://schemas.microsoft.com/office/drawing/2014/main" id="{A137A359-F30D-495D-833B-D4943B38BBF5}"/>
              </a:ext>
            </a:extLst>
          </p:cNvPr>
          <p:cNvGrpSpPr>
            <a:grpSpLocks noChangeAspect="1"/>
          </p:cNvGrpSpPr>
          <p:nvPr/>
        </p:nvGrpSpPr>
        <p:grpSpPr>
          <a:xfrm>
            <a:off x="5099227" y="258785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43" name="Freeform: Shape 30">
              <a:extLst>
                <a:ext uri="{FF2B5EF4-FFF2-40B4-BE49-F238E27FC236}">
                  <a16:creationId xmlns:a16="http://schemas.microsoft.com/office/drawing/2014/main" id="{FA75369C-F088-4B79-8708-5BFF6257140F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Freeform: Shape 31">
              <a:extLst>
                <a:ext uri="{FF2B5EF4-FFF2-40B4-BE49-F238E27FC236}">
                  <a16:creationId xmlns:a16="http://schemas.microsoft.com/office/drawing/2014/main" id="{812729BC-AD52-46AC-B4E3-0A2CBFD21FDA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CCCC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5" name="M 10 Group 32">
            <a:extLst>
              <a:ext uri="{FF2B5EF4-FFF2-40B4-BE49-F238E27FC236}">
                <a16:creationId xmlns:a16="http://schemas.microsoft.com/office/drawing/2014/main" id="{807F6A65-4B82-4A16-9059-374D3FF0D6C5}"/>
              </a:ext>
            </a:extLst>
          </p:cNvPr>
          <p:cNvGrpSpPr>
            <a:grpSpLocks noChangeAspect="1"/>
          </p:cNvGrpSpPr>
          <p:nvPr/>
        </p:nvGrpSpPr>
        <p:grpSpPr>
          <a:xfrm rot="12960000">
            <a:off x="5099227" y="258785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46" name="Freeform: Shape 33">
              <a:extLst>
                <a:ext uri="{FF2B5EF4-FFF2-40B4-BE49-F238E27FC236}">
                  <a16:creationId xmlns:a16="http://schemas.microsoft.com/office/drawing/2014/main" id="{E393ECD8-6C97-40E2-955B-5C6B6F129D01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Freeform: Shape 34">
              <a:extLst>
                <a:ext uri="{FF2B5EF4-FFF2-40B4-BE49-F238E27FC236}">
                  <a16:creationId xmlns:a16="http://schemas.microsoft.com/office/drawing/2014/main" id="{7627D025-3563-42EA-9B9C-4FC21B2632D0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0CC99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8" name="M3 Group 35">
            <a:extLst>
              <a:ext uri="{FF2B5EF4-FFF2-40B4-BE49-F238E27FC236}">
                <a16:creationId xmlns:a16="http://schemas.microsoft.com/office/drawing/2014/main" id="{31878D42-2F8C-4EB7-B838-33F4EA12379A}"/>
              </a:ext>
            </a:extLst>
          </p:cNvPr>
          <p:cNvGrpSpPr>
            <a:grpSpLocks noChangeAspect="1"/>
          </p:cNvGrpSpPr>
          <p:nvPr/>
        </p:nvGrpSpPr>
        <p:grpSpPr>
          <a:xfrm rot="15120000">
            <a:off x="5099227" y="258785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49" name="Freeform: Shape 36">
              <a:extLst>
                <a:ext uri="{FF2B5EF4-FFF2-40B4-BE49-F238E27FC236}">
                  <a16:creationId xmlns:a16="http://schemas.microsoft.com/office/drawing/2014/main" id="{8AA3B2FE-7444-422D-82F0-DCB62039B037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Freeform: Shape 37">
              <a:extLst>
                <a:ext uri="{FF2B5EF4-FFF2-40B4-BE49-F238E27FC236}">
                  <a16:creationId xmlns:a16="http://schemas.microsoft.com/office/drawing/2014/main" id="{8930792E-BC05-46E0-AE46-450757956BC8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F505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1" name="M5 Group 38">
            <a:extLst>
              <a:ext uri="{FF2B5EF4-FFF2-40B4-BE49-F238E27FC236}">
                <a16:creationId xmlns:a16="http://schemas.microsoft.com/office/drawing/2014/main" id="{15DE8010-75A1-4A3D-96E5-87D7D295F71E}"/>
              </a:ext>
            </a:extLst>
          </p:cNvPr>
          <p:cNvGrpSpPr>
            <a:grpSpLocks noChangeAspect="1"/>
          </p:cNvGrpSpPr>
          <p:nvPr/>
        </p:nvGrpSpPr>
        <p:grpSpPr>
          <a:xfrm rot="17280000">
            <a:off x="5099227" y="258785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52" name="Freeform: Shape 39">
              <a:extLst>
                <a:ext uri="{FF2B5EF4-FFF2-40B4-BE49-F238E27FC236}">
                  <a16:creationId xmlns:a16="http://schemas.microsoft.com/office/drawing/2014/main" id="{65D15F76-8D52-4CC5-8306-BC488831A35A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Freeform: Shape 40">
              <a:extLst>
                <a:ext uri="{FF2B5EF4-FFF2-40B4-BE49-F238E27FC236}">
                  <a16:creationId xmlns:a16="http://schemas.microsoft.com/office/drawing/2014/main" id="{3B5E025D-4F56-4072-85A8-88E22DAF8B12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AFABAB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4" name="M3 Group 41">
            <a:extLst>
              <a:ext uri="{FF2B5EF4-FFF2-40B4-BE49-F238E27FC236}">
                <a16:creationId xmlns:a16="http://schemas.microsoft.com/office/drawing/2014/main" id="{9C07D273-BDE3-42A4-8468-0843E799F678}"/>
              </a:ext>
            </a:extLst>
          </p:cNvPr>
          <p:cNvGrpSpPr>
            <a:grpSpLocks noChangeAspect="1"/>
          </p:cNvGrpSpPr>
          <p:nvPr/>
        </p:nvGrpSpPr>
        <p:grpSpPr>
          <a:xfrm rot="19440000">
            <a:off x="5099227" y="258785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55" name="Freeform: Shape 42">
              <a:extLst>
                <a:ext uri="{FF2B5EF4-FFF2-40B4-BE49-F238E27FC236}">
                  <a16:creationId xmlns:a16="http://schemas.microsoft.com/office/drawing/2014/main" id="{6D8922CC-BB8D-430C-A3DE-8375108433FE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Freeform: Shape 43">
              <a:extLst>
                <a:ext uri="{FF2B5EF4-FFF2-40B4-BE49-F238E27FC236}">
                  <a16:creationId xmlns:a16="http://schemas.microsoft.com/office/drawing/2014/main" id="{6E739947-6892-4DBA-B17D-551735DE90FB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8497B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7" name="M1 Group 44">
            <a:extLst>
              <a:ext uri="{FF2B5EF4-FFF2-40B4-BE49-F238E27FC236}">
                <a16:creationId xmlns:a16="http://schemas.microsoft.com/office/drawing/2014/main" id="{68CDD0F5-9D08-4E6C-9F1E-831DC6B18B90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5099228" y="258785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58" name="Freeform: Shape 45">
              <a:extLst>
                <a:ext uri="{FF2B5EF4-FFF2-40B4-BE49-F238E27FC236}">
                  <a16:creationId xmlns:a16="http://schemas.microsoft.com/office/drawing/2014/main" id="{2718D8C4-B0BF-4A7D-9780-AB09CD495884}"/>
                </a:ext>
              </a:extLst>
            </p:cNvPr>
            <p:cNvSpPr/>
            <p:nvPr/>
          </p:nvSpPr>
          <p:spPr>
            <a:xfrm>
              <a:off x="6213249" y="132321"/>
              <a:ext cx="1893200" cy="3239999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Freeform: Shape 46">
              <a:extLst>
                <a:ext uri="{FF2B5EF4-FFF2-40B4-BE49-F238E27FC236}">
                  <a16:creationId xmlns:a16="http://schemas.microsoft.com/office/drawing/2014/main" id="{7F977258-CBF1-411C-8893-50B7D62B2CB7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FCC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0" name="Oval 59">
            <a:extLst>
              <a:ext uri="{FF2B5EF4-FFF2-40B4-BE49-F238E27FC236}">
                <a16:creationId xmlns:a16="http://schemas.microsoft.com/office/drawing/2014/main" id="{E21AF284-0A83-4F1D-9F69-47E1A58BBE09}"/>
              </a:ext>
            </a:extLst>
          </p:cNvPr>
          <p:cNvSpPr/>
          <p:nvPr/>
        </p:nvSpPr>
        <p:spPr>
          <a:xfrm>
            <a:off x="4339641" y="2197346"/>
            <a:ext cx="2552173" cy="2458505"/>
          </a:xfrm>
          <a:prstGeom prst="ellipse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3371" y="5123340"/>
            <a:ext cx="1279525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2892857" y="228600"/>
            <a:ext cx="8334730" cy="2222582"/>
          </a:xfrm>
          <a:prstGeom prst="cloudCallout">
            <a:avLst>
              <a:gd name="adj1" fmla="val -58796"/>
              <a:gd name="adj2" fmla="val 45834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800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2 + 1 = ?</a:t>
            </a:r>
          </a:p>
        </p:txBody>
      </p:sp>
      <p:pic>
        <p:nvPicPr>
          <p:cNvPr id="62" name="Picture 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08" y="861113"/>
            <a:ext cx="1358947" cy="2737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345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7.40741E-7 L 4.58333E-6 -0.2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audio>
                                      <p:cMediaNode vol="9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cale descend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 vol="9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cale descend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7.40741E-7 L -2.08333E-6 -0.2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audio>
                                      <p:cMediaNode vol="9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cale descend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 vol="9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cale descend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60" grpId="0" animBg="1"/>
      <p:bldP spid="60" grpId="1" animBg="1"/>
      <p:bldP spid="60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MICKEY 3 Picture 11">
            <a:extLst>
              <a:ext uri="{FF2B5EF4-FFF2-40B4-BE49-F238E27FC236}">
                <a16:creationId xmlns:a16="http://schemas.microsoft.com/office/drawing/2014/main" id="{1BD95B99-7AEC-4AF9-A903-41318C1ED03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1784" y="4655853"/>
            <a:ext cx="1831064" cy="1703941"/>
          </a:xfrm>
          <a:prstGeom prst="rect">
            <a:avLst/>
          </a:prstGeom>
          <a:effectLst>
            <a:outerShdw blurRad="177800" dist="101600" dir="5400000" algn="t" rotWithShape="0">
              <a:prstClr val="black">
                <a:alpha val="52000"/>
              </a:prstClr>
            </a:outerShdw>
          </a:effectLst>
        </p:spPr>
      </p:pic>
      <p:sp>
        <p:nvSpPr>
          <p:cNvPr id="10" name="Cube 9">
            <a:extLst>
              <a:ext uri="{FF2B5EF4-FFF2-40B4-BE49-F238E27FC236}">
                <a16:creationId xmlns:a16="http://schemas.microsoft.com/office/drawing/2014/main" id="{2AAF3DC2-7B4B-4F56-850F-5A4A56CE0186}"/>
              </a:ext>
            </a:extLst>
          </p:cNvPr>
          <p:cNvSpPr>
            <a:spLocks noChangeAspect="1"/>
          </p:cNvSpPr>
          <p:nvPr/>
        </p:nvSpPr>
        <p:spPr>
          <a:xfrm>
            <a:off x="616708" y="3784135"/>
            <a:ext cx="2862333" cy="2678410"/>
          </a:xfrm>
          <a:prstGeom prst="cube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177800" dist="101600" dir="5400000" algn="t" rotWithShape="0">
              <a:prstClr val="black">
                <a:alpha val="5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GB" sz="960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</a:t>
            </a:r>
            <a:endParaRPr lang="en-GB" sz="96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Cube 12">
            <a:extLst>
              <a:ext uri="{FF2B5EF4-FFF2-40B4-BE49-F238E27FC236}">
                <a16:creationId xmlns:a16="http://schemas.microsoft.com/office/drawing/2014/main" id="{66665046-C4D2-4000-9CAC-EDB94B7453EE}"/>
              </a:ext>
            </a:extLst>
          </p:cNvPr>
          <p:cNvSpPr>
            <a:spLocks noChangeAspect="1"/>
          </p:cNvSpPr>
          <p:nvPr/>
        </p:nvSpPr>
        <p:spPr>
          <a:xfrm>
            <a:off x="3106365" y="3784135"/>
            <a:ext cx="2862333" cy="2678410"/>
          </a:xfrm>
          <a:prstGeom prst="cube">
            <a:avLst/>
          </a:prstGeom>
          <a:effectLst>
            <a:outerShdw blurRad="177800" dist="101600" dir="5400000" algn="t" rotWithShape="0">
              <a:prstClr val="black">
                <a:alpha val="5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GB" sz="960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</a:t>
            </a:r>
            <a:endParaRPr lang="en-GB" sz="96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Cube 14">
            <a:extLst>
              <a:ext uri="{FF2B5EF4-FFF2-40B4-BE49-F238E27FC236}">
                <a16:creationId xmlns:a16="http://schemas.microsoft.com/office/drawing/2014/main" id="{0C247FC9-1394-4FBF-908E-76F184A9CE54}"/>
              </a:ext>
            </a:extLst>
          </p:cNvPr>
          <p:cNvSpPr>
            <a:spLocks noChangeAspect="1"/>
          </p:cNvSpPr>
          <p:nvPr/>
        </p:nvSpPr>
        <p:spPr>
          <a:xfrm>
            <a:off x="5596021" y="3784135"/>
            <a:ext cx="2862333" cy="2678410"/>
          </a:xfrm>
          <a:prstGeom prst="cube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177800" dist="101600" dir="5400000" algn="t" rotWithShape="0">
              <a:prstClr val="black">
                <a:alpha val="5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GB" sz="960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</a:t>
            </a:r>
            <a:endParaRPr lang="en-GB" sz="96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Cube 15">
            <a:extLst>
              <a:ext uri="{FF2B5EF4-FFF2-40B4-BE49-F238E27FC236}">
                <a16:creationId xmlns:a16="http://schemas.microsoft.com/office/drawing/2014/main" id="{3CAD96EF-6013-430D-98E6-FC7B3B7B4639}"/>
              </a:ext>
            </a:extLst>
          </p:cNvPr>
          <p:cNvSpPr>
            <a:spLocks noChangeAspect="1"/>
          </p:cNvSpPr>
          <p:nvPr/>
        </p:nvSpPr>
        <p:spPr>
          <a:xfrm>
            <a:off x="8085679" y="3784135"/>
            <a:ext cx="2862333" cy="2678410"/>
          </a:xfrm>
          <a:prstGeom prst="cub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77800" dist="101600" dir="5400000" algn="t" rotWithShape="0">
              <a:prstClr val="black">
                <a:alpha val="5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GB" sz="960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</a:t>
            </a:r>
            <a:endParaRPr lang="en-GB" sz="96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7" name="MICKEY TOP Picture 13">
            <a:extLst>
              <a:ext uri="{FF2B5EF4-FFF2-40B4-BE49-F238E27FC236}">
                <a16:creationId xmlns:a16="http://schemas.microsoft.com/office/drawing/2014/main" id="{9F44AD9D-ECF8-45CA-BF48-BCE0FEA7B72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0058" y="2280255"/>
            <a:ext cx="2084455" cy="1939739"/>
          </a:xfrm>
          <a:prstGeom prst="rect">
            <a:avLst/>
          </a:prstGeom>
          <a:ln>
            <a:noFill/>
          </a:ln>
          <a:effectLst>
            <a:outerShdw blurRad="177800" dist="101600" dir="5400000" algn="t" rotWithShape="0">
              <a:prstClr val="black">
                <a:alpha val="52000"/>
              </a:prstClr>
            </a:outerShdw>
          </a:effectLst>
        </p:spPr>
      </p:pic>
      <p:grpSp>
        <p:nvGrpSpPr>
          <p:cNvPr id="18" name="M3 Group 17">
            <a:extLst>
              <a:ext uri="{FF2B5EF4-FFF2-40B4-BE49-F238E27FC236}">
                <a16:creationId xmlns:a16="http://schemas.microsoft.com/office/drawing/2014/main" id="{102943B0-63C4-4A1F-89FB-ECEFE8042416}"/>
              </a:ext>
            </a:extLst>
          </p:cNvPr>
          <p:cNvGrpSpPr>
            <a:grpSpLocks noChangeAspect="1"/>
          </p:cNvGrpSpPr>
          <p:nvPr/>
        </p:nvGrpSpPr>
        <p:grpSpPr>
          <a:xfrm rot="2160000">
            <a:off x="5099227" y="258785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315250D-24E2-44CF-86DC-32CD6F7A27AB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3B98325-09E4-4A8C-AFAE-2FA670D92D8D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FFF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</p:grpSp>
      <p:grpSp>
        <p:nvGrpSpPr>
          <p:cNvPr id="21" name="M5 Group 20">
            <a:extLst>
              <a:ext uri="{FF2B5EF4-FFF2-40B4-BE49-F238E27FC236}">
                <a16:creationId xmlns:a16="http://schemas.microsoft.com/office/drawing/2014/main" id="{103D01CE-9144-4234-B378-C750D8B29FA2}"/>
              </a:ext>
            </a:extLst>
          </p:cNvPr>
          <p:cNvGrpSpPr>
            <a:grpSpLocks noChangeAspect="1"/>
          </p:cNvGrpSpPr>
          <p:nvPr/>
        </p:nvGrpSpPr>
        <p:grpSpPr>
          <a:xfrm rot="6480000">
            <a:off x="5099227" y="258785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9817228-39AC-41F2-ADF9-E1353A9E6948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4AF967F-2872-4287-ABBA-F7742B3D5D5F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8FAADC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</p:grpSp>
      <p:grpSp>
        <p:nvGrpSpPr>
          <p:cNvPr id="24" name="M1 Group 23">
            <a:extLst>
              <a:ext uri="{FF2B5EF4-FFF2-40B4-BE49-F238E27FC236}">
                <a16:creationId xmlns:a16="http://schemas.microsoft.com/office/drawing/2014/main" id="{7E5BF2B6-9ED6-45D3-980F-94B588183613}"/>
              </a:ext>
            </a:extLst>
          </p:cNvPr>
          <p:cNvGrpSpPr>
            <a:grpSpLocks noChangeAspect="1"/>
          </p:cNvGrpSpPr>
          <p:nvPr/>
        </p:nvGrpSpPr>
        <p:grpSpPr>
          <a:xfrm rot="4320000">
            <a:off x="5099227" y="258785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BCDD82D-1DB2-48EB-B4B6-F06B13A6A6F9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8D4AFE2-DC8C-4872-A574-CB27553A40C6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8CBAD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</p:grpSp>
      <p:grpSp>
        <p:nvGrpSpPr>
          <p:cNvPr id="27" name="M1 Group 26">
            <a:extLst>
              <a:ext uri="{FF2B5EF4-FFF2-40B4-BE49-F238E27FC236}">
                <a16:creationId xmlns:a16="http://schemas.microsoft.com/office/drawing/2014/main" id="{1602D833-E42B-42E0-BCF7-42A3FDDA288E}"/>
              </a:ext>
            </a:extLst>
          </p:cNvPr>
          <p:cNvGrpSpPr>
            <a:grpSpLocks noChangeAspect="1"/>
          </p:cNvGrpSpPr>
          <p:nvPr/>
        </p:nvGrpSpPr>
        <p:grpSpPr>
          <a:xfrm rot="8640000">
            <a:off x="5099227" y="258785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A8EC4FE-40F3-49FC-A7A3-09032C76BEA0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F8D4294-1392-40F3-AFA7-5F502E18D233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F99CC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</p:grpSp>
      <p:grpSp>
        <p:nvGrpSpPr>
          <p:cNvPr id="30" name="M1 Group 29">
            <a:extLst>
              <a:ext uri="{FF2B5EF4-FFF2-40B4-BE49-F238E27FC236}">
                <a16:creationId xmlns:a16="http://schemas.microsoft.com/office/drawing/2014/main" id="{A137A359-F30D-495D-833B-D4943B38BBF5}"/>
              </a:ext>
            </a:extLst>
          </p:cNvPr>
          <p:cNvGrpSpPr>
            <a:grpSpLocks noChangeAspect="1"/>
          </p:cNvGrpSpPr>
          <p:nvPr/>
        </p:nvGrpSpPr>
        <p:grpSpPr>
          <a:xfrm>
            <a:off x="5099227" y="258785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A75369C-F088-4B79-8708-5BFF6257140F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12729BC-AD52-46AC-B4E3-0A2CBFD21FDA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CCCC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</p:grpSp>
      <p:grpSp>
        <p:nvGrpSpPr>
          <p:cNvPr id="33" name="M 10 Group 32">
            <a:extLst>
              <a:ext uri="{FF2B5EF4-FFF2-40B4-BE49-F238E27FC236}">
                <a16:creationId xmlns:a16="http://schemas.microsoft.com/office/drawing/2014/main" id="{807F6A65-4B82-4A16-9059-374D3FF0D6C5}"/>
              </a:ext>
            </a:extLst>
          </p:cNvPr>
          <p:cNvGrpSpPr>
            <a:grpSpLocks noChangeAspect="1"/>
          </p:cNvGrpSpPr>
          <p:nvPr/>
        </p:nvGrpSpPr>
        <p:grpSpPr>
          <a:xfrm rot="12960000">
            <a:off x="5099227" y="258785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393ECD8-6C97-40E2-955B-5C6B6F129D01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627D025-3563-42EA-9B9C-4FC21B2632D0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0CC99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</p:grpSp>
      <p:grpSp>
        <p:nvGrpSpPr>
          <p:cNvPr id="36" name="M3 Group 35">
            <a:extLst>
              <a:ext uri="{FF2B5EF4-FFF2-40B4-BE49-F238E27FC236}">
                <a16:creationId xmlns:a16="http://schemas.microsoft.com/office/drawing/2014/main" id="{31878D42-2F8C-4EB7-B838-33F4EA12379A}"/>
              </a:ext>
            </a:extLst>
          </p:cNvPr>
          <p:cNvGrpSpPr>
            <a:grpSpLocks noChangeAspect="1"/>
          </p:cNvGrpSpPr>
          <p:nvPr/>
        </p:nvGrpSpPr>
        <p:grpSpPr>
          <a:xfrm rot="15120000">
            <a:off x="5099227" y="258785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AA3B2FE-7444-422D-82F0-DCB62039B037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930792E-BC05-46E0-AE46-450757956BC8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F505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</p:grpSp>
      <p:grpSp>
        <p:nvGrpSpPr>
          <p:cNvPr id="39" name="M5 Group 38">
            <a:extLst>
              <a:ext uri="{FF2B5EF4-FFF2-40B4-BE49-F238E27FC236}">
                <a16:creationId xmlns:a16="http://schemas.microsoft.com/office/drawing/2014/main" id="{15DE8010-75A1-4A3D-96E5-87D7D295F71E}"/>
              </a:ext>
            </a:extLst>
          </p:cNvPr>
          <p:cNvGrpSpPr>
            <a:grpSpLocks noChangeAspect="1"/>
          </p:cNvGrpSpPr>
          <p:nvPr/>
        </p:nvGrpSpPr>
        <p:grpSpPr>
          <a:xfrm rot="17280000">
            <a:off x="5099227" y="258785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5D15F76-8D52-4CC5-8306-BC488831A35A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B5E025D-4F56-4072-85A8-88E22DAF8B12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AFABAB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</p:grpSp>
      <p:grpSp>
        <p:nvGrpSpPr>
          <p:cNvPr id="42" name="M3 Group 41">
            <a:extLst>
              <a:ext uri="{FF2B5EF4-FFF2-40B4-BE49-F238E27FC236}">
                <a16:creationId xmlns:a16="http://schemas.microsoft.com/office/drawing/2014/main" id="{9C07D273-BDE3-42A4-8468-0843E799F678}"/>
              </a:ext>
            </a:extLst>
          </p:cNvPr>
          <p:cNvGrpSpPr>
            <a:grpSpLocks noChangeAspect="1"/>
          </p:cNvGrpSpPr>
          <p:nvPr/>
        </p:nvGrpSpPr>
        <p:grpSpPr>
          <a:xfrm rot="19440000">
            <a:off x="5099227" y="258785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D8922CC-BB8D-430C-A3DE-8375108433FE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E739947-6892-4DBA-B17D-551735DE90FB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8497B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</p:grpSp>
      <p:grpSp>
        <p:nvGrpSpPr>
          <p:cNvPr id="45" name="M1 Group 44">
            <a:extLst>
              <a:ext uri="{FF2B5EF4-FFF2-40B4-BE49-F238E27FC236}">
                <a16:creationId xmlns:a16="http://schemas.microsoft.com/office/drawing/2014/main" id="{68CDD0F5-9D08-4E6C-9F1E-831DC6B18B90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5099228" y="258785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2718D8C4-B0BF-4A7D-9780-AB09CD495884}"/>
                </a:ext>
              </a:extLst>
            </p:cNvPr>
            <p:cNvSpPr/>
            <p:nvPr/>
          </p:nvSpPr>
          <p:spPr>
            <a:xfrm>
              <a:off x="6213249" y="132321"/>
              <a:ext cx="1893200" cy="3239999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F977258-CBF1-411C-8893-50B7D62B2CB7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FCC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</p:grpSp>
      <p:sp>
        <p:nvSpPr>
          <p:cNvPr id="48" name="Oval 47">
            <a:extLst>
              <a:ext uri="{FF2B5EF4-FFF2-40B4-BE49-F238E27FC236}">
                <a16:creationId xmlns:a16="http://schemas.microsoft.com/office/drawing/2014/main" id="{E21AF284-0A83-4F1D-9F69-47E1A58BBE09}"/>
              </a:ext>
            </a:extLst>
          </p:cNvPr>
          <p:cNvSpPr/>
          <p:nvPr/>
        </p:nvSpPr>
        <p:spPr>
          <a:xfrm>
            <a:off x="4339641" y="2197346"/>
            <a:ext cx="2552173" cy="2458505"/>
          </a:xfrm>
          <a:prstGeom prst="ellipse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 sz="3600"/>
          </a:p>
        </p:txBody>
      </p:sp>
      <p:pic>
        <p:nvPicPr>
          <p:cNvPr id="50" name="Picture 4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3371" y="5123340"/>
            <a:ext cx="1279525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Cloud Callout 50"/>
          <p:cNvSpPr/>
          <p:nvPr/>
        </p:nvSpPr>
        <p:spPr>
          <a:xfrm>
            <a:off x="2892857" y="228600"/>
            <a:ext cx="8334730" cy="2222582"/>
          </a:xfrm>
          <a:prstGeom prst="cloudCallout">
            <a:avLst>
              <a:gd name="adj1" fmla="val -58796"/>
              <a:gd name="adj2" fmla="val 45834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6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 = 3 + ?</a:t>
            </a:r>
          </a:p>
        </p:txBody>
      </p:sp>
      <p:pic>
        <p:nvPicPr>
          <p:cNvPr id="54" name="Picture 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08" y="861113"/>
            <a:ext cx="1358947" cy="2737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097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7.40741E-7 L 4.58333E-6 -0.2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audio>
                                      <p:cMediaNode vol="9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cale descend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 vol="9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cale descend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7.40741E-7 L -2.08333E-6 -0.2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audio>
                                      <p:cMediaNode vol="9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cale descend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 vol="9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cale descend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5" grpId="0" animBg="1"/>
      <p:bldP spid="16" grpId="0" animBg="1"/>
      <p:bldP spid="48" grpId="0" animBg="1"/>
      <p:bldP spid="48" grpId="1" animBg="1"/>
      <p:bldP spid="48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08819" y="1045026"/>
            <a:ext cx="10744200" cy="2995591"/>
            <a:chOff x="708819" y="914400"/>
            <a:chExt cx="10744200" cy="2995591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10044455" y="91440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0043319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10106710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1814855" y="936174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813719" y="1450524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5"/>
            <p:cNvSpPr/>
            <p:nvPr/>
          </p:nvSpPr>
          <p:spPr>
            <a:xfrm>
              <a:off x="1877110" y="1094072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08980" y="2542722"/>
            <a:ext cx="109438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PHÉP CỘNG TRONG PHẠM VI 10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28219" y="1742629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Arial" pitchFamily="34" charset="0"/>
                <a:cs typeface="Arial" pitchFamily="34" charset="0"/>
              </a:rPr>
              <a:t>Bài 10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947319" y="4523987"/>
            <a:ext cx="3886200" cy="202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457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8610"/>
            <a:ext cx="12177145" cy="68493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95FEC4-5E8F-2B41-A234-3EB767D7F7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19" y="228600"/>
            <a:ext cx="7207238" cy="36125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967119" y="3224092"/>
            <a:ext cx="1504817" cy="36339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94919" y="5410200"/>
            <a:ext cx="339322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itchFamily="34" charset="0"/>
                <a:cs typeface="Arial" pitchFamily="34" charset="0"/>
              </a:rPr>
              <a:t>Sách Toán_trang 66</a:t>
            </a:r>
          </a:p>
        </p:txBody>
      </p:sp>
    </p:spTree>
    <p:extLst>
      <p:ext uri="{BB962C8B-B14F-4D97-AF65-F5344CB8AC3E}">
        <p14:creationId xmlns:p14="http://schemas.microsoft.com/office/powerpoint/2010/main" val="412299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45534" y="372785"/>
            <a:ext cx="11374185" cy="846415"/>
            <a:chOff x="559883" y="346364"/>
            <a:chExt cx="11374185" cy="846415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822960" cy="8229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20943" y="423338"/>
              <a:ext cx="105131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</a:t>
              </a:r>
            </a:p>
          </p:txBody>
        </p:sp>
      </p:grpSp>
      <p:graphicFrame>
        <p:nvGraphicFramePr>
          <p:cNvPr id="28" name="Table 27"/>
          <p:cNvGraphicFramePr>
            <a:graphicFrameLocks noGrp="1"/>
          </p:cNvGraphicFramePr>
          <p:nvPr>
            <p:extLst/>
          </p:nvPr>
        </p:nvGraphicFramePr>
        <p:xfrm>
          <a:off x="289719" y="2133600"/>
          <a:ext cx="11125200" cy="297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90600">
                <a:tc rowSpan="2"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65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ctr"/>
                      <a:endParaRPr lang="en-US" sz="4800" b="1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2633028" y="4248150"/>
            <a:ext cx="92583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80719" y="4248150"/>
            <a:ext cx="92583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309519" y="4248150"/>
            <a:ext cx="92583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138319" y="4248150"/>
            <a:ext cx="92583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043319" y="4248150"/>
            <a:ext cx="92583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pic>
        <p:nvPicPr>
          <p:cNvPr id="3" name="ê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096" y="4156221"/>
            <a:ext cx="999790" cy="893898"/>
          </a:xfrm>
          <a:prstGeom prst="rect">
            <a:avLst/>
          </a:prstGeom>
        </p:spPr>
      </p:pic>
      <p:pic>
        <p:nvPicPr>
          <p:cNvPr id="5" name="o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6" b="16826"/>
          <a:stretch/>
        </p:blipFill>
        <p:spPr>
          <a:xfrm>
            <a:off x="4529417" y="4162250"/>
            <a:ext cx="902234" cy="881837"/>
          </a:xfrm>
          <a:prstGeom prst="rect">
            <a:avLst/>
          </a:prstGeom>
        </p:spPr>
      </p:pic>
      <p:pic>
        <p:nvPicPr>
          <p:cNvPr id="1026" name="nh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7" b="9404"/>
          <a:stretch/>
        </p:blipFill>
        <p:spPr bwMode="auto">
          <a:xfrm>
            <a:off x="6210397" y="4185859"/>
            <a:ext cx="1153102" cy="85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v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9"/>
          <a:stretch/>
        </p:blipFill>
        <p:spPr>
          <a:xfrm>
            <a:off x="8141381" y="4190617"/>
            <a:ext cx="927637" cy="844988"/>
          </a:xfrm>
          <a:prstGeom prst="rect">
            <a:avLst/>
          </a:prstGeom>
        </p:spPr>
      </p:pic>
      <p:pic>
        <p:nvPicPr>
          <p:cNvPr id="9" name="r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919" y="3976914"/>
            <a:ext cx="1295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80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45534" y="372785"/>
            <a:ext cx="11374185" cy="846415"/>
            <a:chOff x="559883" y="346364"/>
            <a:chExt cx="11374185" cy="846415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822960" cy="8229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>
                  <a:ln w="57150" cmpd="sng">
                    <a:solidFill>
                      <a:prstClr val="white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20943" y="423338"/>
              <a:ext cx="105131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Số</a:t>
              </a:r>
            </a:p>
          </p:txBody>
        </p:sp>
      </p:grp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759907"/>
              </p:ext>
            </p:extLst>
          </p:nvPr>
        </p:nvGraphicFramePr>
        <p:xfrm>
          <a:off x="321954" y="2107347"/>
          <a:ext cx="11125200" cy="297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90600">
                <a:tc rowSpan="2"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65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ctr"/>
                      <a:endParaRPr lang="en-US" sz="4800" b="1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6" name="btnInknoeActivity">
            <a:extLst>
              <a:ext uri="{FF2B5EF4-FFF2-40B4-BE49-F238E27FC236}">
                <a16:creationId xmlns:a16="http://schemas.microsoft.com/office/drawing/2014/main" id="{9AA10D45-D8F2-464B-B57D-E7B1B7A93DF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145" y="5429250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7791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72703341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3,&quot;OptionCount&quot;:4,&quot;WcOptionCount&quot;:10,&quot;HasMultipleSubmission&quot;:true,&quot;HasAutoStop&quot;:false,&quot;HasMinimizeMode&quot;:false,&quot;TimerValue&quot;:&quot;1:0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BUTTONMODEL" val="{&quot;ActivityType&quot;:4,&quot;OptionCount&quot;:4,&quot;WcOptionCount&quot;:10,&quot;HasMultipleSubmission&quot;:false,&quot;HasAutoStop&quot;:false,&quot;HasMinimizeMode&quot;:false,&quot;TimerValue&quot;:&quot;1:00&quot;,&quot;HasAutoStart&quot;:false,&quot;HasCorrectAnswers&quot;:false,&quot;McqAnswers&quot;:[],&quot;ActivityId&quot;:&quot;ima20211123131820004103&quot;,&quot;IaMcqCompetition&quot;:false,&quot;IsAnonymous&quot;:false,&quot;AutoAdvance&quot;:false,&quot;IsCompetitionMode&quot;:false}"/>
  <p:tag name="ANSWERS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2634</TotalTime>
  <Words>415</Words>
  <Application>Microsoft Office PowerPoint</Application>
  <PresentationFormat>Custom</PresentationFormat>
  <Paragraphs>163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Arial-Rounded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Administrator</cp:lastModifiedBy>
  <cp:revision>257</cp:revision>
  <dcterms:created xsi:type="dcterms:W3CDTF">2021-05-23T10:25:42Z</dcterms:created>
  <dcterms:modified xsi:type="dcterms:W3CDTF">2022-11-15T07:44:42Z</dcterms:modified>
</cp:coreProperties>
</file>