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7" r:id="rId2"/>
    <p:sldId id="258" r:id="rId3"/>
    <p:sldId id="343" r:id="rId4"/>
    <p:sldId id="344" r:id="rId5"/>
    <p:sldId id="345" r:id="rId6"/>
    <p:sldId id="346" r:id="rId7"/>
    <p:sldId id="347" r:id="rId8"/>
    <p:sldId id="348" r:id="rId9"/>
    <p:sldId id="360" r:id="rId10"/>
    <p:sldId id="259" r:id="rId11"/>
    <p:sldId id="260" r:id="rId12"/>
    <p:sldId id="324" r:id="rId13"/>
    <p:sldId id="336" r:id="rId14"/>
    <p:sldId id="262" r:id="rId15"/>
    <p:sldId id="263" r:id="rId16"/>
    <p:sldId id="282" r:id="rId17"/>
    <p:sldId id="283" r:id="rId18"/>
    <p:sldId id="284" r:id="rId19"/>
    <p:sldId id="264" r:id="rId20"/>
    <p:sldId id="265" r:id="rId21"/>
    <p:sldId id="355" r:id="rId22"/>
    <p:sldId id="267" r:id="rId23"/>
    <p:sldId id="357" r:id="rId24"/>
    <p:sldId id="350" r:id="rId25"/>
    <p:sldId id="356" r:id="rId26"/>
    <p:sldId id="320" r:id="rId27"/>
    <p:sldId id="308" r:id="rId28"/>
    <p:sldId id="342" r:id="rId29"/>
    <p:sldId id="294" r:id="rId30"/>
    <p:sldId id="268" r:id="rId31"/>
    <p:sldId id="279" r:id="rId32"/>
    <p:sldId id="367" r:id="rId33"/>
    <p:sldId id="286" r:id="rId34"/>
    <p:sldId id="359" r:id="rId35"/>
    <p:sldId id="314" r:id="rId36"/>
    <p:sldId id="272" r:id="rId37"/>
    <p:sldId id="338" r:id="rId38"/>
    <p:sldId id="353" r:id="rId39"/>
    <p:sldId id="339" r:id="rId40"/>
    <p:sldId id="326" r:id="rId41"/>
    <p:sldId id="274" r:id="rId42"/>
    <p:sldId id="275" r:id="rId43"/>
    <p:sldId id="366" r:id="rId44"/>
    <p:sldId id="277" r:id="rId45"/>
  </p:sldIdLst>
  <p:sldSz cx="12161838" cy="6858000"/>
  <p:notesSz cx="6858000" cy="9144000"/>
  <p:custDataLst>
    <p:tags r:id="rId4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196F"/>
    <a:srgbClr val="006F96"/>
    <a:srgbClr val="FBD1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5" autoAdjust="0"/>
    <p:restoredTop sz="90214" autoAdjust="0"/>
  </p:normalViewPr>
  <p:slideViewPr>
    <p:cSldViewPr>
      <p:cViewPr varScale="1">
        <p:scale>
          <a:sx n="65" d="100"/>
          <a:sy n="65" d="100"/>
        </p:scale>
        <p:origin x="822" y="78"/>
      </p:cViewPr>
      <p:guideLst>
        <p:guide orient="horz" pos="2160"/>
        <p:guide pos="383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393E71-07F5-488B-AE25-F3CA7D5BF9F6}" type="datetimeFigureOut">
              <a:rPr lang="en-US" smtClean="0"/>
              <a:t>11/24/2021</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6B2E6C-2AFC-4020-8547-494ABD7E6602}" type="slidenum">
              <a:rPr lang="en-US" smtClean="0"/>
              <a:t>‹#›</a:t>
            </a:fld>
            <a:endParaRPr lang="en-US"/>
          </a:p>
        </p:txBody>
      </p:sp>
    </p:spTree>
    <p:extLst>
      <p:ext uri="{BB962C8B-B14F-4D97-AF65-F5344CB8AC3E}">
        <p14:creationId xmlns:p14="http://schemas.microsoft.com/office/powerpoint/2010/main" val="1915073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a:t>
            </a:fld>
            <a:endParaRPr lang="en-US"/>
          </a:p>
        </p:txBody>
      </p:sp>
    </p:spTree>
    <p:extLst>
      <p:ext uri="{BB962C8B-B14F-4D97-AF65-F5344CB8AC3E}">
        <p14:creationId xmlns:p14="http://schemas.microsoft.com/office/powerpoint/2010/main" val="2852619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21</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23</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25</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27</a:t>
            </a:fld>
            <a:endParaRPr lang="en-US"/>
          </a:p>
        </p:txBody>
      </p:sp>
    </p:spTree>
    <p:extLst>
      <p:ext uri="{BB962C8B-B14F-4D97-AF65-F5344CB8AC3E}">
        <p14:creationId xmlns:p14="http://schemas.microsoft.com/office/powerpoint/2010/main" val="33725791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28</a:t>
            </a:fld>
            <a:endParaRPr lang="en-US"/>
          </a:p>
        </p:txBody>
      </p:sp>
    </p:spTree>
    <p:extLst>
      <p:ext uri="{BB962C8B-B14F-4D97-AF65-F5344CB8AC3E}">
        <p14:creationId xmlns:p14="http://schemas.microsoft.com/office/powerpoint/2010/main" val="33725791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29</a:t>
            </a:fld>
            <a:endParaRPr lang="en-US"/>
          </a:p>
        </p:txBody>
      </p:sp>
    </p:spTree>
    <p:extLst>
      <p:ext uri="{BB962C8B-B14F-4D97-AF65-F5344CB8AC3E}">
        <p14:creationId xmlns:p14="http://schemas.microsoft.com/office/powerpoint/2010/main" val="33725791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30</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31</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32</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33</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9</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34</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Cát</a:t>
            </a:r>
            <a:r>
              <a:rPr lang="en-US" baseline="0"/>
              <a:t> Bà: Huyện Cát Hải, TP Hải Phòng</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36</a:t>
            </a:fld>
            <a:endParaRPr lang="en-US"/>
          </a:p>
        </p:txBody>
      </p:sp>
    </p:spTree>
    <p:extLst>
      <p:ext uri="{BB962C8B-B14F-4D97-AF65-F5344CB8AC3E}">
        <p14:creationId xmlns:p14="http://schemas.microsoft.com/office/powerpoint/2010/main" val="39168024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Luyện</a:t>
            </a:r>
            <a:r>
              <a:rPr lang="en-US" baseline="0"/>
              <a:t> luôn từ khó đọc nhé!</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37</a:t>
            </a:fld>
            <a:endParaRPr lang="en-US"/>
          </a:p>
        </p:txBody>
      </p:sp>
    </p:spTree>
    <p:extLst>
      <p:ext uri="{BB962C8B-B14F-4D97-AF65-F5344CB8AC3E}">
        <p14:creationId xmlns:p14="http://schemas.microsoft.com/office/powerpoint/2010/main" val="25495580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39</a:t>
            </a:fld>
            <a:endParaRPr lang="en-US"/>
          </a:p>
        </p:txBody>
      </p:sp>
    </p:spTree>
    <p:extLst>
      <p:ext uri="{BB962C8B-B14F-4D97-AF65-F5344CB8AC3E}">
        <p14:creationId xmlns:p14="http://schemas.microsoft.com/office/powerpoint/2010/main" val="3167440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Thầy</a:t>
            </a:r>
            <a:r>
              <a:rPr lang="en-US" baseline="0"/>
              <a:t> cô nên chiếu slide lên rồi mới chỉnh nhé. Nhìn lệch vậy chứ chiếu lên mới biết ạ</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10</a:t>
            </a:fld>
            <a:endParaRPr lang="en-US"/>
          </a:p>
        </p:txBody>
      </p:sp>
    </p:spTree>
    <p:extLst>
      <p:ext uri="{BB962C8B-B14F-4D97-AF65-F5344CB8AC3E}">
        <p14:creationId xmlns:p14="http://schemas.microsoft.com/office/powerpoint/2010/main" val="853899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11</a:t>
            </a:fld>
            <a:endParaRPr lang="en-US"/>
          </a:p>
        </p:txBody>
      </p:sp>
    </p:spTree>
    <p:extLst>
      <p:ext uri="{BB962C8B-B14F-4D97-AF65-F5344CB8AC3E}">
        <p14:creationId xmlns:p14="http://schemas.microsoft.com/office/powerpoint/2010/main" val="1312093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lưu</a:t>
            </a:r>
            <a:r>
              <a:rPr lang="en-US" baseline="0"/>
              <a:t> ý: hình minh hoạ “sắt” là thép, thép được tạo ra từ sắt.</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13</a:t>
            </a:fld>
            <a:endParaRPr lang="en-US"/>
          </a:p>
        </p:txBody>
      </p:sp>
    </p:spTree>
    <p:extLst>
      <p:ext uri="{BB962C8B-B14F-4D97-AF65-F5344CB8AC3E}">
        <p14:creationId xmlns:p14="http://schemas.microsoft.com/office/powerpoint/2010/main" val="2072191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Ôn</a:t>
            </a:r>
            <a:r>
              <a:rPr lang="en-US" baseline="0"/>
              <a:t> lại</a:t>
            </a:r>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15</a:t>
            </a:fld>
            <a:endParaRPr lang="en-US"/>
          </a:p>
        </p:txBody>
      </p:sp>
    </p:spTree>
    <p:extLst>
      <p:ext uri="{BB962C8B-B14F-4D97-AF65-F5344CB8AC3E}">
        <p14:creationId xmlns:p14="http://schemas.microsoft.com/office/powerpoint/2010/main" val="67674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Hay còn</a:t>
            </a:r>
            <a:r>
              <a:rPr lang="en-US" baseline="0"/>
              <a:t> gọi là CHIM ĐA ĐA </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16</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17</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18</a:t>
            </a:fld>
            <a:endParaRPr lang="en-US"/>
          </a:p>
        </p:txBody>
      </p:sp>
    </p:spTree>
    <p:extLst>
      <p:ext uri="{BB962C8B-B14F-4D97-AF65-F5344CB8AC3E}">
        <p14:creationId xmlns:p14="http://schemas.microsoft.com/office/powerpoint/2010/main" val="2903795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a:t>Click to edit Master title style</a:t>
            </a:r>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59D0918-B3BC-4D15-9AF8-385E8378AD06}" type="datetimeFigureOut">
              <a:rPr lang="en-US" smtClean="0"/>
              <a:t>11/24/2021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914579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9D0918-B3BC-4D15-9AF8-385E8378AD06}" type="datetimeFigureOut">
              <a:rPr lang="en-US" smtClean="0"/>
              <a:t>11/24/2021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4147723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08678" y="1600201"/>
            <a:ext cx="7176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188126" y="1600201"/>
            <a:ext cx="7178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59D0918-B3BC-4D15-9AF8-385E8378AD06}" type="datetimeFigureOut">
              <a:rPr lang="en-US" smtClean="0"/>
              <a:t>11/24/2021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991400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8"/>
            <a:ext cx="10945654"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59D0918-B3BC-4D15-9AF8-385E8378AD06}" type="datetimeFigureOut">
              <a:rPr lang="en-US" smtClean="0"/>
              <a:t>11/24/2021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9213513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9D0918-B3BC-4D15-9AF8-385E8378AD06}" type="datetimeFigureOut">
              <a:rPr lang="en-US" smtClean="0"/>
              <a:t>11/24/2021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8805854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9D0918-B3BC-4D15-9AF8-385E8378AD06}" type="datetimeFigureOut">
              <a:rPr lang="en-US" smtClean="0"/>
              <a:t>11/24/2021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8479234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9D0918-B3BC-4D15-9AF8-385E8378AD06}" type="datetimeFigureOut">
              <a:rPr lang="en-US" smtClean="0"/>
              <a:t>11/24/2021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9916269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9D0918-B3BC-4D15-9AF8-385E8378AD06}" type="datetimeFigureOut">
              <a:rPr lang="en-US" smtClean="0"/>
              <a:t>11/24/2021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7669237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9D0918-B3BC-4D15-9AF8-385E8378AD06}" type="datetimeFigureOut">
              <a:rPr lang="en-US" smtClean="0"/>
              <a:t>11/24/2021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0961630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9D0918-B3BC-4D15-9AF8-385E8378AD06}" type="datetimeFigureOut">
              <a:rPr lang="en-US" smtClean="0"/>
              <a:t>11/24/2021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0445147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9D0918-B3BC-4D15-9AF8-385E8378AD06}" type="datetimeFigureOut">
              <a:rPr lang="en-US" smtClean="0"/>
              <a:t>11/24/2021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881954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t>11/24/2021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0226305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9D0918-B3BC-4D15-9AF8-385E8378AD06}" type="datetimeFigureOut">
              <a:rPr lang="en-US" smtClean="0"/>
              <a:t>11/24/2021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118221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9D0918-B3BC-4D15-9AF8-385E8378AD06}" type="datetimeFigureOut">
              <a:rPr lang="en-US" smtClean="0"/>
              <a:t>11/24/2021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5993014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11/24/2021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4768208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11/24/2021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6880057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t>11/24/2021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5960126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t>11/24/2021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48452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t>11/24/2021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407616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t>11/24/2021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323078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t>11/24/2021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622219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t>11/24/2021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973937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t>11/24/2021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020607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t>11/24/2021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405227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t>11/24/2021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970143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9D0918-B3BC-4D15-9AF8-385E8378AD06}" type="datetimeFigureOut">
              <a:rPr lang="en-US" smtClean="0"/>
              <a:t>11/24/2021</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38271-59F9-4398-B3B9-61938CFED463}" type="slidenum">
              <a:rPr lang="en-US" smtClean="0"/>
              <a:t>‹#›</a:t>
            </a:fld>
            <a:endParaRPr lang="en-US"/>
          </a:p>
        </p:txBody>
      </p:sp>
    </p:spTree>
    <p:extLst>
      <p:ext uri="{BB962C8B-B14F-4D97-AF65-F5344CB8AC3E}">
        <p14:creationId xmlns:p14="http://schemas.microsoft.com/office/powerpoint/2010/main" val="88756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71" r:id="rId4"/>
    <p:sldLayoutId id="2147483670" r:id="rId5"/>
    <p:sldLayoutId id="2147483669" r:id="rId6"/>
    <p:sldLayoutId id="2147483663" r:id="rId7"/>
    <p:sldLayoutId id="2147483662" r:id="rId8"/>
    <p:sldLayoutId id="2147483661" r:id="rId9"/>
    <p:sldLayoutId id="2147483651" r:id="rId10"/>
    <p:sldLayoutId id="2147483652" r:id="rId11"/>
    <p:sldLayoutId id="2147483653" r:id="rId12"/>
    <p:sldLayoutId id="2147483654" r:id="rId13"/>
    <p:sldLayoutId id="2147483668" r:id="rId14"/>
    <p:sldLayoutId id="2147483667" r:id="rId15"/>
    <p:sldLayoutId id="2147483666" r:id="rId16"/>
    <p:sldLayoutId id="2147483655" r:id="rId17"/>
    <p:sldLayoutId id="2147483672" r:id="rId18"/>
    <p:sldLayoutId id="2147483665" r:id="rId19"/>
    <p:sldLayoutId id="2147483664" r:id="rId20"/>
    <p:sldLayoutId id="2147483660" r:id="rId21"/>
    <p:sldLayoutId id="2147483656" r:id="rId22"/>
    <p:sldLayoutId id="2147483657" r:id="rId23"/>
    <p:sldLayoutId id="2147483658" r:id="rId24"/>
    <p:sldLayoutId id="2147483659" r:id="rId2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7.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slide" Target="slide7.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3.xml"/><Relationship Id="rId11" Type="http://schemas.openxmlformats.org/officeDocument/2006/relationships/image" Target="../media/image8.png"/><Relationship Id="rId5" Type="http://schemas.openxmlformats.org/officeDocument/2006/relationships/image" Target="../media/image5.png"/><Relationship Id="rId15" Type="http://schemas.openxmlformats.org/officeDocument/2006/relationships/image" Target="../media/image10.png"/><Relationship Id="rId10" Type="http://schemas.openxmlformats.org/officeDocument/2006/relationships/slide" Target="slide8.xml"/><Relationship Id="rId4" Type="http://schemas.openxmlformats.org/officeDocument/2006/relationships/slide" Target="slide4.xml"/><Relationship Id="rId9" Type="http://schemas.openxmlformats.org/officeDocument/2006/relationships/image" Target="../media/image7.png"/><Relationship Id="rId14" Type="http://schemas.openxmlformats.org/officeDocument/2006/relationships/slide" Target="slide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30.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wmv"/><Relationship Id="rId1" Type="http://schemas.microsoft.com/office/2007/relationships/media" Target="../media/media2.wmv"/><Relationship Id="rId5" Type="http://schemas.openxmlformats.org/officeDocument/2006/relationships/image" Target="../media/image31.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3.wmv"/><Relationship Id="rId1" Type="http://schemas.microsoft.com/office/2007/relationships/media" Target="../media/media3.wmv"/><Relationship Id="rId5" Type="http://schemas.openxmlformats.org/officeDocument/2006/relationships/image" Target="../media/image32.png"/><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3.png"/><Relationship Id="rId5" Type="http://schemas.microsoft.com/office/2007/relationships/hdphoto" Target="../media/hdphoto1.wdp"/><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5.png"/><Relationship Id="rId5" Type="http://schemas.microsoft.com/office/2007/relationships/hdphoto" Target="../media/hdphoto1.wdp"/><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2.xml"/><Relationship Id="rId1" Type="http://schemas.openxmlformats.org/officeDocument/2006/relationships/slideLayout" Target="../slideLayouts/slideLayout17.xml"/><Relationship Id="rId4" Type="http://schemas.openxmlformats.org/officeDocument/2006/relationships/image" Target="../media/image11.gi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2.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2.xml"/><Relationship Id="rId1" Type="http://schemas.openxmlformats.org/officeDocument/2006/relationships/slideLayout" Target="../slideLayouts/slideLayout17.xml"/><Relationship Id="rId4" Type="http://schemas.openxmlformats.org/officeDocument/2006/relationships/image" Target="../media/image11.gif"/></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2.xml"/><Relationship Id="rId1" Type="http://schemas.openxmlformats.org/officeDocument/2006/relationships/slideLayout" Target="../slideLayouts/slideLayout1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2.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2.xml"/><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0" y="0"/>
            <a:ext cx="12161838" cy="3022600"/>
          </a:xfrm>
          <a:prstGeom prst="rect">
            <a:avLst/>
          </a:prstGeom>
          <a:solidFill>
            <a:srgbClr val="0086EA"/>
          </a:solidFill>
          <a:effectLst>
            <a:glow rad="50800">
              <a:schemeClr val="accent5">
                <a:satMod val="175000"/>
                <a:alpha val="18000"/>
              </a:schemeClr>
            </a:glow>
          </a:effectLst>
        </p:spPr>
        <p:txBody>
          <a:bodyPr vert="horz" lIns="91294" tIns="45647" rIns="91294" bIns="45647"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10600" b="1">
              <a:solidFill>
                <a:srgbClr val="0070C0"/>
              </a:solidFill>
              <a:latin typeface="Arial-Rounded" pitchFamily="34" charset="0"/>
              <a:ea typeface="Arial-Rounded" pitchFamily="34" charset="0"/>
              <a:cs typeface="Arial-Rounded" pitchFamily="34" charset="0"/>
            </a:endParaRPr>
          </a:p>
        </p:txBody>
      </p:sp>
      <p:pic>
        <p:nvPicPr>
          <p:cNvPr id="3074" name="Picture 2" descr="Bộ SGK Lớp 6 - Kết nối tri thức với cuộc sống - Công ty Cổ phần Đầu tư và  Phát triển Giáo dục Phương Na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333"/>
          <a:stretch/>
        </p:blipFill>
        <p:spPr bwMode="auto">
          <a:xfrm>
            <a:off x="329384" y="462491"/>
            <a:ext cx="2039642" cy="187430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394362" y="1254919"/>
            <a:ext cx="8330788" cy="1325563"/>
          </a:xfrm>
        </p:spPr>
        <p:txBody>
          <a:bodyPr>
            <a:noAutofit/>
          </a:bodyPr>
          <a:lstStyle/>
          <a:p>
            <a:pPr algn="ctr"/>
            <a:r>
              <a:rPr lang="en-US" sz="10600" b="1">
                <a:solidFill>
                  <a:schemeClr val="bg1"/>
                </a:solidFill>
                <a:latin typeface="AvantGarde" pitchFamily="2" charset="0"/>
                <a:ea typeface="AvantGarde" pitchFamily="2" charset="0"/>
                <a:cs typeface="AvantGarde" pitchFamily="2" charset="0"/>
              </a:rPr>
              <a:t>TIẾNG VIỆT </a:t>
            </a:r>
            <a:r>
              <a:rPr lang="en-US" sz="10600" b="1">
                <a:solidFill>
                  <a:schemeClr val="bg1"/>
                </a:solidFill>
                <a:latin typeface=".VnArial" pitchFamily="34" charset="0"/>
                <a:ea typeface="AvantGarde" pitchFamily="2" charset="0"/>
                <a:cs typeface="AvantGarde" pitchFamily="2" charset="0"/>
              </a:rPr>
              <a:t>1</a:t>
            </a:r>
          </a:p>
        </p:txBody>
      </p:sp>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1513" y="4205197"/>
            <a:ext cx="4512126" cy="218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623003"/>
            <a:ext cx="3439518" cy="4234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a:xfrm flipH="1" flipV="1">
            <a:off x="0" y="6807200"/>
            <a:ext cx="12161838" cy="16933"/>
          </a:xfrm>
          <a:prstGeom prst="line">
            <a:avLst/>
          </a:prstGeom>
          <a:ln w="88900">
            <a:solidFill>
              <a:srgbClr val="0086E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6983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212" b="64890"/>
          <a:stretch/>
        </p:blipFill>
        <p:spPr>
          <a:xfrm>
            <a:off x="841263" y="106371"/>
            <a:ext cx="10126661" cy="5161474"/>
          </a:xfrm>
          <a:prstGeom prst="rect">
            <a:avLst/>
          </a:prstGeom>
        </p:spPr>
      </p:pic>
      <p:sp>
        <p:nvSpPr>
          <p:cNvPr id="2" name="Rectangle 1"/>
          <p:cNvSpPr/>
          <p:nvPr/>
        </p:nvSpPr>
        <p:spPr>
          <a:xfrm>
            <a:off x="-40914" y="-281607"/>
            <a:ext cx="11696009" cy="1958008"/>
          </a:xfrm>
          <a:custGeom>
            <a:avLst/>
            <a:gdLst>
              <a:gd name="connsiteX0" fmla="*/ 0 w 9144000"/>
              <a:gd name="connsiteY0" fmla="*/ 0 h 1373524"/>
              <a:gd name="connsiteX1" fmla="*/ 9144000 w 9144000"/>
              <a:gd name="connsiteY1" fmla="*/ 0 h 1373524"/>
              <a:gd name="connsiteX2" fmla="*/ 9144000 w 9144000"/>
              <a:gd name="connsiteY2" fmla="*/ 1373524 h 1373524"/>
              <a:gd name="connsiteX3" fmla="*/ 0 w 9144000"/>
              <a:gd name="connsiteY3" fmla="*/ 1373524 h 1373524"/>
              <a:gd name="connsiteX4" fmla="*/ 0 w 91440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05000 w 9207500"/>
              <a:gd name="connsiteY3" fmla="*/ 11430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30400 w 9207500"/>
              <a:gd name="connsiteY3" fmla="*/ 10795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098800 w 9207500"/>
              <a:gd name="connsiteY3" fmla="*/ 1181100 h 1373524"/>
              <a:gd name="connsiteX4" fmla="*/ 1930400 w 9207500"/>
              <a:gd name="connsiteY4" fmla="*/ 1079500 h 1373524"/>
              <a:gd name="connsiteX5" fmla="*/ 0 w 9207500"/>
              <a:gd name="connsiteY5" fmla="*/ 992524 h 1373524"/>
              <a:gd name="connsiteX6" fmla="*/ 63500 w 9207500"/>
              <a:gd name="connsiteY6"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733800 w 9207500"/>
              <a:gd name="connsiteY3" fmla="*/ 1244600 h 1373524"/>
              <a:gd name="connsiteX4" fmla="*/ 3098800 w 9207500"/>
              <a:gd name="connsiteY4" fmla="*/ 1181100 h 1373524"/>
              <a:gd name="connsiteX5" fmla="*/ 1930400 w 9207500"/>
              <a:gd name="connsiteY5" fmla="*/ 1079500 h 1373524"/>
              <a:gd name="connsiteX6" fmla="*/ 0 w 9207500"/>
              <a:gd name="connsiteY6" fmla="*/ 992524 h 1373524"/>
              <a:gd name="connsiteX7" fmla="*/ 63500 w 9207500"/>
              <a:gd name="connsiteY7"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4318000 w 9207500"/>
              <a:gd name="connsiteY3" fmla="*/ 1282700 h 1373524"/>
              <a:gd name="connsiteX4" fmla="*/ 3733800 w 9207500"/>
              <a:gd name="connsiteY4" fmla="*/ 1244600 h 1373524"/>
              <a:gd name="connsiteX5" fmla="*/ 3098800 w 9207500"/>
              <a:gd name="connsiteY5" fmla="*/ 1181100 h 1373524"/>
              <a:gd name="connsiteX6" fmla="*/ 1930400 w 9207500"/>
              <a:gd name="connsiteY6" fmla="*/ 1079500 h 1373524"/>
              <a:gd name="connsiteX7" fmla="*/ 0 w 9207500"/>
              <a:gd name="connsiteY7" fmla="*/ 992524 h 1373524"/>
              <a:gd name="connsiteX8" fmla="*/ 63500 w 9207500"/>
              <a:gd name="connsiteY8"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5080000 w 9207500"/>
              <a:gd name="connsiteY3" fmla="*/ 1308100 h 1373524"/>
              <a:gd name="connsiteX4" fmla="*/ 4318000 w 9207500"/>
              <a:gd name="connsiteY4" fmla="*/ 1282700 h 1373524"/>
              <a:gd name="connsiteX5" fmla="*/ 3733800 w 9207500"/>
              <a:gd name="connsiteY5" fmla="*/ 1244600 h 1373524"/>
              <a:gd name="connsiteX6" fmla="*/ 3098800 w 9207500"/>
              <a:gd name="connsiteY6" fmla="*/ 1181100 h 1373524"/>
              <a:gd name="connsiteX7" fmla="*/ 1930400 w 9207500"/>
              <a:gd name="connsiteY7" fmla="*/ 1079500 h 1373524"/>
              <a:gd name="connsiteX8" fmla="*/ 0 w 9207500"/>
              <a:gd name="connsiteY8" fmla="*/ 992524 h 1373524"/>
              <a:gd name="connsiteX9" fmla="*/ 63500 w 9207500"/>
              <a:gd name="connsiteY9"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6070600 w 9207500"/>
              <a:gd name="connsiteY3" fmla="*/ 1270000 h 1373524"/>
              <a:gd name="connsiteX4" fmla="*/ 5080000 w 9207500"/>
              <a:gd name="connsiteY4" fmla="*/ 1308100 h 1373524"/>
              <a:gd name="connsiteX5" fmla="*/ 4318000 w 9207500"/>
              <a:gd name="connsiteY5" fmla="*/ 1282700 h 1373524"/>
              <a:gd name="connsiteX6" fmla="*/ 3733800 w 9207500"/>
              <a:gd name="connsiteY6" fmla="*/ 1244600 h 1373524"/>
              <a:gd name="connsiteX7" fmla="*/ 3098800 w 9207500"/>
              <a:gd name="connsiteY7" fmla="*/ 1181100 h 1373524"/>
              <a:gd name="connsiteX8" fmla="*/ 1930400 w 9207500"/>
              <a:gd name="connsiteY8" fmla="*/ 1079500 h 1373524"/>
              <a:gd name="connsiteX9" fmla="*/ 0 w 9207500"/>
              <a:gd name="connsiteY9" fmla="*/ 992524 h 1373524"/>
              <a:gd name="connsiteX10" fmla="*/ 63500 w 9207500"/>
              <a:gd name="connsiteY10" fmla="*/ 0 h 1373524"/>
              <a:gd name="connsiteX0" fmla="*/ 63500 w 9207500"/>
              <a:gd name="connsiteY0" fmla="*/ 0 h 1436045"/>
              <a:gd name="connsiteX1" fmla="*/ 9207500 w 9207500"/>
              <a:gd name="connsiteY1" fmla="*/ 0 h 1436045"/>
              <a:gd name="connsiteX2" fmla="*/ 9207500 w 9207500"/>
              <a:gd name="connsiteY2" fmla="*/ 1373524 h 1436045"/>
              <a:gd name="connsiteX3" fmla="*/ 6731000 w 9207500"/>
              <a:gd name="connsiteY3" fmla="*/ 1168400 h 1436045"/>
              <a:gd name="connsiteX4" fmla="*/ 6070600 w 9207500"/>
              <a:gd name="connsiteY4" fmla="*/ 1270000 h 1436045"/>
              <a:gd name="connsiteX5" fmla="*/ 5080000 w 9207500"/>
              <a:gd name="connsiteY5" fmla="*/ 1308100 h 1436045"/>
              <a:gd name="connsiteX6" fmla="*/ 4318000 w 9207500"/>
              <a:gd name="connsiteY6" fmla="*/ 1282700 h 1436045"/>
              <a:gd name="connsiteX7" fmla="*/ 3733800 w 9207500"/>
              <a:gd name="connsiteY7" fmla="*/ 1244600 h 1436045"/>
              <a:gd name="connsiteX8" fmla="*/ 3098800 w 9207500"/>
              <a:gd name="connsiteY8" fmla="*/ 1181100 h 1436045"/>
              <a:gd name="connsiteX9" fmla="*/ 1930400 w 9207500"/>
              <a:gd name="connsiteY9" fmla="*/ 1079500 h 1436045"/>
              <a:gd name="connsiteX10" fmla="*/ 0 w 9207500"/>
              <a:gd name="connsiteY10" fmla="*/ 992524 h 1436045"/>
              <a:gd name="connsiteX11" fmla="*/ 63500 w 9207500"/>
              <a:gd name="connsiteY11" fmla="*/ 0 h 1436045"/>
              <a:gd name="connsiteX0" fmla="*/ 63500 w 9207500"/>
              <a:gd name="connsiteY0" fmla="*/ 0 h 1373524"/>
              <a:gd name="connsiteX1" fmla="*/ 9207500 w 9207500"/>
              <a:gd name="connsiteY1" fmla="*/ 0 h 1373524"/>
              <a:gd name="connsiteX2" fmla="*/ 9207500 w 9207500"/>
              <a:gd name="connsiteY2" fmla="*/ 1373524 h 1373524"/>
              <a:gd name="connsiteX3" fmla="*/ 6731000 w 9207500"/>
              <a:gd name="connsiteY3" fmla="*/ 1168400 h 1373524"/>
              <a:gd name="connsiteX4" fmla="*/ 6070600 w 9207500"/>
              <a:gd name="connsiteY4" fmla="*/ 1270000 h 1373524"/>
              <a:gd name="connsiteX5" fmla="*/ 5080000 w 9207500"/>
              <a:gd name="connsiteY5" fmla="*/ 1308100 h 1373524"/>
              <a:gd name="connsiteX6" fmla="*/ 4318000 w 9207500"/>
              <a:gd name="connsiteY6" fmla="*/ 1282700 h 1373524"/>
              <a:gd name="connsiteX7" fmla="*/ 3733800 w 9207500"/>
              <a:gd name="connsiteY7" fmla="*/ 1244600 h 1373524"/>
              <a:gd name="connsiteX8" fmla="*/ 3098800 w 9207500"/>
              <a:gd name="connsiteY8" fmla="*/ 1181100 h 1373524"/>
              <a:gd name="connsiteX9" fmla="*/ 1930400 w 9207500"/>
              <a:gd name="connsiteY9" fmla="*/ 1079500 h 1373524"/>
              <a:gd name="connsiteX10" fmla="*/ 0 w 9207500"/>
              <a:gd name="connsiteY10" fmla="*/ 992524 h 1373524"/>
              <a:gd name="connsiteX11" fmla="*/ 63500 w 9207500"/>
              <a:gd name="connsiteY11" fmla="*/ 0 h 1373524"/>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024326"/>
              <a:gd name="connsiteY0" fmla="*/ 12700 h 1320800"/>
              <a:gd name="connsiteX1" fmla="*/ 8826500 w 9024326"/>
              <a:gd name="connsiteY1" fmla="*/ 0 h 1320800"/>
              <a:gd name="connsiteX2" fmla="*/ 9004300 w 9024326"/>
              <a:gd name="connsiteY2" fmla="*/ 662324 h 1320800"/>
              <a:gd name="connsiteX3" fmla="*/ 6731000 w 9024326"/>
              <a:gd name="connsiteY3" fmla="*/ 1181100 h 1320800"/>
              <a:gd name="connsiteX4" fmla="*/ 6070600 w 9024326"/>
              <a:gd name="connsiteY4" fmla="*/ 1282700 h 1320800"/>
              <a:gd name="connsiteX5" fmla="*/ 5080000 w 9024326"/>
              <a:gd name="connsiteY5" fmla="*/ 1320800 h 1320800"/>
              <a:gd name="connsiteX6" fmla="*/ 4318000 w 9024326"/>
              <a:gd name="connsiteY6" fmla="*/ 1295400 h 1320800"/>
              <a:gd name="connsiteX7" fmla="*/ 3733800 w 9024326"/>
              <a:gd name="connsiteY7" fmla="*/ 1257300 h 1320800"/>
              <a:gd name="connsiteX8" fmla="*/ 3098800 w 9024326"/>
              <a:gd name="connsiteY8" fmla="*/ 1193800 h 1320800"/>
              <a:gd name="connsiteX9" fmla="*/ 1930400 w 9024326"/>
              <a:gd name="connsiteY9" fmla="*/ 1092200 h 1320800"/>
              <a:gd name="connsiteX10" fmla="*/ 0 w 9024326"/>
              <a:gd name="connsiteY10" fmla="*/ 1005224 h 1320800"/>
              <a:gd name="connsiteX11" fmla="*/ 63500 w 9024326"/>
              <a:gd name="connsiteY11" fmla="*/ 12700 h 1320800"/>
              <a:gd name="connsiteX0" fmla="*/ 63500 w 8826500"/>
              <a:gd name="connsiteY0" fmla="*/ 12700 h 1320800"/>
              <a:gd name="connsiteX1" fmla="*/ 8826500 w 8826500"/>
              <a:gd name="connsiteY1" fmla="*/ 0 h 1320800"/>
              <a:gd name="connsiteX2" fmla="*/ 85852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57900 w 8826500"/>
              <a:gd name="connsiteY4" fmla="*/ 12700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97662 w 8793762"/>
              <a:gd name="connsiteY9" fmla="*/ 1092200 h 1320800"/>
              <a:gd name="connsiteX10" fmla="*/ 0 w 8793762"/>
              <a:gd name="connsiteY10" fmla="*/ 1195983 h 1320800"/>
              <a:gd name="connsiteX11" fmla="*/ 30762 w 8793762"/>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75837 w 8793762"/>
              <a:gd name="connsiteY9" fmla="*/ 1219373 h 1320800"/>
              <a:gd name="connsiteX10" fmla="*/ 0 w 8793762"/>
              <a:gd name="connsiteY10" fmla="*/ 1195983 h 1320800"/>
              <a:gd name="connsiteX11" fmla="*/ 30762 w 8793762"/>
              <a:gd name="connsiteY11" fmla="*/ 12700 h 1320800"/>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19373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11975 w 8793762"/>
              <a:gd name="connsiteY7" fmla="*/ 1320887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49903"/>
              <a:gd name="connsiteX1" fmla="*/ 8793762 w 8793762"/>
              <a:gd name="connsiteY1" fmla="*/ 0 h 1349903"/>
              <a:gd name="connsiteX2" fmla="*/ 8450862 w 8793762"/>
              <a:gd name="connsiteY2" fmla="*/ 662324 h 1349903"/>
              <a:gd name="connsiteX3" fmla="*/ 6749062 w 8793762"/>
              <a:gd name="connsiteY3" fmla="*/ 1206500 h 1349903"/>
              <a:gd name="connsiteX4" fmla="*/ 6037862 w 8793762"/>
              <a:gd name="connsiteY4" fmla="*/ 1308100 h 1349903"/>
              <a:gd name="connsiteX5" fmla="*/ 5047262 w 8793762"/>
              <a:gd name="connsiteY5" fmla="*/ 1320800 h 1349903"/>
              <a:gd name="connsiteX6" fmla="*/ 4350739 w 8793762"/>
              <a:gd name="connsiteY6" fmla="*/ 1349903 h 1349903"/>
              <a:gd name="connsiteX7" fmla="*/ 3711975 w 8793762"/>
              <a:gd name="connsiteY7" fmla="*/ 1320887 h 1349903"/>
              <a:gd name="connsiteX8" fmla="*/ 3066062 w 8793762"/>
              <a:gd name="connsiteY8" fmla="*/ 1320973 h 1349903"/>
              <a:gd name="connsiteX9" fmla="*/ 1875837 w 8793762"/>
              <a:gd name="connsiteY9" fmla="*/ 1246625 h 1349903"/>
              <a:gd name="connsiteX10" fmla="*/ 0 w 8793762"/>
              <a:gd name="connsiteY10" fmla="*/ 1195983 h 1349903"/>
              <a:gd name="connsiteX11" fmla="*/ 30762 w 8793762"/>
              <a:gd name="connsiteY11" fmla="*/ 12700 h 1349903"/>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47262 w 8793762"/>
              <a:gd name="connsiteY5" fmla="*/ 1320800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58175 w 8793762"/>
              <a:gd name="connsiteY5" fmla="*/ 1366219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37862 w 8793762"/>
              <a:gd name="connsiteY4" fmla="*/ 1308100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73876 h 1377154"/>
              <a:gd name="connsiteX10" fmla="*/ 0 w 8793762"/>
              <a:gd name="connsiteY10" fmla="*/ 1195983 h 1377154"/>
              <a:gd name="connsiteX11" fmla="*/ 30762 w 8793762"/>
              <a:gd name="connsiteY11" fmla="*/ 12700 h 1377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93762" h="1377154">
                <a:moveTo>
                  <a:pt x="30762" y="12700"/>
                </a:moveTo>
                <a:lnTo>
                  <a:pt x="8793762" y="0"/>
                </a:lnTo>
                <a:cubicBezTo>
                  <a:pt x="8726029" y="216541"/>
                  <a:pt x="8757088" y="462755"/>
                  <a:pt x="8450862" y="662324"/>
                </a:cubicBezTo>
                <a:cubicBezTo>
                  <a:pt x="8144636" y="861893"/>
                  <a:pt x="7364004" y="1115428"/>
                  <a:pt x="6956403" y="1197417"/>
                </a:cubicBezTo>
                <a:cubicBezTo>
                  <a:pt x="6534229" y="1282337"/>
                  <a:pt x="6313357" y="1305719"/>
                  <a:pt x="6048774" y="1335352"/>
                </a:cubicBezTo>
                <a:lnTo>
                  <a:pt x="5058175" y="1366219"/>
                </a:lnTo>
                <a:lnTo>
                  <a:pt x="4350739" y="1377154"/>
                </a:lnTo>
                <a:lnTo>
                  <a:pt x="3722888" y="1366306"/>
                </a:lnTo>
                <a:lnTo>
                  <a:pt x="3066062" y="1320973"/>
                </a:lnTo>
                <a:lnTo>
                  <a:pt x="1875837" y="1273876"/>
                </a:lnTo>
                <a:lnTo>
                  <a:pt x="0" y="1195983"/>
                </a:lnTo>
                <a:lnTo>
                  <a:pt x="30762" y="12700"/>
                </a:lnTo>
                <a:close/>
              </a:path>
            </a:pathLst>
          </a:cu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spcCol="0" rtlCol="0" anchor="ctr"/>
          <a:lstStyle/>
          <a:p>
            <a:pPr algn="ctr"/>
            <a:endParaRPr lang="en-US"/>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812" y="-16933"/>
            <a:ext cx="2203358" cy="2227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71213" y="32012"/>
            <a:ext cx="1127504" cy="697627"/>
          </a:xfrm>
          <a:prstGeom prst="rect">
            <a:avLst/>
          </a:prstGeom>
          <a:noFill/>
        </p:spPr>
        <p:txBody>
          <a:bodyPr wrap="square" lIns="121725" tIns="60862" rIns="121725" bIns="60862" rtlCol="0">
            <a:spAutoFit/>
          </a:bodyPr>
          <a:lstStyle/>
          <a:p>
            <a:pPr algn="ctr"/>
            <a:r>
              <a:rPr lang="en-US" sz="3700" b="1">
                <a:solidFill>
                  <a:schemeClr val="bg1"/>
                </a:solidFill>
                <a:latin typeface="Arrus-Black" pitchFamily="18" charset="0"/>
                <a:ea typeface="Arrus-Black" pitchFamily="18" charset="0"/>
                <a:cs typeface="Arrus-Black" pitchFamily="18" charset="0"/>
              </a:rPr>
              <a:t>Bài</a:t>
            </a:r>
          </a:p>
        </p:txBody>
      </p:sp>
      <p:sp>
        <p:nvSpPr>
          <p:cNvPr id="32" name="TextBox 31"/>
          <p:cNvSpPr txBox="1"/>
          <p:nvPr/>
        </p:nvSpPr>
        <p:spPr>
          <a:xfrm>
            <a:off x="1015111" y="481571"/>
            <a:ext cx="1127504" cy="943848"/>
          </a:xfrm>
          <a:prstGeom prst="rect">
            <a:avLst/>
          </a:prstGeom>
          <a:noFill/>
        </p:spPr>
        <p:txBody>
          <a:bodyPr wrap="square" lIns="121725" tIns="60862" rIns="121725" bIns="60862" rtlCol="0">
            <a:spAutoFit/>
          </a:bodyPr>
          <a:lstStyle/>
          <a:p>
            <a:pPr algn="ctr"/>
            <a:r>
              <a:rPr lang="en-US" sz="5300" b="1">
                <a:solidFill>
                  <a:srgbClr val="BD196F"/>
                </a:solidFill>
                <a:latin typeface=".VnCooper" pitchFamily="34" charset="0"/>
                <a:ea typeface="Arial-Rounded" pitchFamily="34" charset="0"/>
                <a:cs typeface="Arial-Rounded" pitchFamily="34" charset="0"/>
              </a:rPr>
              <a:t>48</a:t>
            </a:r>
          </a:p>
        </p:txBody>
      </p:sp>
      <p:grpSp>
        <p:nvGrpSpPr>
          <p:cNvPr id="29" name="Group 28"/>
          <p:cNvGrpSpPr/>
          <p:nvPr/>
        </p:nvGrpSpPr>
        <p:grpSpPr>
          <a:xfrm>
            <a:off x="171212" y="5352963"/>
            <a:ext cx="11700907" cy="1505037"/>
            <a:chOff x="695008" y="5406302"/>
            <a:chExt cx="10717370" cy="1505037"/>
          </a:xfrm>
        </p:grpSpPr>
        <p:sp>
          <p:nvSpPr>
            <p:cNvPr id="34" name="Title 1"/>
            <p:cNvSpPr txBox="1">
              <a:spLocks/>
            </p:cNvSpPr>
            <p:nvPr/>
          </p:nvSpPr>
          <p:spPr>
            <a:xfrm>
              <a:off x="695008" y="5406302"/>
              <a:ext cx="10717370"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20000"/>
                </a:lnSpc>
              </a:pPr>
              <a:r>
                <a:rPr lang="en-US" sz="5000" b="1">
                  <a:latin typeface="Arial-Rounded" pitchFamily="34" charset="0"/>
                  <a:ea typeface="Arial-Rounded" pitchFamily="34" charset="0"/>
                  <a:cs typeface="Arial-Rounded" pitchFamily="34" charset="0"/>
                </a:rPr>
                <a:t>  	Nam bắt nhịp cho tất cả các bạn hát.</a:t>
              </a:r>
            </a:p>
          </p:txBody>
        </p:sp>
        <p:sp>
          <p:nvSpPr>
            <p:cNvPr id="35" name="Title 1"/>
            <p:cNvSpPr txBox="1">
              <a:spLocks/>
            </p:cNvSpPr>
            <p:nvPr/>
          </p:nvSpPr>
          <p:spPr>
            <a:xfrm>
              <a:off x="2613236" y="5410251"/>
              <a:ext cx="183373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000" b="1">
                  <a:solidFill>
                    <a:srgbClr val="FF0000"/>
                  </a:solidFill>
                  <a:latin typeface="Arial-Rounded" pitchFamily="34" charset="0"/>
                  <a:ea typeface="Arial-Rounded" pitchFamily="34" charset="0"/>
                  <a:cs typeface="Arial-Rounded" pitchFamily="34" charset="0"/>
                </a:rPr>
                <a:t>ăt</a:t>
              </a:r>
            </a:p>
          </p:txBody>
        </p:sp>
        <p:sp>
          <p:nvSpPr>
            <p:cNvPr id="15" name="Title 1"/>
            <p:cNvSpPr txBox="1">
              <a:spLocks/>
            </p:cNvSpPr>
            <p:nvPr/>
          </p:nvSpPr>
          <p:spPr>
            <a:xfrm>
              <a:off x="9260652" y="5410251"/>
              <a:ext cx="183373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000" b="1">
                  <a:solidFill>
                    <a:srgbClr val="FF0000"/>
                  </a:solidFill>
                  <a:latin typeface="Arial-Rounded" pitchFamily="34" charset="0"/>
                  <a:ea typeface="Arial-Rounded" pitchFamily="34" charset="0"/>
                  <a:cs typeface="Arial-Rounded" pitchFamily="34" charset="0"/>
                </a:rPr>
                <a:t>at</a:t>
              </a:r>
            </a:p>
          </p:txBody>
        </p:sp>
        <p:sp>
          <p:nvSpPr>
            <p:cNvPr id="17" name="Title 1"/>
            <p:cNvSpPr txBox="1">
              <a:spLocks/>
            </p:cNvSpPr>
            <p:nvPr/>
          </p:nvSpPr>
          <p:spPr>
            <a:xfrm>
              <a:off x="5560341" y="5410251"/>
              <a:ext cx="183373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000" b="1">
                  <a:solidFill>
                    <a:srgbClr val="FF0000"/>
                  </a:solidFill>
                  <a:latin typeface="Arial-Rounded" pitchFamily="34" charset="0"/>
                  <a:ea typeface="Arial-Rounded" pitchFamily="34" charset="0"/>
                  <a:cs typeface="Arial-Rounded" pitchFamily="34" charset="0"/>
                </a:rPr>
                <a:t>ât</a:t>
              </a:r>
            </a:p>
          </p:txBody>
        </p:sp>
      </p:grpSp>
      <p:sp>
        <p:nvSpPr>
          <p:cNvPr id="5" name="Title 1"/>
          <p:cNvSpPr txBox="1">
            <a:spLocks/>
          </p:cNvSpPr>
          <p:nvPr/>
        </p:nvSpPr>
        <p:spPr>
          <a:xfrm>
            <a:off x="823119" y="175312"/>
            <a:ext cx="10717370"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8800" b="1">
                <a:solidFill>
                  <a:schemeClr val="bg1"/>
                </a:solidFill>
                <a:latin typeface="Arial-Rounded" pitchFamily="34" charset="0"/>
                <a:ea typeface="Arial-Rounded" pitchFamily="34" charset="0"/>
                <a:cs typeface="Arial-Rounded" pitchFamily="34" charset="0"/>
              </a:rPr>
              <a:t>at  ăt  ât</a:t>
            </a:r>
          </a:p>
        </p:txBody>
      </p:sp>
      <p:grpSp>
        <p:nvGrpSpPr>
          <p:cNvPr id="27" name="Group 26"/>
          <p:cNvGrpSpPr/>
          <p:nvPr/>
        </p:nvGrpSpPr>
        <p:grpSpPr>
          <a:xfrm>
            <a:off x="574823" y="1937273"/>
            <a:ext cx="3448696" cy="941185"/>
            <a:chOff x="63500" y="1429216"/>
            <a:chExt cx="2592937" cy="705889"/>
          </a:xfrm>
        </p:grpSpPr>
        <p:sp>
          <p:nvSpPr>
            <p:cNvPr id="4" name="Rounded Rectangle 3"/>
            <p:cNvSpPr/>
            <p:nvPr/>
          </p:nvSpPr>
          <p:spPr>
            <a:xfrm>
              <a:off x="384358" y="1429216"/>
              <a:ext cx="2272079" cy="705889"/>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a:latin typeface="Arial-Rounded" pitchFamily="34" charset="0"/>
                  <a:ea typeface="Arial-Rounded" pitchFamily="34" charset="0"/>
                  <a:cs typeface="Arial-Rounded" pitchFamily="34" charset="0"/>
                </a:rPr>
                <a:t>Nhận biết</a:t>
              </a:r>
            </a:p>
          </p:txBody>
        </p:sp>
        <p:sp>
          <p:nvSpPr>
            <p:cNvPr id="3" name="Oval 2"/>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a:solidFill>
                    <a:schemeClr val="tx1"/>
                  </a:solidFill>
                  <a:latin typeface="Arial Rounded MT Bold" pitchFamily="34" charset="0"/>
                  <a:ea typeface="Arial-Rounded" pitchFamily="34" charset="0"/>
                  <a:cs typeface="Arial-Rounded" pitchFamily="34" charset="0"/>
                </a:rPr>
                <a:t>2</a:t>
              </a:r>
            </a:p>
          </p:txBody>
        </p:sp>
      </p:grpSp>
      <mc:AlternateContent xmlns:mc="http://schemas.openxmlformats.org/markup-compatibility/2006">
        <mc:Choice xmlns:pslz="http://schemas.microsoft.com/office/powerpoint/2016/slidezoom" Requires="pslz">
          <p:graphicFrame>
            <p:nvGraphicFramePr>
              <p:cNvPr id="8" name="Slide Zoom 7">
                <a:extLst>
                  <a:ext uri="{FF2B5EF4-FFF2-40B4-BE49-F238E27FC236}">
                    <a16:creationId xmlns:a16="http://schemas.microsoft.com/office/drawing/2014/main" id="{920C0FBA-8AD6-4BA3-A439-C6001B844195}"/>
                  </a:ext>
                </a:extLst>
              </p:cNvPr>
              <p:cNvGraphicFramePr>
                <a:graphicFrameLocks noChangeAspect="1"/>
              </p:cNvGraphicFramePr>
              <p:nvPr>
                <p:extLst>
                  <p:ext uri="{D42A27DB-BD31-4B8C-83A1-F6EECF244321}">
                    <p14:modId xmlns:p14="http://schemas.microsoft.com/office/powerpoint/2010/main" val="3655160291"/>
                  </p:ext>
                </p:extLst>
              </p:nvPr>
            </p:nvGraphicFramePr>
            <p:xfrm>
              <a:off x="3108639" y="4702892"/>
              <a:ext cx="3040460" cy="1714500"/>
            </p:xfrm>
            <a:graphic>
              <a:graphicData uri="http://schemas.microsoft.com/office/powerpoint/2016/slidezoom">
                <pslz:sldZm>
                  <pslz:sldZmObj sldId="347" cId="4045948188">
                    <pslz:zmPr id="{B1092496-657E-4CF3-BD92-3450851ABA45}" returnToParent="0" transitionDur="1000">
                      <p166:blipFill xmlns:p166="http://schemas.microsoft.com/office/powerpoint/2016/6/main">
                        <a:blip r:embed="rId5"/>
                        <a:stretch>
                          <a:fillRect/>
                        </a:stretch>
                      </p166:blipFill>
                      <p166:spPr xmlns:p166="http://schemas.microsoft.com/office/powerpoint/2016/6/main">
                        <a:xfrm>
                          <a:off x="0" y="0"/>
                          <a:ext cx="3040460" cy="1714500"/>
                        </a:xfrm>
                        <a:prstGeom prst="rect">
                          <a:avLst/>
                        </a:prstGeom>
                        <a:ln w="3175">
                          <a:solidFill>
                            <a:prstClr val="ltGray"/>
                          </a:solidFill>
                        </a:ln>
                      </p166:spPr>
                    </pslz:zmPr>
                  </pslz:sldZmObj>
                </pslz:sldZm>
              </a:graphicData>
            </a:graphic>
          </p:graphicFrame>
        </mc:Choice>
        <mc:Fallback>
          <p:pic>
            <p:nvPicPr>
              <p:cNvPr id="8" name="Slide Zoom 7">
                <a:hlinkClick r:id="rId6" action="ppaction://hlinksldjump"/>
                <a:extLst>
                  <a:ext uri="{FF2B5EF4-FFF2-40B4-BE49-F238E27FC236}">
                    <a16:creationId xmlns:a16="http://schemas.microsoft.com/office/drawing/2014/main" id="{920C0FBA-8AD6-4BA3-A439-C6001B844195}"/>
                  </a:ext>
                </a:extLst>
              </p:cNvPr>
              <p:cNvPicPr>
                <a:picLocks noGrp="1" noRot="1" noChangeAspect="1" noMove="1" noResize="1" noEditPoints="1" noAdjustHandles="1" noChangeArrowheads="1" noChangeShapeType="1"/>
              </p:cNvPicPr>
              <p:nvPr/>
            </p:nvPicPr>
            <p:blipFill>
              <a:blip r:embed="rId5"/>
              <a:stretch>
                <a:fillRect/>
              </a:stretch>
            </p:blipFill>
            <p:spPr>
              <a:xfrm>
                <a:off x="3108639" y="4702892"/>
                <a:ext cx="304046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153371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125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down)">
                                      <p:cBhvr>
                                        <p:cTn id="12" dur="580">
                                          <p:stCondLst>
                                            <p:cond delay="0"/>
                                          </p:stCondLst>
                                        </p:cTn>
                                        <p:tgtEl>
                                          <p:spTgt spid="28"/>
                                        </p:tgtEl>
                                      </p:cBhvr>
                                    </p:animEffect>
                                    <p:anim calcmode="lin" valueType="num">
                                      <p:cBhvr>
                                        <p:cTn id="13"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8" dur="26">
                                          <p:stCondLst>
                                            <p:cond delay="650"/>
                                          </p:stCondLst>
                                        </p:cTn>
                                        <p:tgtEl>
                                          <p:spTgt spid="28"/>
                                        </p:tgtEl>
                                      </p:cBhvr>
                                      <p:to x="100000" y="60000"/>
                                    </p:animScale>
                                    <p:animScale>
                                      <p:cBhvr>
                                        <p:cTn id="19" dur="166" decel="50000">
                                          <p:stCondLst>
                                            <p:cond delay="676"/>
                                          </p:stCondLst>
                                        </p:cTn>
                                        <p:tgtEl>
                                          <p:spTgt spid="28"/>
                                        </p:tgtEl>
                                      </p:cBhvr>
                                      <p:to x="100000" y="100000"/>
                                    </p:animScale>
                                    <p:animScale>
                                      <p:cBhvr>
                                        <p:cTn id="20" dur="26">
                                          <p:stCondLst>
                                            <p:cond delay="1312"/>
                                          </p:stCondLst>
                                        </p:cTn>
                                        <p:tgtEl>
                                          <p:spTgt spid="28"/>
                                        </p:tgtEl>
                                      </p:cBhvr>
                                      <p:to x="100000" y="80000"/>
                                    </p:animScale>
                                    <p:animScale>
                                      <p:cBhvr>
                                        <p:cTn id="21" dur="166" decel="50000">
                                          <p:stCondLst>
                                            <p:cond delay="1338"/>
                                          </p:stCondLst>
                                        </p:cTn>
                                        <p:tgtEl>
                                          <p:spTgt spid="28"/>
                                        </p:tgtEl>
                                      </p:cBhvr>
                                      <p:to x="100000" y="100000"/>
                                    </p:animScale>
                                    <p:animScale>
                                      <p:cBhvr>
                                        <p:cTn id="22" dur="26">
                                          <p:stCondLst>
                                            <p:cond delay="1642"/>
                                          </p:stCondLst>
                                        </p:cTn>
                                        <p:tgtEl>
                                          <p:spTgt spid="28"/>
                                        </p:tgtEl>
                                      </p:cBhvr>
                                      <p:to x="100000" y="90000"/>
                                    </p:animScale>
                                    <p:animScale>
                                      <p:cBhvr>
                                        <p:cTn id="23" dur="166" decel="50000">
                                          <p:stCondLst>
                                            <p:cond delay="1668"/>
                                          </p:stCondLst>
                                        </p:cTn>
                                        <p:tgtEl>
                                          <p:spTgt spid="28"/>
                                        </p:tgtEl>
                                      </p:cBhvr>
                                      <p:to x="100000" y="100000"/>
                                    </p:animScale>
                                    <p:animScale>
                                      <p:cBhvr>
                                        <p:cTn id="24" dur="26">
                                          <p:stCondLst>
                                            <p:cond delay="1808"/>
                                          </p:stCondLst>
                                        </p:cTn>
                                        <p:tgtEl>
                                          <p:spTgt spid="28"/>
                                        </p:tgtEl>
                                      </p:cBhvr>
                                      <p:to x="100000" y="95000"/>
                                    </p:animScale>
                                    <p:animScale>
                                      <p:cBhvr>
                                        <p:cTn id="25" dur="166" decel="50000">
                                          <p:stCondLst>
                                            <p:cond delay="1834"/>
                                          </p:stCondLst>
                                        </p:cTn>
                                        <p:tgtEl>
                                          <p:spTgt spid="28"/>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wipe(down)">
                                      <p:cBhvr>
                                        <p:cTn id="28" dur="580">
                                          <p:stCondLst>
                                            <p:cond delay="0"/>
                                          </p:stCondLst>
                                        </p:cTn>
                                        <p:tgtEl>
                                          <p:spTgt spid="32"/>
                                        </p:tgtEl>
                                      </p:cBhvr>
                                    </p:animEffect>
                                    <p:anim calcmode="lin" valueType="num">
                                      <p:cBhvr>
                                        <p:cTn id="29"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34" dur="26">
                                          <p:stCondLst>
                                            <p:cond delay="650"/>
                                          </p:stCondLst>
                                        </p:cTn>
                                        <p:tgtEl>
                                          <p:spTgt spid="32"/>
                                        </p:tgtEl>
                                      </p:cBhvr>
                                      <p:to x="100000" y="60000"/>
                                    </p:animScale>
                                    <p:animScale>
                                      <p:cBhvr>
                                        <p:cTn id="35" dur="166" decel="50000">
                                          <p:stCondLst>
                                            <p:cond delay="676"/>
                                          </p:stCondLst>
                                        </p:cTn>
                                        <p:tgtEl>
                                          <p:spTgt spid="32"/>
                                        </p:tgtEl>
                                      </p:cBhvr>
                                      <p:to x="100000" y="100000"/>
                                    </p:animScale>
                                    <p:animScale>
                                      <p:cBhvr>
                                        <p:cTn id="36" dur="26">
                                          <p:stCondLst>
                                            <p:cond delay="1312"/>
                                          </p:stCondLst>
                                        </p:cTn>
                                        <p:tgtEl>
                                          <p:spTgt spid="32"/>
                                        </p:tgtEl>
                                      </p:cBhvr>
                                      <p:to x="100000" y="80000"/>
                                    </p:animScale>
                                    <p:animScale>
                                      <p:cBhvr>
                                        <p:cTn id="37" dur="166" decel="50000">
                                          <p:stCondLst>
                                            <p:cond delay="1338"/>
                                          </p:stCondLst>
                                        </p:cTn>
                                        <p:tgtEl>
                                          <p:spTgt spid="32"/>
                                        </p:tgtEl>
                                      </p:cBhvr>
                                      <p:to x="100000" y="100000"/>
                                    </p:animScale>
                                    <p:animScale>
                                      <p:cBhvr>
                                        <p:cTn id="38" dur="26">
                                          <p:stCondLst>
                                            <p:cond delay="1642"/>
                                          </p:stCondLst>
                                        </p:cTn>
                                        <p:tgtEl>
                                          <p:spTgt spid="32"/>
                                        </p:tgtEl>
                                      </p:cBhvr>
                                      <p:to x="100000" y="90000"/>
                                    </p:animScale>
                                    <p:animScale>
                                      <p:cBhvr>
                                        <p:cTn id="39" dur="166" decel="50000">
                                          <p:stCondLst>
                                            <p:cond delay="1668"/>
                                          </p:stCondLst>
                                        </p:cTn>
                                        <p:tgtEl>
                                          <p:spTgt spid="32"/>
                                        </p:tgtEl>
                                      </p:cBhvr>
                                      <p:to x="100000" y="100000"/>
                                    </p:animScale>
                                    <p:animScale>
                                      <p:cBhvr>
                                        <p:cTn id="40" dur="26">
                                          <p:stCondLst>
                                            <p:cond delay="1808"/>
                                          </p:stCondLst>
                                        </p:cTn>
                                        <p:tgtEl>
                                          <p:spTgt spid="32"/>
                                        </p:tgtEl>
                                      </p:cBhvr>
                                      <p:to x="100000" y="95000"/>
                                    </p:animScale>
                                    <p:animScale>
                                      <p:cBhvr>
                                        <p:cTn id="41" dur="166" decel="50000">
                                          <p:stCondLst>
                                            <p:cond delay="1834"/>
                                          </p:stCondLst>
                                        </p:cTn>
                                        <p:tgtEl>
                                          <p:spTgt spid="32"/>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left)">
                                      <p:cBhvr>
                                        <p:cTn id="4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2"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3924431" y="2881984"/>
            <a:ext cx="2123468" cy="1270916"/>
          </a:xfrm>
          <a:prstGeom prst="rect">
            <a:avLst/>
          </a:prstGeom>
          <a:solidFill>
            <a:schemeClr val="accent6">
              <a:lumMod val="20000"/>
              <a:lumOff val="80000"/>
            </a:schemeClr>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a:solidFill>
                  <a:srgbClr val="0070C0"/>
                </a:solidFill>
                <a:latin typeface="Arial-Rounded" pitchFamily="34" charset="0"/>
                <a:ea typeface="Arial-Rounded" pitchFamily="34" charset="0"/>
                <a:cs typeface="Arial-Rounded" pitchFamily="34" charset="0"/>
              </a:rPr>
              <a:t>h</a:t>
            </a:r>
          </a:p>
        </p:txBody>
      </p:sp>
      <p:sp>
        <p:nvSpPr>
          <p:cNvPr id="9" name="Title 1"/>
          <p:cNvSpPr txBox="1">
            <a:spLocks/>
          </p:cNvSpPr>
          <p:nvPr/>
        </p:nvSpPr>
        <p:spPr>
          <a:xfrm>
            <a:off x="6121244" y="2881984"/>
            <a:ext cx="2123468" cy="1270916"/>
          </a:xfrm>
          <a:prstGeom prst="rect">
            <a:avLst/>
          </a:prstGeom>
          <a:solidFill>
            <a:schemeClr val="accent6">
              <a:lumMod val="20000"/>
              <a:lumOff val="80000"/>
            </a:schemeClr>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a:solidFill>
                  <a:srgbClr val="FF0000"/>
                </a:solidFill>
                <a:latin typeface="Arial-Rounded" pitchFamily="34" charset="0"/>
                <a:ea typeface="Arial-Rounded" pitchFamily="34" charset="0"/>
                <a:cs typeface="Arial-Rounded" pitchFamily="34" charset="0"/>
              </a:rPr>
              <a:t>at</a:t>
            </a:r>
          </a:p>
        </p:txBody>
      </p:sp>
      <p:sp>
        <p:nvSpPr>
          <p:cNvPr id="10" name="Title 1"/>
          <p:cNvSpPr txBox="1">
            <a:spLocks/>
          </p:cNvSpPr>
          <p:nvPr/>
        </p:nvSpPr>
        <p:spPr>
          <a:xfrm>
            <a:off x="3925738" y="4265136"/>
            <a:ext cx="4295089" cy="1302244"/>
          </a:xfrm>
          <a:prstGeom prst="rect">
            <a:avLst/>
          </a:prstGeom>
          <a:solidFill>
            <a:schemeClr val="accent6">
              <a:lumMod val="20000"/>
              <a:lumOff val="80000"/>
            </a:schemeClr>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a:solidFill>
                  <a:srgbClr val="0070C0"/>
                </a:solidFill>
                <a:latin typeface="Arial-Rounded" pitchFamily="34" charset="0"/>
                <a:ea typeface="Arial-Rounded" pitchFamily="34" charset="0"/>
                <a:cs typeface="Arial-Rounded" pitchFamily="34" charset="0"/>
              </a:rPr>
              <a:t>h</a:t>
            </a:r>
            <a:r>
              <a:rPr lang="en-US" sz="8800">
                <a:solidFill>
                  <a:srgbClr val="FF0000"/>
                </a:solidFill>
                <a:latin typeface="Arial-Rounded" pitchFamily="34" charset="0"/>
                <a:ea typeface="Arial-Rounded" pitchFamily="34" charset="0"/>
                <a:cs typeface="Arial-Rounded" pitchFamily="34" charset="0"/>
              </a:rPr>
              <a:t>at</a:t>
            </a:r>
          </a:p>
        </p:txBody>
      </p:sp>
      <p:grpSp>
        <p:nvGrpSpPr>
          <p:cNvPr id="34" name="Group 33"/>
          <p:cNvGrpSpPr/>
          <p:nvPr/>
        </p:nvGrpSpPr>
        <p:grpSpPr>
          <a:xfrm>
            <a:off x="215396" y="203422"/>
            <a:ext cx="2621250" cy="941185"/>
            <a:chOff x="63500" y="1429216"/>
            <a:chExt cx="1970813" cy="705889"/>
          </a:xfrm>
        </p:grpSpPr>
        <p:sp>
          <p:nvSpPr>
            <p:cNvPr id="35" name="Rounded Rectangle 34"/>
            <p:cNvSpPr/>
            <p:nvPr/>
          </p:nvSpPr>
          <p:spPr>
            <a:xfrm>
              <a:off x="384358" y="1429216"/>
              <a:ext cx="1649955" cy="705889"/>
            </a:xfrm>
            <a:prstGeom prst="roundRect">
              <a:avLst/>
            </a:prstGeom>
            <a:solidFill>
              <a:srgbClr val="61D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Arial-Rounded" pitchFamily="34" charset="0"/>
                  <a:ea typeface="Arial-Rounded" pitchFamily="34" charset="0"/>
                  <a:cs typeface="Arial-Rounded" pitchFamily="34" charset="0"/>
                </a:rPr>
                <a:t>Đọc</a:t>
              </a:r>
            </a:p>
          </p:txBody>
        </p:sp>
        <p:sp>
          <p:nvSpPr>
            <p:cNvPr id="36" name="Oval 35"/>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Rounded MT Bold" pitchFamily="34" charset="0"/>
                  <a:ea typeface="Arial-Rounded" pitchFamily="34" charset="0"/>
                  <a:cs typeface="Arial-Rounded" pitchFamily="34" charset="0"/>
                </a:rPr>
                <a:t>3</a:t>
              </a:r>
            </a:p>
          </p:txBody>
        </p:sp>
      </p:grpSp>
      <p:sp>
        <p:nvSpPr>
          <p:cNvPr id="24" name="Title 1"/>
          <p:cNvSpPr txBox="1">
            <a:spLocks/>
          </p:cNvSpPr>
          <p:nvPr/>
        </p:nvSpPr>
        <p:spPr>
          <a:xfrm>
            <a:off x="2736671" y="1557788"/>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FF0000"/>
                </a:solidFill>
                <a:latin typeface="Arial-Rounded" pitchFamily="34" charset="0"/>
                <a:ea typeface="Arial-Rounded" pitchFamily="34" charset="0"/>
                <a:cs typeface="Arial-Rounded" pitchFamily="34" charset="0"/>
              </a:rPr>
              <a:t>at</a:t>
            </a:r>
          </a:p>
        </p:txBody>
      </p:sp>
      <p:sp>
        <p:nvSpPr>
          <p:cNvPr id="26" name="Title 1"/>
          <p:cNvSpPr txBox="1">
            <a:spLocks/>
          </p:cNvSpPr>
          <p:nvPr/>
        </p:nvSpPr>
        <p:spPr>
          <a:xfrm>
            <a:off x="5200952" y="1557788"/>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FF0000"/>
                </a:solidFill>
                <a:latin typeface="Arial-Rounded" pitchFamily="34" charset="0"/>
                <a:ea typeface="Arial-Rounded" pitchFamily="34" charset="0"/>
                <a:cs typeface="Arial-Rounded" pitchFamily="34" charset="0"/>
              </a:rPr>
              <a:t>ăt</a:t>
            </a:r>
          </a:p>
        </p:txBody>
      </p:sp>
      <p:sp>
        <p:nvSpPr>
          <p:cNvPr id="11" name="Title 1"/>
          <p:cNvSpPr txBox="1">
            <a:spLocks/>
          </p:cNvSpPr>
          <p:nvPr/>
        </p:nvSpPr>
        <p:spPr>
          <a:xfrm>
            <a:off x="5387584" y="4590144"/>
            <a:ext cx="2018038"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0070C0"/>
                </a:solidFill>
                <a:latin typeface="Arial-Rounded"/>
                <a:ea typeface="Arial-Rounded"/>
                <a:cs typeface="Arial-Rounded"/>
              </a:rPr>
              <a:t>́</a:t>
            </a:r>
            <a:endParaRPr lang="en-US" sz="8800">
              <a:solidFill>
                <a:srgbClr val="0070C0"/>
              </a:solidFill>
              <a:latin typeface="Arial-Rounded" pitchFamily="34" charset="0"/>
              <a:ea typeface="Arial-Rounded" pitchFamily="34" charset="0"/>
              <a:cs typeface="Arial-Rounded" pitchFamily="34" charset="0"/>
            </a:endParaRPr>
          </a:p>
        </p:txBody>
      </p:sp>
      <p:sp>
        <p:nvSpPr>
          <p:cNvPr id="12" name="Title 1"/>
          <p:cNvSpPr txBox="1">
            <a:spLocks/>
          </p:cNvSpPr>
          <p:nvPr/>
        </p:nvSpPr>
        <p:spPr>
          <a:xfrm>
            <a:off x="7641853" y="1557788"/>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FF0000"/>
                </a:solidFill>
                <a:latin typeface="Arial-Rounded" pitchFamily="34" charset="0"/>
                <a:ea typeface="Arial-Rounded" pitchFamily="34" charset="0"/>
                <a:cs typeface="Arial-Rounded" pitchFamily="34" charset="0"/>
              </a:rPr>
              <a:t>ât</a:t>
            </a:r>
          </a:p>
        </p:txBody>
      </p:sp>
    </p:spTree>
    <p:extLst>
      <p:ext uri="{BB962C8B-B14F-4D97-AF65-F5344CB8AC3E}">
        <p14:creationId xmlns:p14="http://schemas.microsoft.com/office/powerpoint/2010/main" val="761758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24" grpId="0"/>
      <p:bldP spid="26"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42519" y="1143000"/>
            <a:ext cx="5105400" cy="1323439"/>
          </a:xfrm>
          <a:prstGeom prst="rect">
            <a:avLst/>
          </a:prstGeom>
          <a:solidFill>
            <a:srgbClr val="FFC000"/>
          </a:solidFill>
        </p:spPr>
        <p:txBody>
          <a:bodyPr wrap="square" rtlCol="0">
            <a:spAutoFit/>
          </a:bodyPr>
          <a:lstStyle/>
          <a:p>
            <a:pPr algn="ctr"/>
            <a:r>
              <a:rPr lang="en-US" sz="8000">
                <a:latin typeface="Arial-Rounded" pitchFamily="34" charset="0"/>
                <a:ea typeface="Arial-Rounded" pitchFamily="34" charset="0"/>
                <a:cs typeface="Arial-Rounded" pitchFamily="34" charset="0"/>
              </a:rPr>
              <a:t>So sánh</a:t>
            </a:r>
          </a:p>
        </p:txBody>
      </p:sp>
      <p:sp>
        <p:nvSpPr>
          <p:cNvPr id="6" name="TextBox 5"/>
          <p:cNvSpPr txBox="1"/>
          <p:nvPr/>
        </p:nvSpPr>
        <p:spPr>
          <a:xfrm>
            <a:off x="2097995" y="3520733"/>
            <a:ext cx="2552700" cy="1862048"/>
          </a:xfrm>
          <a:prstGeom prst="rect">
            <a:avLst/>
          </a:prstGeom>
          <a:solidFill>
            <a:schemeClr val="accent5">
              <a:lumMod val="20000"/>
              <a:lumOff val="80000"/>
            </a:schemeClr>
          </a:solidFill>
        </p:spPr>
        <p:txBody>
          <a:bodyPr wrap="square" rtlCol="0">
            <a:spAutoFit/>
          </a:bodyPr>
          <a:lstStyle/>
          <a:p>
            <a:pPr algn="ctr"/>
            <a:r>
              <a:rPr lang="en-US" sz="11500">
                <a:latin typeface="Arial-Rounded" pitchFamily="34" charset="0"/>
                <a:ea typeface="Arial-Rounded" pitchFamily="34" charset="0"/>
                <a:cs typeface="Arial-Rounded" pitchFamily="34" charset="0"/>
              </a:rPr>
              <a:t>at</a:t>
            </a:r>
          </a:p>
        </p:txBody>
      </p:sp>
      <p:sp>
        <p:nvSpPr>
          <p:cNvPr id="7" name="TextBox 6"/>
          <p:cNvSpPr txBox="1"/>
          <p:nvPr/>
        </p:nvSpPr>
        <p:spPr>
          <a:xfrm>
            <a:off x="4978514" y="3520733"/>
            <a:ext cx="2552700" cy="1862048"/>
          </a:xfrm>
          <a:prstGeom prst="rect">
            <a:avLst/>
          </a:prstGeom>
          <a:solidFill>
            <a:schemeClr val="accent5">
              <a:lumMod val="20000"/>
              <a:lumOff val="80000"/>
            </a:schemeClr>
          </a:solidFill>
        </p:spPr>
        <p:txBody>
          <a:bodyPr wrap="square" rtlCol="0">
            <a:spAutoFit/>
          </a:bodyPr>
          <a:lstStyle/>
          <a:p>
            <a:pPr algn="ctr"/>
            <a:r>
              <a:rPr lang="en-US" sz="11500">
                <a:latin typeface="Arial-Rounded" pitchFamily="34" charset="0"/>
                <a:ea typeface="Arial-Rounded" pitchFamily="34" charset="0"/>
                <a:cs typeface="Arial-Rounded" pitchFamily="34" charset="0"/>
              </a:rPr>
              <a:t>ăt</a:t>
            </a:r>
          </a:p>
        </p:txBody>
      </p:sp>
      <p:sp>
        <p:nvSpPr>
          <p:cNvPr id="9" name="TextBox 8"/>
          <p:cNvSpPr txBox="1"/>
          <p:nvPr/>
        </p:nvSpPr>
        <p:spPr>
          <a:xfrm>
            <a:off x="2512559" y="3520733"/>
            <a:ext cx="2552700" cy="1862048"/>
          </a:xfrm>
          <a:prstGeom prst="rect">
            <a:avLst/>
          </a:prstGeom>
          <a:noFill/>
        </p:spPr>
        <p:txBody>
          <a:bodyPr wrap="square" rtlCol="0">
            <a:spAutoFit/>
          </a:bodyPr>
          <a:lstStyle/>
          <a:p>
            <a:pPr algn="ctr"/>
            <a:r>
              <a:rPr lang="en-US" sz="11500">
                <a:solidFill>
                  <a:srgbClr val="FF0000"/>
                </a:solidFill>
                <a:latin typeface="Arial-Rounded" pitchFamily="34" charset="0"/>
                <a:ea typeface="Arial-Rounded" pitchFamily="34" charset="0"/>
                <a:cs typeface="Arial-Rounded" pitchFamily="34" charset="0"/>
              </a:rPr>
              <a:t>t</a:t>
            </a:r>
          </a:p>
        </p:txBody>
      </p:sp>
      <p:sp>
        <p:nvSpPr>
          <p:cNvPr id="10" name="TextBox 9"/>
          <p:cNvSpPr txBox="1"/>
          <p:nvPr/>
        </p:nvSpPr>
        <p:spPr>
          <a:xfrm>
            <a:off x="5378564" y="3520733"/>
            <a:ext cx="2552700" cy="1862048"/>
          </a:xfrm>
          <a:prstGeom prst="rect">
            <a:avLst/>
          </a:prstGeom>
          <a:noFill/>
        </p:spPr>
        <p:txBody>
          <a:bodyPr wrap="square" rtlCol="0">
            <a:spAutoFit/>
          </a:bodyPr>
          <a:lstStyle/>
          <a:p>
            <a:pPr algn="ctr"/>
            <a:r>
              <a:rPr lang="en-US" sz="11500">
                <a:solidFill>
                  <a:srgbClr val="FF0000"/>
                </a:solidFill>
                <a:latin typeface="Arial-Rounded" pitchFamily="34" charset="0"/>
                <a:ea typeface="Arial-Rounded" pitchFamily="34" charset="0"/>
                <a:cs typeface="Arial-Rounded" pitchFamily="34" charset="0"/>
              </a:rPr>
              <a:t>t</a:t>
            </a:r>
          </a:p>
        </p:txBody>
      </p:sp>
      <p:sp>
        <p:nvSpPr>
          <p:cNvPr id="12" name="TextBox 11"/>
          <p:cNvSpPr txBox="1"/>
          <p:nvPr/>
        </p:nvSpPr>
        <p:spPr>
          <a:xfrm>
            <a:off x="1919285" y="3520733"/>
            <a:ext cx="2552700" cy="1862048"/>
          </a:xfrm>
          <a:prstGeom prst="rect">
            <a:avLst/>
          </a:prstGeom>
          <a:noFill/>
        </p:spPr>
        <p:txBody>
          <a:bodyPr wrap="square" rtlCol="0">
            <a:spAutoFit/>
          </a:bodyPr>
          <a:lstStyle/>
          <a:p>
            <a:pPr algn="ctr"/>
            <a:r>
              <a:rPr lang="en-US" sz="11500">
                <a:solidFill>
                  <a:srgbClr val="00B0F0"/>
                </a:solidFill>
                <a:latin typeface="Arial-Rounded" pitchFamily="34" charset="0"/>
                <a:ea typeface="Arial-Rounded" pitchFamily="34" charset="0"/>
                <a:cs typeface="Arial-Rounded" pitchFamily="34" charset="0"/>
              </a:rPr>
              <a:t>a</a:t>
            </a:r>
          </a:p>
        </p:txBody>
      </p:sp>
      <p:sp>
        <p:nvSpPr>
          <p:cNvPr id="13" name="TextBox 12"/>
          <p:cNvSpPr txBox="1"/>
          <p:nvPr/>
        </p:nvSpPr>
        <p:spPr>
          <a:xfrm>
            <a:off x="4795835" y="3520733"/>
            <a:ext cx="2552700" cy="1862048"/>
          </a:xfrm>
          <a:prstGeom prst="rect">
            <a:avLst/>
          </a:prstGeom>
          <a:noFill/>
        </p:spPr>
        <p:txBody>
          <a:bodyPr wrap="square" rtlCol="0">
            <a:spAutoFit/>
          </a:bodyPr>
          <a:lstStyle/>
          <a:p>
            <a:pPr algn="ctr"/>
            <a:r>
              <a:rPr lang="en-US" sz="11500">
                <a:solidFill>
                  <a:srgbClr val="FFFF00"/>
                </a:solidFill>
                <a:latin typeface="Arial-Rounded" pitchFamily="34" charset="0"/>
                <a:ea typeface="Arial-Rounded" pitchFamily="34" charset="0"/>
                <a:cs typeface="Arial-Rounded" pitchFamily="34" charset="0"/>
              </a:rPr>
              <a:t>ă</a:t>
            </a:r>
          </a:p>
        </p:txBody>
      </p:sp>
      <p:sp>
        <p:nvSpPr>
          <p:cNvPr id="14" name="TextBox 13"/>
          <p:cNvSpPr txBox="1"/>
          <p:nvPr/>
        </p:nvSpPr>
        <p:spPr>
          <a:xfrm>
            <a:off x="7893164" y="3520733"/>
            <a:ext cx="2552700" cy="1862048"/>
          </a:xfrm>
          <a:prstGeom prst="rect">
            <a:avLst/>
          </a:prstGeom>
          <a:solidFill>
            <a:schemeClr val="accent5">
              <a:lumMod val="20000"/>
              <a:lumOff val="80000"/>
            </a:schemeClr>
          </a:solidFill>
        </p:spPr>
        <p:txBody>
          <a:bodyPr wrap="square" rtlCol="0">
            <a:spAutoFit/>
          </a:bodyPr>
          <a:lstStyle/>
          <a:p>
            <a:pPr algn="ctr"/>
            <a:r>
              <a:rPr lang="en-US" sz="11500">
                <a:latin typeface="Arial-Rounded" pitchFamily="34" charset="0"/>
                <a:ea typeface="Arial-Rounded" pitchFamily="34" charset="0"/>
                <a:cs typeface="Arial-Rounded" pitchFamily="34" charset="0"/>
              </a:rPr>
              <a:t>ât</a:t>
            </a:r>
          </a:p>
        </p:txBody>
      </p:sp>
      <p:sp>
        <p:nvSpPr>
          <p:cNvPr id="15" name="TextBox 14"/>
          <p:cNvSpPr txBox="1"/>
          <p:nvPr/>
        </p:nvSpPr>
        <p:spPr>
          <a:xfrm>
            <a:off x="8293214" y="3520733"/>
            <a:ext cx="2552700" cy="1862048"/>
          </a:xfrm>
          <a:prstGeom prst="rect">
            <a:avLst/>
          </a:prstGeom>
          <a:noFill/>
        </p:spPr>
        <p:txBody>
          <a:bodyPr wrap="square" rtlCol="0">
            <a:spAutoFit/>
          </a:bodyPr>
          <a:lstStyle/>
          <a:p>
            <a:pPr algn="ctr"/>
            <a:r>
              <a:rPr lang="en-US" sz="11500">
                <a:solidFill>
                  <a:srgbClr val="FF0000"/>
                </a:solidFill>
                <a:latin typeface="Arial-Rounded" pitchFamily="34" charset="0"/>
                <a:ea typeface="Arial-Rounded" pitchFamily="34" charset="0"/>
                <a:cs typeface="Arial-Rounded" pitchFamily="34" charset="0"/>
              </a:rPr>
              <a:t>t</a:t>
            </a:r>
          </a:p>
        </p:txBody>
      </p:sp>
      <p:sp>
        <p:nvSpPr>
          <p:cNvPr id="16" name="TextBox 15"/>
          <p:cNvSpPr txBox="1"/>
          <p:nvPr/>
        </p:nvSpPr>
        <p:spPr>
          <a:xfrm>
            <a:off x="7703342" y="3520733"/>
            <a:ext cx="2552700" cy="1862048"/>
          </a:xfrm>
          <a:prstGeom prst="rect">
            <a:avLst/>
          </a:prstGeom>
          <a:noFill/>
        </p:spPr>
        <p:txBody>
          <a:bodyPr wrap="square" rtlCol="0">
            <a:spAutoFit/>
          </a:bodyPr>
          <a:lstStyle/>
          <a:p>
            <a:pPr algn="ctr"/>
            <a:r>
              <a:rPr lang="en-US" sz="11500">
                <a:solidFill>
                  <a:srgbClr val="00B050"/>
                </a:solidFill>
                <a:latin typeface="Arial-Rounded" pitchFamily="34" charset="0"/>
                <a:ea typeface="Arial-Rounded" pitchFamily="34" charset="0"/>
                <a:cs typeface="Arial-Rounded" pitchFamily="34" charset="0"/>
              </a:rPr>
              <a:t>â</a:t>
            </a:r>
          </a:p>
        </p:txBody>
      </p:sp>
    </p:spTree>
    <p:extLst>
      <p:ext uri="{BB962C8B-B14F-4D97-AF65-F5344CB8AC3E}">
        <p14:creationId xmlns:p14="http://schemas.microsoft.com/office/powerpoint/2010/main" val="92761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9" grpId="0"/>
      <p:bldP spid="10" grpId="0"/>
      <p:bldP spid="12" grpId="0"/>
      <p:bldP spid="13" grpId="0"/>
      <p:bldP spid="14" grpId="0" animBg="1"/>
      <p:bldP spid="15"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00831" y="5352365"/>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bát</a:t>
            </a:r>
          </a:p>
        </p:txBody>
      </p:sp>
      <p:sp>
        <p:nvSpPr>
          <p:cNvPr id="3" name="Title 1"/>
          <p:cNvSpPr txBox="1">
            <a:spLocks/>
          </p:cNvSpPr>
          <p:nvPr/>
        </p:nvSpPr>
        <p:spPr>
          <a:xfrm>
            <a:off x="1581097" y="5352365"/>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lạt</a:t>
            </a:r>
          </a:p>
        </p:txBody>
      </p:sp>
      <p:sp>
        <p:nvSpPr>
          <p:cNvPr id="5" name="Title 1"/>
          <p:cNvSpPr txBox="1">
            <a:spLocks/>
          </p:cNvSpPr>
          <p:nvPr/>
        </p:nvSpPr>
        <p:spPr>
          <a:xfrm>
            <a:off x="5629629" y="5352365"/>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gặt</a:t>
            </a:r>
          </a:p>
        </p:txBody>
      </p:sp>
      <p:sp>
        <p:nvSpPr>
          <p:cNvPr id="7" name="Title 1"/>
          <p:cNvSpPr txBox="1">
            <a:spLocks/>
          </p:cNvSpPr>
          <p:nvPr/>
        </p:nvSpPr>
        <p:spPr>
          <a:xfrm>
            <a:off x="7757319" y="5352365"/>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đất</a:t>
            </a:r>
          </a:p>
        </p:txBody>
      </p:sp>
      <p:sp>
        <p:nvSpPr>
          <p:cNvPr id="8" name="Title 1"/>
          <p:cNvSpPr txBox="1">
            <a:spLocks/>
          </p:cNvSpPr>
          <p:nvPr/>
        </p:nvSpPr>
        <p:spPr>
          <a:xfrm>
            <a:off x="293618" y="517608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at</a:t>
            </a:r>
          </a:p>
        </p:txBody>
      </p:sp>
      <p:sp>
        <p:nvSpPr>
          <p:cNvPr id="9" name="Title 1"/>
          <p:cNvSpPr txBox="1">
            <a:spLocks/>
          </p:cNvSpPr>
          <p:nvPr/>
        </p:nvSpPr>
        <p:spPr>
          <a:xfrm>
            <a:off x="2154684" y="517608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at</a:t>
            </a:r>
          </a:p>
        </p:txBody>
      </p:sp>
      <p:sp>
        <p:nvSpPr>
          <p:cNvPr id="11" name="Title 1"/>
          <p:cNvSpPr txBox="1">
            <a:spLocks/>
          </p:cNvSpPr>
          <p:nvPr/>
        </p:nvSpPr>
        <p:spPr>
          <a:xfrm>
            <a:off x="6128908" y="517608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ăt</a:t>
            </a:r>
          </a:p>
        </p:txBody>
      </p:sp>
      <p:sp>
        <p:nvSpPr>
          <p:cNvPr id="13" name="Title 1"/>
          <p:cNvSpPr txBox="1">
            <a:spLocks/>
          </p:cNvSpPr>
          <p:nvPr/>
        </p:nvSpPr>
        <p:spPr>
          <a:xfrm>
            <a:off x="8353353" y="517608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ât</a:t>
            </a:r>
          </a:p>
        </p:txBody>
      </p:sp>
      <p:sp>
        <p:nvSpPr>
          <p:cNvPr id="21" name="Title 1"/>
          <p:cNvSpPr txBox="1">
            <a:spLocks/>
          </p:cNvSpPr>
          <p:nvPr/>
        </p:nvSpPr>
        <p:spPr>
          <a:xfrm>
            <a:off x="9917304" y="53578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gật</a:t>
            </a:r>
          </a:p>
        </p:txBody>
      </p:sp>
      <p:sp>
        <p:nvSpPr>
          <p:cNvPr id="22" name="Title 1"/>
          <p:cNvSpPr txBox="1">
            <a:spLocks/>
          </p:cNvSpPr>
          <p:nvPr/>
        </p:nvSpPr>
        <p:spPr>
          <a:xfrm>
            <a:off x="10516968" y="5181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ât</a:t>
            </a:r>
          </a:p>
        </p:txBody>
      </p:sp>
      <p:sp>
        <p:nvSpPr>
          <p:cNvPr id="23" name="Title 1"/>
          <p:cNvSpPr txBox="1">
            <a:spLocks/>
          </p:cNvSpPr>
          <p:nvPr/>
        </p:nvSpPr>
        <p:spPr>
          <a:xfrm>
            <a:off x="3617094" y="5357884"/>
            <a:ext cx="193042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sắt</a:t>
            </a:r>
          </a:p>
        </p:txBody>
      </p:sp>
      <p:sp>
        <p:nvSpPr>
          <p:cNvPr id="24" name="Title 1"/>
          <p:cNvSpPr txBox="1">
            <a:spLocks/>
          </p:cNvSpPr>
          <p:nvPr/>
        </p:nvSpPr>
        <p:spPr>
          <a:xfrm>
            <a:off x="3970878" y="5181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ăt</a:t>
            </a:r>
          </a:p>
        </p:txBody>
      </p:sp>
      <p:pic>
        <p:nvPicPr>
          <p:cNvPr id="1026" name="Picture 2" descr="Bát sứ chỉ bạch kim kiểu dáng độc đáo mẫu mới nhấ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7592" y="304800"/>
            <a:ext cx="7331747" cy="412044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ây lạt tre gói bánh chưng 1 bó 40dây – SaPhaV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357" y="810735"/>
            <a:ext cx="5046045" cy="378599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hi tiết các bước làm bánh chưng xanh truyền thống cho ngày tết. – Nồi nấu  phở điện – Tủ nấu cơm công nghiệp – Thiết bị bếp công nghiệp Bếp To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50868" y="795439"/>
            <a:ext cx="5690552" cy="380128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op 5 Công ty bán sắt, thép uy tín nhất TP Hồ Chí Minh - Top10tphc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33976" y="803478"/>
            <a:ext cx="6191250" cy="38576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Mùa gặt thuê » Kinh Tế Nông Thô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477" y="990600"/>
            <a:ext cx="5504036" cy="367050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Lợi ích khi sử dụng máy gặt đập liên hợp"/>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05413" y="990600"/>
            <a:ext cx="6525340" cy="3670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38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026"/>
                                        </p:tgtEl>
                                      </p:cBhvr>
                                    </p:animEffect>
                                    <p:set>
                                      <p:cBhvr>
                                        <p:cTn id="17" dur="1" fill="hold">
                                          <p:stCondLst>
                                            <p:cond delay="499"/>
                                          </p:stCondLst>
                                        </p:cTn>
                                        <p:tgtEl>
                                          <p:spTgt spid="102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8"/>
                                        </p:tgtEl>
                                        <p:attrNameLst>
                                          <p:attrName>style.visibility</p:attrName>
                                        </p:attrNameLst>
                                      </p:cBhvr>
                                      <p:to>
                                        <p:strVal val="visible"/>
                                      </p:to>
                                    </p:set>
                                    <p:animEffect transition="in" filter="fade">
                                      <p:cBhvr>
                                        <p:cTn id="27" dur="500"/>
                                        <p:tgtEl>
                                          <p:spTgt spid="1028"/>
                                        </p:tgtEl>
                                      </p:cBhvr>
                                    </p:animEffect>
                                  </p:childTnLst>
                                </p:cTn>
                              </p:par>
                              <p:par>
                                <p:cTn id="28" presetID="10" presetClass="entr" presetSubtype="0" fill="hold" nodeType="withEffect">
                                  <p:stCondLst>
                                    <p:cond delay="0"/>
                                  </p:stCondLst>
                                  <p:childTnLst>
                                    <p:set>
                                      <p:cBhvr>
                                        <p:cTn id="29" dur="1" fill="hold">
                                          <p:stCondLst>
                                            <p:cond delay="0"/>
                                          </p:stCondLst>
                                        </p:cTn>
                                        <p:tgtEl>
                                          <p:spTgt spid="1030"/>
                                        </p:tgtEl>
                                        <p:attrNameLst>
                                          <p:attrName>style.visibility</p:attrName>
                                        </p:attrNameLst>
                                      </p:cBhvr>
                                      <p:to>
                                        <p:strVal val="visible"/>
                                      </p:to>
                                    </p:set>
                                    <p:animEffect transition="in" filter="fade">
                                      <p:cBhvr>
                                        <p:cTn id="30" dur="500"/>
                                        <p:tgtEl>
                                          <p:spTgt spid="103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1028"/>
                                        </p:tgtEl>
                                      </p:cBhvr>
                                    </p:animEffect>
                                    <p:set>
                                      <p:cBhvr>
                                        <p:cTn id="35" dur="1" fill="hold">
                                          <p:stCondLst>
                                            <p:cond delay="499"/>
                                          </p:stCondLst>
                                        </p:cTn>
                                        <p:tgtEl>
                                          <p:spTgt spid="1028"/>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1030"/>
                                        </p:tgtEl>
                                      </p:cBhvr>
                                    </p:animEffect>
                                    <p:set>
                                      <p:cBhvr>
                                        <p:cTn id="38" dur="1" fill="hold">
                                          <p:stCondLst>
                                            <p:cond delay="499"/>
                                          </p:stCondLst>
                                        </p:cTn>
                                        <p:tgtEl>
                                          <p:spTgt spid="1030"/>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500"/>
                                        <p:tgtEl>
                                          <p:spTgt spid="9"/>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032"/>
                                        </p:tgtEl>
                                        <p:attrNameLst>
                                          <p:attrName>style.visibility</p:attrName>
                                        </p:attrNameLst>
                                      </p:cBhvr>
                                      <p:to>
                                        <p:strVal val="visible"/>
                                      </p:to>
                                    </p:set>
                                    <p:animEffect transition="in" filter="fade">
                                      <p:cBhvr>
                                        <p:cTn id="56" dur="500"/>
                                        <p:tgtEl>
                                          <p:spTgt spid="1032"/>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nodeType="clickEffect">
                                  <p:stCondLst>
                                    <p:cond delay="0"/>
                                  </p:stCondLst>
                                  <p:childTnLst>
                                    <p:animEffect transition="out" filter="fade">
                                      <p:cBhvr>
                                        <p:cTn id="60" dur="500"/>
                                        <p:tgtEl>
                                          <p:spTgt spid="1032"/>
                                        </p:tgtEl>
                                      </p:cBhvr>
                                    </p:animEffect>
                                    <p:set>
                                      <p:cBhvr>
                                        <p:cTn id="61" dur="1" fill="hold">
                                          <p:stCondLst>
                                            <p:cond delay="499"/>
                                          </p:stCondLst>
                                        </p:cTn>
                                        <p:tgtEl>
                                          <p:spTgt spid="1032"/>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5"/>
                                        </p:tgtEl>
                                        <p:attrNameLst>
                                          <p:attrName>style.visibility</p:attrName>
                                        </p:attrNameLst>
                                      </p:cBhvr>
                                      <p:to>
                                        <p:strVal val="visible"/>
                                      </p:to>
                                    </p:set>
                                    <p:animEffect transition="in" filter="fade">
                                      <p:cBhvr>
                                        <p:cTn id="66" dur="500"/>
                                        <p:tgtEl>
                                          <p:spTgt spid="5"/>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1034"/>
                                        </p:tgtEl>
                                        <p:attrNameLst>
                                          <p:attrName>style.visibility</p:attrName>
                                        </p:attrNameLst>
                                      </p:cBhvr>
                                      <p:to>
                                        <p:strVal val="visible"/>
                                      </p:to>
                                    </p:set>
                                    <p:animEffect transition="in" filter="fade">
                                      <p:cBhvr>
                                        <p:cTn id="71" dur="500"/>
                                        <p:tgtEl>
                                          <p:spTgt spid="1034"/>
                                        </p:tgtEl>
                                      </p:cBhvr>
                                    </p:animEffect>
                                  </p:childTnLst>
                                </p:cTn>
                              </p:par>
                              <p:par>
                                <p:cTn id="72" presetID="10" presetClass="entr" presetSubtype="0" fill="hold" nodeType="withEffect">
                                  <p:stCondLst>
                                    <p:cond delay="0"/>
                                  </p:stCondLst>
                                  <p:childTnLst>
                                    <p:set>
                                      <p:cBhvr>
                                        <p:cTn id="73" dur="1" fill="hold">
                                          <p:stCondLst>
                                            <p:cond delay="0"/>
                                          </p:stCondLst>
                                        </p:cTn>
                                        <p:tgtEl>
                                          <p:spTgt spid="1036"/>
                                        </p:tgtEl>
                                        <p:attrNameLst>
                                          <p:attrName>style.visibility</p:attrName>
                                        </p:attrNameLst>
                                      </p:cBhvr>
                                      <p:to>
                                        <p:strVal val="visible"/>
                                      </p:to>
                                    </p:set>
                                    <p:animEffect transition="in" filter="fade">
                                      <p:cBhvr>
                                        <p:cTn id="74" dur="500"/>
                                        <p:tgtEl>
                                          <p:spTgt spid="1036"/>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nodeType="clickEffect">
                                  <p:stCondLst>
                                    <p:cond delay="0"/>
                                  </p:stCondLst>
                                  <p:childTnLst>
                                    <p:animEffect transition="out" filter="fade">
                                      <p:cBhvr>
                                        <p:cTn id="78" dur="500"/>
                                        <p:tgtEl>
                                          <p:spTgt spid="1034"/>
                                        </p:tgtEl>
                                      </p:cBhvr>
                                    </p:animEffect>
                                    <p:set>
                                      <p:cBhvr>
                                        <p:cTn id="79" dur="1" fill="hold">
                                          <p:stCondLst>
                                            <p:cond delay="499"/>
                                          </p:stCondLst>
                                        </p:cTn>
                                        <p:tgtEl>
                                          <p:spTgt spid="1034"/>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500"/>
                                        <p:tgtEl>
                                          <p:spTgt spid="1036"/>
                                        </p:tgtEl>
                                      </p:cBhvr>
                                    </p:animEffect>
                                    <p:set>
                                      <p:cBhvr>
                                        <p:cTn id="82" dur="1" fill="hold">
                                          <p:stCondLst>
                                            <p:cond delay="499"/>
                                          </p:stCondLst>
                                        </p:cTn>
                                        <p:tgtEl>
                                          <p:spTgt spid="1036"/>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fade">
                                      <p:cBhvr>
                                        <p:cTn id="87" dur="500"/>
                                        <p:tgtEl>
                                          <p:spTgt spid="24"/>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1"/>
                                        </p:tgtEl>
                                        <p:attrNameLst>
                                          <p:attrName>style.visibility</p:attrName>
                                        </p:attrNameLst>
                                      </p:cBhvr>
                                      <p:to>
                                        <p:strVal val="visible"/>
                                      </p:to>
                                    </p:set>
                                    <p:animEffect transition="in" filter="fade">
                                      <p:cBhvr>
                                        <p:cTn id="90" dur="500"/>
                                        <p:tgtEl>
                                          <p:spTgt spid="11"/>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7"/>
                                        </p:tgtEl>
                                        <p:attrNameLst>
                                          <p:attrName>style.visibility</p:attrName>
                                        </p:attrNameLst>
                                      </p:cBhvr>
                                      <p:to>
                                        <p:strVal val="visible"/>
                                      </p:to>
                                    </p:set>
                                    <p:animEffect transition="in" filter="fade">
                                      <p:cBhvr>
                                        <p:cTn id="95" dur="500"/>
                                        <p:tgtEl>
                                          <p:spTgt spid="7"/>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500"/>
                                        <p:tgtEl>
                                          <p:spTgt spid="21"/>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13"/>
                                        </p:tgtEl>
                                        <p:attrNameLst>
                                          <p:attrName>style.visibility</p:attrName>
                                        </p:attrNameLst>
                                      </p:cBhvr>
                                      <p:to>
                                        <p:strVal val="visible"/>
                                      </p:to>
                                    </p:set>
                                    <p:animEffect transition="in" filter="fade">
                                      <p:cBhvr>
                                        <p:cTn id="105" dur="500"/>
                                        <p:tgtEl>
                                          <p:spTgt spid="13"/>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7" grpId="0"/>
      <p:bldP spid="8" grpId="0"/>
      <p:bldP spid="9" grpId="0"/>
      <p:bldP spid="11" grpId="0"/>
      <p:bldP spid="13" grpId="0"/>
      <p:bldP spid="21" grpId="0"/>
      <p:bldP spid="22" grpId="0"/>
      <p:bldP spid="23" grpId="0"/>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4"/>
          <p:cNvSpPr txBox="1">
            <a:spLocks/>
          </p:cNvSpPr>
          <p:nvPr/>
        </p:nvSpPr>
        <p:spPr>
          <a:xfrm>
            <a:off x="5739913" y="2408237"/>
            <a:ext cx="6513206" cy="132556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9600" b="1">
                <a:solidFill>
                  <a:srgbClr val="0070C0"/>
                </a:solidFill>
                <a:latin typeface="DomCasual" pitchFamily="18" charset="0"/>
                <a:ea typeface="DomCasual" pitchFamily="18" charset="0"/>
                <a:cs typeface="DomCasual" pitchFamily="18" charset="0"/>
              </a:rPr>
              <a:t>Thư giãn nào!</a:t>
            </a:r>
          </a:p>
        </p:txBody>
      </p:sp>
    </p:spTree>
    <p:extLst>
      <p:ext uri="{BB962C8B-B14F-4D97-AF65-F5344CB8AC3E}">
        <p14:creationId xmlns:p14="http://schemas.microsoft.com/office/powerpoint/2010/main" val="29434389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p:cNvSpPr>
          <p:nvPr/>
        </p:nvSpPr>
        <p:spPr>
          <a:xfrm>
            <a:off x="-300831" y="5352365"/>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bát</a:t>
            </a:r>
          </a:p>
        </p:txBody>
      </p:sp>
      <p:sp>
        <p:nvSpPr>
          <p:cNvPr id="21" name="Title 1"/>
          <p:cNvSpPr txBox="1">
            <a:spLocks/>
          </p:cNvSpPr>
          <p:nvPr/>
        </p:nvSpPr>
        <p:spPr>
          <a:xfrm>
            <a:off x="1581097" y="5352365"/>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lạt</a:t>
            </a:r>
          </a:p>
        </p:txBody>
      </p:sp>
      <p:sp>
        <p:nvSpPr>
          <p:cNvPr id="22" name="Title 1"/>
          <p:cNvSpPr txBox="1">
            <a:spLocks/>
          </p:cNvSpPr>
          <p:nvPr/>
        </p:nvSpPr>
        <p:spPr>
          <a:xfrm>
            <a:off x="5629629" y="5352365"/>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gặt</a:t>
            </a:r>
          </a:p>
        </p:txBody>
      </p:sp>
      <p:sp>
        <p:nvSpPr>
          <p:cNvPr id="23" name="Title 1"/>
          <p:cNvSpPr txBox="1">
            <a:spLocks/>
          </p:cNvSpPr>
          <p:nvPr/>
        </p:nvSpPr>
        <p:spPr>
          <a:xfrm>
            <a:off x="7757319" y="5352365"/>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đất</a:t>
            </a:r>
          </a:p>
        </p:txBody>
      </p:sp>
      <p:sp>
        <p:nvSpPr>
          <p:cNvPr id="24" name="Title 1"/>
          <p:cNvSpPr txBox="1">
            <a:spLocks/>
          </p:cNvSpPr>
          <p:nvPr/>
        </p:nvSpPr>
        <p:spPr>
          <a:xfrm>
            <a:off x="293618" y="517608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at</a:t>
            </a:r>
          </a:p>
        </p:txBody>
      </p:sp>
      <p:sp>
        <p:nvSpPr>
          <p:cNvPr id="41" name="Title 1"/>
          <p:cNvSpPr txBox="1">
            <a:spLocks/>
          </p:cNvSpPr>
          <p:nvPr/>
        </p:nvSpPr>
        <p:spPr>
          <a:xfrm>
            <a:off x="2154684" y="517608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at</a:t>
            </a:r>
          </a:p>
        </p:txBody>
      </p:sp>
      <p:sp>
        <p:nvSpPr>
          <p:cNvPr id="42" name="Title 1"/>
          <p:cNvSpPr txBox="1">
            <a:spLocks/>
          </p:cNvSpPr>
          <p:nvPr/>
        </p:nvSpPr>
        <p:spPr>
          <a:xfrm>
            <a:off x="6128908" y="517608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ăt</a:t>
            </a:r>
          </a:p>
        </p:txBody>
      </p:sp>
      <p:sp>
        <p:nvSpPr>
          <p:cNvPr id="43" name="Title 1"/>
          <p:cNvSpPr txBox="1">
            <a:spLocks/>
          </p:cNvSpPr>
          <p:nvPr/>
        </p:nvSpPr>
        <p:spPr>
          <a:xfrm>
            <a:off x="8353353" y="517608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ât</a:t>
            </a:r>
          </a:p>
        </p:txBody>
      </p:sp>
      <p:sp>
        <p:nvSpPr>
          <p:cNvPr id="44" name="Title 1"/>
          <p:cNvSpPr txBox="1">
            <a:spLocks/>
          </p:cNvSpPr>
          <p:nvPr/>
        </p:nvSpPr>
        <p:spPr>
          <a:xfrm>
            <a:off x="9917304" y="53578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gật</a:t>
            </a:r>
          </a:p>
        </p:txBody>
      </p:sp>
      <p:sp>
        <p:nvSpPr>
          <p:cNvPr id="45" name="Title 1"/>
          <p:cNvSpPr txBox="1">
            <a:spLocks/>
          </p:cNvSpPr>
          <p:nvPr/>
        </p:nvSpPr>
        <p:spPr>
          <a:xfrm>
            <a:off x="10516968" y="5181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ât</a:t>
            </a:r>
          </a:p>
        </p:txBody>
      </p:sp>
      <p:sp>
        <p:nvSpPr>
          <p:cNvPr id="46" name="Title 1"/>
          <p:cNvSpPr txBox="1">
            <a:spLocks/>
          </p:cNvSpPr>
          <p:nvPr/>
        </p:nvSpPr>
        <p:spPr>
          <a:xfrm>
            <a:off x="3617094" y="5357884"/>
            <a:ext cx="193042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sắt</a:t>
            </a:r>
          </a:p>
        </p:txBody>
      </p:sp>
      <p:sp>
        <p:nvSpPr>
          <p:cNvPr id="47" name="Title 1"/>
          <p:cNvSpPr txBox="1">
            <a:spLocks/>
          </p:cNvSpPr>
          <p:nvPr/>
        </p:nvSpPr>
        <p:spPr>
          <a:xfrm>
            <a:off x="3970878" y="5181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ăt</a:t>
            </a:r>
          </a:p>
        </p:txBody>
      </p:sp>
      <p:sp>
        <p:nvSpPr>
          <p:cNvPr id="48" name="Title 1"/>
          <p:cNvSpPr txBox="1">
            <a:spLocks/>
          </p:cNvSpPr>
          <p:nvPr/>
        </p:nvSpPr>
        <p:spPr>
          <a:xfrm>
            <a:off x="3827201" y="1817456"/>
            <a:ext cx="2123468" cy="1270916"/>
          </a:xfrm>
          <a:prstGeom prst="rect">
            <a:avLst/>
          </a:prstGeom>
          <a:solidFill>
            <a:schemeClr val="accent6">
              <a:lumMod val="20000"/>
              <a:lumOff val="80000"/>
            </a:schemeClr>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a:solidFill>
                  <a:srgbClr val="0070C0"/>
                </a:solidFill>
                <a:latin typeface="Arial-Rounded" pitchFamily="34" charset="0"/>
                <a:ea typeface="Arial-Rounded" pitchFamily="34" charset="0"/>
                <a:cs typeface="Arial-Rounded" pitchFamily="34" charset="0"/>
              </a:rPr>
              <a:t>h</a:t>
            </a:r>
          </a:p>
        </p:txBody>
      </p:sp>
      <p:sp>
        <p:nvSpPr>
          <p:cNvPr id="49" name="Title 1"/>
          <p:cNvSpPr txBox="1">
            <a:spLocks/>
          </p:cNvSpPr>
          <p:nvPr/>
        </p:nvSpPr>
        <p:spPr>
          <a:xfrm>
            <a:off x="6024014" y="1817456"/>
            <a:ext cx="2123468" cy="1270916"/>
          </a:xfrm>
          <a:prstGeom prst="rect">
            <a:avLst/>
          </a:prstGeom>
          <a:solidFill>
            <a:schemeClr val="accent6">
              <a:lumMod val="20000"/>
              <a:lumOff val="80000"/>
            </a:schemeClr>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a:solidFill>
                  <a:srgbClr val="FF0000"/>
                </a:solidFill>
                <a:latin typeface="Arial-Rounded" pitchFamily="34" charset="0"/>
                <a:ea typeface="Arial-Rounded" pitchFamily="34" charset="0"/>
                <a:cs typeface="Arial-Rounded" pitchFamily="34" charset="0"/>
              </a:rPr>
              <a:t>at</a:t>
            </a:r>
          </a:p>
        </p:txBody>
      </p:sp>
      <p:sp>
        <p:nvSpPr>
          <p:cNvPr id="50" name="Title 1"/>
          <p:cNvSpPr txBox="1">
            <a:spLocks/>
          </p:cNvSpPr>
          <p:nvPr/>
        </p:nvSpPr>
        <p:spPr>
          <a:xfrm>
            <a:off x="3828508" y="3200608"/>
            <a:ext cx="4295089" cy="1302244"/>
          </a:xfrm>
          <a:prstGeom prst="rect">
            <a:avLst/>
          </a:prstGeom>
          <a:solidFill>
            <a:schemeClr val="accent6">
              <a:lumMod val="20000"/>
              <a:lumOff val="80000"/>
            </a:schemeClr>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a:solidFill>
                  <a:srgbClr val="0070C0"/>
                </a:solidFill>
                <a:latin typeface="Arial-Rounded" pitchFamily="34" charset="0"/>
                <a:ea typeface="Arial-Rounded" pitchFamily="34" charset="0"/>
                <a:cs typeface="Arial-Rounded" pitchFamily="34" charset="0"/>
              </a:rPr>
              <a:t>h</a:t>
            </a:r>
            <a:r>
              <a:rPr lang="en-US" sz="8800">
                <a:solidFill>
                  <a:srgbClr val="FF0000"/>
                </a:solidFill>
                <a:latin typeface="Arial-Rounded" pitchFamily="34" charset="0"/>
                <a:ea typeface="Arial-Rounded" pitchFamily="34" charset="0"/>
                <a:cs typeface="Arial-Rounded" pitchFamily="34" charset="0"/>
              </a:rPr>
              <a:t>at</a:t>
            </a:r>
          </a:p>
        </p:txBody>
      </p:sp>
      <p:sp>
        <p:nvSpPr>
          <p:cNvPr id="51" name="Title 1"/>
          <p:cNvSpPr txBox="1">
            <a:spLocks/>
          </p:cNvSpPr>
          <p:nvPr/>
        </p:nvSpPr>
        <p:spPr>
          <a:xfrm>
            <a:off x="2639441" y="493260"/>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FF0000"/>
                </a:solidFill>
                <a:latin typeface="Arial-Rounded" pitchFamily="34" charset="0"/>
                <a:ea typeface="Arial-Rounded" pitchFamily="34" charset="0"/>
                <a:cs typeface="Arial-Rounded" pitchFamily="34" charset="0"/>
              </a:rPr>
              <a:t>at</a:t>
            </a:r>
          </a:p>
        </p:txBody>
      </p:sp>
      <p:sp>
        <p:nvSpPr>
          <p:cNvPr id="52" name="Title 1"/>
          <p:cNvSpPr txBox="1">
            <a:spLocks/>
          </p:cNvSpPr>
          <p:nvPr/>
        </p:nvSpPr>
        <p:spPr>
          <a:xfrm>
            <a:off x="5103722" y="493260"/>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FF0000"/>
                </a:solidFill>
                <a:latin typeface="Arial-Rounded" pitchFamily="34" charset="0"/>
                <a:ea typeface="Arial-Rounded" pitchFamily="34" charset="0"/>
                <a:cs typeface="Arial-Rounded" pitchFamily="34" charset="0"/>
              </a:rPr>
              <a:t>ăt</a:t>
            </a:r>
          </a:p>
        </p:txBody>
      </p:sp>
      <p:sp>
        <p:nvSpPr>
          <p:cNvPr id="53" name="Title 1"/>
          <p:cNvSpPr txBox="1">
            <a:spLocks/>
          </p:cNvSpPr>
          <p:nvPr/>
        </p:nvSpPr>
        <p:spPr>
          <a:xfrm>
            <a:off x="5290354" y="3525616"/>
            <a:ext cx="2018038"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0070C0"/>
                </a:solidFill>
                <a:latin typeface="Arial-Rounded"/>
                <a:ea typeface="Arial-Rounded"/>
                <a:cs typeface="Arial-Rounded"/>
              </a:rPr>
              <a:t>́</a:t>
            </a:r>
            <a:endParaRPr lang="en-US" sz="8800">
              <a:solidFill>
                <a:srgbClr val="0070C0"/>
              </a:solidFill>
              <a:latin typeface="Arial-Rounded" pitchFamily="34" charset="0"/>
              <a:ea typeface="Arial-Rounded" pitchFamily="34" charset="0"/>
              <a:cs typeface="Arial-Rounded" pitchFamily="34" charset="0"/>
            </a:endParaRPr>
          </a:p>
        </p:txBody>
      </p:sp>
      <p:sp>
        <p:nvSpPr>
          <p:cNvPr id="54" name="Title 1"/>
          <p:cNvSpPr txBox="1">
            <a:spLocks/>
          </p:cNvSpPr>
          <p:nvPr/>
        </p:nvSpPr>
        <p:spPr>
          <a:xfrm>
            <a:off x="7544623" y="493260"/>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FF0000"/>
                </a:solidFill>
                <a:latin typeface="Arial-Rounded" pitchFamily="34" charset="0"/>
                <a:ea typeface="Arial-Rounded" pitchFamily="34" charset="0"/>
                <a:cs typeface="Arial-Rounded" pitchFamily="34" charset="0"/>
              </a:rPr>
              <a:t>ât</a:t>
            </a:r>
          </a:p>
        </p:txBody>
      </p:sp>
    </p:spTree>
    <p:extLst>
      <p:ext uri="{BB962C8B-B14F-4D97-AF65-F5344CB8AC3E}">
        <p14:creationId xmlns:p14="http://schemas.microsoft.com/office/powerpoint/2010/main" val="3445718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472099" y="5130077"/>
            <a:ext cx="6979135"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0070C0"/>
                </a:solidFill>
                <a:latin typeface="Arial-Rounded" pitchFamily="34" charset="0"/>
                <a:ea typeface="Arial-Rounded" pitchFamily="34" charset="0"/>
                <a:cs typeface="Arial-Rounded" pitchFamily="34" charset="0"/>
              </a:rPr>
              <a:t>bãi cát</a:t>
            </a:r>
          </a:p>
        </p:txBody>
      </p:sp>
      <p:sp>
        <p:nvSpPr>
          <p:cNvPr id="7" name="Title 1"/>
          <p:cNvSpPr txBox="1">
            <a:spLocks/>
          </p:cNvSpPr>
          <p:nvPr/>
        </p:nvSpPr>
        <p:spPr>
          <a:xfrm>
            <a:off x="6195823" y="5127724"/>
            <a:ext cx="1950202"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FF0000"/>
                </a:solidFill>
                <a:latin typeface="Arial-Rounded" pitchFamily="34" charset="0"/>
                <a:ea typeface="Arial-Rounded" pitchFamily="34" charset="0"/>
                <a:cs typeface="Arial-Rounded" pitchFamily="34" charset="0"/>
              </a:rPr>
              <a:t>at</a:t>
            </a:r>
          </a:p>
        </p:txBody>
      </p:sp>
      <p:pic>
        <p:nvPicPr>
          <p:cNvPr id="3074" name="Picture 2" descr="Bãi Cát Vàng - Xóa Tan Đi Những Mệt Mỏi Ngày Thườ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3712" y="304800"/>
            <a:ext cx="5726095" cy="4290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86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566319" y="5439505"/>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0070C0"/>
                </a:solidFill>
                <a:latin typeface="Arial-Rounded" pitchFamily="34" charset="0"/>
                <a:ea typeface="Arial-Rounded" pitchFamily="34" charset="0"/>
                <a:cs typeface="Arial-Rounded" pitchFamily="34" charset="0"/>
              </a:rPr>
              <a:t>mặt trời</a:t>
            </a:r>
          </a:p>
        </p:txBody>
      </p:sp>
      <p:sp>
        <p:nvSpPr>
          <p:cNvPr id="6" name="Title 1"/>
          <p:cNvSpPr txBox="1">
            <a:spLocks/>
          </p:cNvSpPr>
          <p:nvPr/>
        </p:nvSpPr>
        <p:spPr>
          <a:xfrm>
            <a:off x="4636749" y="5439504"/>
            <a:ext cx="1977428"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FF0000"/>
                </a:solidFill>
                <a:latin typeface="Arial-Rounded" pitchFamily="34" charset="0"/>
                <a:ea typeface="Arial-Rounded" pitchFamily="34" charset="0"/>
                <a:cs typeface="Arial-Rounded" pitchFamily="34" charset="0"/>
              </a:rPr>
              <a:t>ăt</a:t>
            </a:r>
          </a:p>
        </p:txBody>
      </p:sp>
      <p:pic>
        <p:nvPicPr>
          <p:cNvPr id="4098" name="Picture 2" descr="Chuyện gì xảy ra nếu như ta nhìn liên tục vào Mặt Trờ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00017" y="188217"/>
            <a:ext cx="7769493" cy="4855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85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113088" y="5564481"/>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0070C0"/>
                </a:solidFill>
                <a:latin typeface="Arial-Rounded" pitchFamily="34" charset="0"/>
                <a:ea typeface="Arial-Rounded" pitchFamily="34" charset="0"/>
                <a:cs typeface="Arial-Rounded" pitchFamily="34" charset="0"/>
              </a:rPr>
              <a:t>bật lửa</a:t>
            </a:r>
          </a:p>
        </p:txBody>
      </p:sp>
      <p:sp>
        <p:nvSpPr>
          <p:cNvPr id="5" name="Title 1"/>
          <p:cNvSpPr txBox="1">
            <a:spLocks/>
          </p:cNvSpPr>
          <p:nvPr/>
        </p:nvSpPr>
        <p:spPr>
          <a:xfrm>
            <a:off x="4110603" y="5564481"/>
            <a:ext cx="230505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FF0000"/>
                </a:solidFill>
                <a:latin typeface="Arial-Rounded" pitchFamily="34" charset="0"/>
                <a:ea typeface="Arial-Rounded" pitchFamily="34" charset="0"/>
                <a:cs typeface="Arial-Rounded" pitchFamily="34" charset="0"/>
              </a:rPr>
              <a:t>ât</a:t>
            </a:r>
          </a:p>
        </p:txBody>
      </p:sp>
      <p:pic>
        <p:nvPicPr>
          <p:cNvPr id="5122" name="Picture 2" descr="Công ty chuyên sản xuất, gia công bật lửa giá tốt- Bật lửa Viwa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765271">
            <a:off x="3012736" y="184237"/>
            <a:ext cx="5376615" cy="5376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1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2956719" y="4719096"/>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0070C0"/>
                </a:solidFill>
                <a:latin typeface="Arial-Rounded" pitchFamily="34" charset="0"/>
                <a:ea typeface="Arial-Rounded" pitchFamily="34" charset="0"/>
                <a:cs typeface="Arial-Rounded" pitchFamily="34" charset="0"/>
              </a:rPr>
              <a:t>mặt trời</a:t>
            </a:r>
          </a:p>
        </p:txBody>
      </p:sp>
      <p:sp>
        <p:nvSpPr>
          <p:cNvPr id="16" name="Title 1"/>
          <p:cNvSpPr txBox="1">
            <a:spLocks/>
          </p:cNvSpPr>
          <p:nvPr/>
        </p:nvSpPr>
        <p:spPr>
          <a:xfrm>
            <a:off x="-777081" y="4719096"/>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0070C0"/>
                </a:solidFill>
                <a:latin typeface="Arial-Rounded" pitchFamily="34" charset="0"/>
                <a:ea typeface="Arial-Rounded" pitchFamily="34" charset="0"/>
                <a:cs typeface="Arial-Rounded" pitchFamily="34" charset="0"/>
              </a:rPr>
              <a:t>bãi cát</a:t>
            </a:r>
          </a:p>
        </p:txBody>
      </p:sp>
      <p:sp>
        <p:nvSpPr>
          <p:cNvPr id="8" name="Title 1"/>
          <p:cNvSpPr txBox="1">
            <a:spLocks/>
          </p:cNvSpPr>
          <p:nvPr/>
        </p:nvSpPr>
        <p:spPr>
          <a:xfrm>
            <a:off x="7300119" y="4719096"/>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0070C0"/>
                </a:solidFill>
                <a:latin typeface="Arial-Rounded" pitchFamily="34" charset="0"/>
                <a:ea typeface="Arial-Rounded" pitchFamily="34" charset="0"/>
                <a:cs typeface="Arial-Rounded" pitchFamily="34" charset="0"/>
              </a:rPr>
              <a:t>bật lửa</a:t>
            </a:r>
          </a:p>
        </p:txBody>
      </p:sp>
      <p:pic>
        <p:nvPicPr>
          <p:cNvPr id="10" name="Picture 2" descr="Công ty chuyên sản xuất, gia công bật lửa giá tốt- Bật lửa Viwa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765271">
            <a:off x="8049531" y="972991"/>
            <a:ext cx="3620709" cy="362070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huyện gì xảy ra nếu như ta nhìn liên tục vào Mặt Trờ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24918" y="1981200"/>
            <a:ext cx="2950001" cy="184375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Bãi Cát Vàng - Xóa Tan Đi Những Mệt Mỏi Ngày Thườ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2428" y="1987446"/>
            <a:ext cx="2473982" cy="1853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578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655" y="1647309"/>
            <a:ext cx="1964540" cy="1248715"/>
          </a:xfrm>
          <a:prstGeom prst="rect">
            <a:avLst/>
          </a:prstGeom>
        </p:spPr>
      </p:pic>
      <p:pic>
        <p:nvPicPr>
          <p:cNvPr id="12" name="Picture 11">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37919" y="1569430"/>
            <a:ext cx="2209800" cy="1465834"/>
          </a:xfrm>
          <a:prstGeom prst="rect">
            <a:avLst/>
          </a:prstGeom>
        </p:spPr>
      </p:pic>
      <p:pic>
        <p:nvPicPr>
          <p:cNvPr id="13" name="Picture 12">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57282" y="1206184"/>
            <a:ext cx="1981526" cy="2192327"/>
          </a:xfrm>
          <a:prstGeom prst="rect">
            <a:avLst/>
          </a:prstGeom>
        </p:spPr>
      </p:pic>
      <p:pic>
        <p:nvPicPr>
          <p:cNvPr id="16" name="Picture 15">
            <a:hlinkClick r:id="rId8" action="ppaction://hlinksldjump"/>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57282" y="3781478"/>
            <a:ext cx="2026719" cy="2083331"/>
          </a:xfrm>
          <a:prstGeom prst="rect">
            <a:avLst/>
          </a:prstGeom>
        </p:spPr>
      </p:pic>
      <p:pic>
        <p:nvPicPr>
          <p:cNvPr id="17" name="Picture 16">
            <a:hlinkClick r:id="rId10" action="ppaction://hlinksldjump"/>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620654" y="3800769"/>
            <a:ext cx="1964540" cy="2005255"/>
          </a:xfrm>
          <a:prstGeom prst="rect">
            <a:avLst/>
          </a:prstGeom>
        </p:spPr>
      </p:pic>
      <p:pic>
        <p:nvPicPr>
          <p:cNvPr id="18" name="Picture 17">
            <a:hlinkClick r:id="rId12" action="ppaction://hlinksldjump"/>
          </p:cNvPr>
          <p:cNvPicPr>
            <a:picLocks noChangeAspect="1"/>
          </p:cNvPicPr>
          <p:nvPr/>
        </p:nvPicPr>
        <p:blipFill rotWithShape="1">
          <a:blip r:embed="rId13">
            <a:extLst>
              <a:ext uri="{28A0092B-C50C-407E-A947-70E740481C1C}">
                <a14:useLocalDpi xmlns:a14="http://schemas.microsoft.com/office/drawing/2010/main" val="0"/>
              </a:ext>
            </a:extLst>
          </a:blip>
          <a:srcRect l="8072" t="7296"/>
          <a:stretch/>
        </p:blipFill>
        <p:spPr>
          <a:xfrm>
            <a:off x="5337370" y="3781478"/>
            <a:ext cx="1410898" cy="2218447"/>
          </a:xfrm>
          <a:prstGeom prst="rect">
            <a:avLst/>
          </a:prstGeom>
        </p:spPr>
      </p:pic>
      <p:pic>
        <p:nvPicPr>
          <p:cNvPr id="3074" name="Picture 2">
            <a:hlinkClick r:id="rId14" action="ppaction://hlinksldjump"/>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Group 10"/>
          <p:cNvGrpSpPr/>
          <p:nvPr/>
        </p:nvGrpSpPr>
        <p:grpSpPr>
          <a:xfrm>
            <a:off x="270023" y="278015"/>
            <a:ext cx="3448696" cy="941185"/>
            <a:chOff x="63500" y="1429216"/>
            <a:chExt cx="2592937" cy="705889"/>
          </a:xfrm>
        </p:grpSpPr>
        <p:sp>
          <p:nvSpPr>
            <p:cNvPr id="14" name="Rounded Rectangle 13"/>
            <p:cNvSpPr/>
            <p:nvPr/>
          </p:nvSpPr>
          <p:spPr>
            <a:xfrm>
              <a:off x="384358" y="1429216"/>
              <a:ext cx="2272079" cy="705889"/>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a:latin typeface="Arial-Rounded" pitchFamily="34" charset="0"/>
                  <a:ea typeface="Arial-Rounded" pitchFamily="34" charset="0"/>
                  <a:cs typeface="Arial-Rounded" pitchFamily="34" charset="0"/>
                </a:rPr>
                <a:t>Khởi động</a:t>
              </a:r>
            </a:p>
          </p:txBody>
        </p:sp>
        <p:sp>
          <p:nvSpPr>
            <p:cNvPr id="15" name="Oval 14"/>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a:solidFill>
                    <a:schemeClr val="tx1"/>
                  </a:solidFill>
                  <a:latin typeface="Arial Rounded MT Bold" pitchFamily="34" charset="0"/>
                  <a:ea typeface="Arial-Rounded" pitchFamily="34" charset="0"/>
                  <a:cs typeface="Arial-Rounded" pitchFamily="34" charset="0"/>
                </a:rPr>
                <a:t>1</a:t>
              </a:r>
            </a:p>
          </p:txBody>
        </p:sp>
      </p:grpSp>
    </p:spTree>
    <p:extLst>
      <p:ext uri="{BB962C8B-B14F-4D97-AF65-F5344CB8AC3E}">
        <p14:creationId xmlns:p14="http://schemas.microsoft.com/office/powerpoint/2010/main" val="31477442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3"/>
                                        </p:tgtEl>
                                        <p:attrNameLst>
                                          <p:attrName>ppt_x</p:attrName>
                                        </p:attrNameLst>
                                      </p:cBhvr>
                                      <p:tavLst>
                                        <p:tav tm="0">
                                          <p:val>
                                            <p:strVal val="ppt_x"/>
                                          </p:val>
                                        </p:tav>
                                        <p:tav tm="100000">
                                          <p:val>
                                            <p:strVal val="ppt_x"/>
                                          </p:val>
                                        </p:tav>
                                      </p:tavLst>
                                    </p:anim>
                                    <p:anim calcmode="lin" valueType="num">
                                      <p:cBhvr additive="base">
                                        <p:cTn id="7" dur="500"/>
                                        <p:tgtEl>
                                          <p:spTgt spid="13"/>
                                        </p:tgtEl>
                                        <p:attrNameLst>
                                          <p:attrName>ppt_y</p:attrName>
                                        </p:attrNameLst>
                                      </p:cBhvr>
                                      <p:tavLst>
                                        <p:tav tm="0">
                                          <p:val>
                                            <p:strVal val="ppt_y"/>
                                          </p:val>
                                        </p:tav>
                                        <p:tav tm="100000">
                                          <p:val>
                                            <p:strVal val="1+ppt_h/2"/>
                                          </p:val>
                                        </p:tav>
                                      </p:tavLst>
                                    </p:anim>
                                    <p:set>
                                      <p:cBhvr>
                                        <p:cTn id="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9" restart="whenNotActive" fill="hold" evtFilter="cancelBubble" nodeType="interactiveSeq">
                <p:stCondLst>
                  <p:cond evt="onClick" delay="0">
                    <p:tgtEl>
                      <p:spTgt spid="12"/>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12"/>
                                        </p:tgtEl>
                                        <p:attrNameLst>
                                          <p:attrName>ppt_x</p:attrName>
                                        </p:attrNameLst>
                                      </p:cBhvr>
                                      <p:tavLst>
                                        <p:tav tm="0">
                                          <p:val>
                                            <p:strVal val="ppt_x"/>
                                          </p:val>
                                        </p:tav>
                                        <p:tav tm="100000">
                                          <p:val>
                                            <p:strVal val="ppt_x"/>
                                          </p:val>
                                        </p:tav>
                                      </p:tavLst>
                                    </p:anim>
                                    <p:anim calcmode="lin" valueType="num">
                                      <p:cBhvr additive="base">
                                        <p:cTn id="14" dur="500"/>
                                        <p:tgtEl>
                                          <p:spTgt spid="12"/>
                                        </p:tgtEl>
                                        <p:attrNameLst>
                                          <p:attrName>ppt_y</p:attrName>
                                        </p:attrNameLst>
                                      </p:cBhvr>
                                      <p:tavLst>
                                        <p:tav tm="0">
                                          <p:val>
                                            <p:strVal val="ppt_y"/>
                                          </p:val>
                                        </p:tav>
                                        <p:tav tm="100000">
                                          <p:val>
                                            <p:strVal val="1+ppt_h/2"/>
                                          </p:val>
                                        </p:tav>
                                      </p:tavLst>
                                    </p:anim>
                                    <p:set>
                                      <p:cBhvr>
                                        <p:cTn id="15"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6" restart="whenNotActive" fill="hold" evtFilter="cancelBubble" nodeType="interactiveSeq">
                <p:stCondLst>
                  <p:cond evt="onClick" delay="0">
                    <p:tgtEl>
                      <p:spTgt spid="3"/>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3"/>
                                        </p:tgtEl>
                                        <p:attrNameLst>
                                          <p:attrName>ppt_x</p:attrName>
                                        </p:attrNameLst>
                                      </p:cBhvr>
                                      <p:tavLst>
                                        <p:tav tm="0">
                                          <p:val>
                                            <p:strVal val="ppt_x"/>
                                          </p:val>
                                        </p:tav>
                                        <p:tav tm="100000">
                                          <p:val>
                                            <p:strVal val="ppt_x"/>
                                          </p:val>
                                        </p:tav>
                                      </p:tavLst>
                                    </p:anim>
                                    <p:anim calcmode="lin" valueType="num">
                                      <p:cBhvr additive="base">
                                        <p:cTn id="21" dur="500"/>
                                        <p:tgtEl>
                                          <p:spTgt spid="3"/>
                                        </p:tgtEl>
                                        <p:attrNameLst>
                                          <p:attrName>ppt_y</p:attrName>
                                        </p:attrNameLst>
                                      </p:cBhvr>
                                      <p:tavLst>
                                        <p:tav tm="0">
                                          <p:val>
                                            <p:strVal val="ppt_y"/>
                                          </p:val>
                                        </p:tav>
                                        <p:tav tm="100000">
                                          <p:val>
                                            <p:strVal val="1+ppt_h/2"/>
                                          </p:val>
                                        </p:tav>
                                      </p:tavLst>
                                    </p:anim>
                                    <p:set>
                                      <p:cBhvr>
                                        <p:cTn id="22"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23" restart="whenNotActive" fill="hold" evtFilter="cancelBubble" nodeType="interactiveSeq">
                <p:stCondLst>
                  <p:cond evt="onClick" delay="0">
                    <p:tgtEl>
                      <p:spTgt spid="16"/>
                    </p:tgtEl>
                  </p:cond>
                </p:stCondLst>
                <p:endSync evt="end" delay="0">
                  <p:rtn val="all"/>
                </p:endSync>
                <p:childTnLst>
                  <p:par>
                    <p:cTn id="24" fill="hold">
                      <p:stCondLst>
                        <p:cond delay="0"/>
                      </p:stCondLst>
                      <p:childTnLst>
                        <p:par>
                          <p:cTn id="25" fill="hold">
                            <p:stCondLst>
                              <p:cond delay="0"/>
                            </p:stCondLst>
                            <p:childTnLst>
                              <p:par>
                                <p:cTn id="26" presetID="2" presetClass="exit" presetSubtype="4" fill="hold" nodeType="clickEffect">
                                  <p:stCondLst>
                                    <p:cond delay="0"/>
                                  </p:stCondLst>
                                  <p:childTnLst>
                                    <p:anim calcmode="lin" valueType="num">
                                      <p:cBhvr additive="base">
                                        <p:cTn id="27" dur="500"/>
                                        <p:tgtEl>
                                          <p:spTgt spid="16"/>
                                        </p:tgtEl>
                                        <p:attrNameLst>
                                          <p:attrName>ppt_x</p:attrName>
                                        </p:attrNameLst>
                                      </p:cBhvr>
                                      <p:tavLst>
                                        <p:tav tm="0">
                                          <p:val>
                                            <p:strVal val="ppt_x"/>
                                          </p:val>
                                        </p:tav>
                                        <p:tav tm="100000">
                                          <p:val>
                                            <p:strVal val="ppt_x"/>
                                          </p:val>
                                        </p:tav>
                                      </p:tavLst>
                                    </p:anim>
                                    <p:anim calcmode="lin" valueType="num">
                                      <p:cBhvr additive="base">
                                        <p:cTn id="28" dur="500"/>
                                        <p:tgtEl>
                                          <p:spTgt spid="16"/>
                                        </p:tgtEl>
                                        <p:attrNameLst>
                                          <p:attrName>ppt_y</p:attrName>
                                        </p:attrNameLst>
                                      </p:cBhvr>
                                      <p:tavLst>
                                        <p:tav tm="0">
                                          <p:val>
                                            <p:strVal val="ppt_y"/>
                                          </p:val>
                                        </p:tav>
                                        <p:tav tm="100000">
                                          <p:val>
                                            <p:strVal val="1+ppt_h/2"/>
                                          </p:val>
                                        </p:tav>
                                      </p:tavLst>
                                    </p:anim>
                                    <p:set>
                                      <p:cBhvr>
                                        <p:cTn id="2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30" restart="whenNotActive" fill="hold" evtFilter="cancelBubble" nodeType="interactiveSeq">
                <p:stCondLst>
                  <p:cond evt="onClick" delay="0">
                    <p:tgtEl>
                      <p:spTgt spid="18"/>
                    </p:tgtEl>
                  </p:cond>
                </p:stCondLst>
                <p:endSync evt="end" delay="0">
                  <p:rtn val="all"/>
                </p:endSync>
                <p:childTnLst>
                  <p:par>
                    <p:cTn id="31" fill="hold">
                      <p:stCondLst>
                        <p:cond delay="0"/>
                      </p:stCondLst>
                      <p:childTnLst>
                        <p:par>
                          <p:cTn id="32" fill="hold">
                            <p:stCondLst>
                              <p:cond delay="0"/>
                            </p:stCondLst>
                            <p:childTnLst>
                              <p:par>
                                <p:cTn id="33" presetID="2" presetClass="exit" presetSubtype="4" fill="hold" nodeType="clickEffect">
                                  <p:stCondLst>
                                    <p:cond delay="0"/>
                                  </p:stCondLst>
                                  <p:childTnLst>
                                    <p:anim calcmode="lin" valueType="num">
                                      <p:cBhvr additive="base">
                                        <p:cTn id="34" dur="500"/>
                                        <p:tgtEl>
                                          <p:spTgt spid="18"/>
                                        </p:tgtEl>
                                        <p:attrNameLst>
                                          <p:attrName>ppt_x</p:attrName>
                                        </p:attrNameLst>
                                      </p:cBhvr>
                                      <p:tavLst>
                                        <p:tav tm="0">
                                          <p:val>
                                            <p:strVal val="ppt_x"/>
                                          </p:val>
                                        </p:tav>
                                        <p:tav tm="100000">
                                          <p:val>
                                            <p:strVal val="ppt_x"/>
                                          </p:val>
                                        </p:tav>
                                      </p:tavLst>
                                    </p:anim>
                                    <p:anim calcmode="lin" valueType="num">
                                      <p:cBhvr additive="base">
                                        <p:cTn id="35" dur="500"/>
                                        <p:tgtEl>
                                          <p:spTgt spid="18"/>
                                        </p:tgtEl>
                                        <p:attrNameLst>
                                          <p:attrName>ppt_y</p:attrName>
                                        </p:attrNameLst>
                                      </p:cBhvr>
                                      <p:tavLst>
                                        <p:tav tm="0">
                                          <p:val>
                                            <p:strVal val="ppt_y"/>
                                          </p:val>
                                        </p:tav>
                                        <p:tav tm="100000">
                                          <p:val>
                                            <p:strVal val="1+ppt_h/2"/>
                                          </p:val>
                                        </p:tav>
                                      </p:tavLst>
                                    </p:anim>
                                    <p:set>
                                      <p:cBhvr>
                                        <p:cTn id="36"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37" restart="whenNotActive" fill="hold" evtFilter="cancelBubble" nodeType="interactiveSeq">
                <p:stCondLst>
                  <p:cond evt="onClick" delay="0">
                    <p:tgtEl>
                      <p:spTgt spid="17"/>
                    </p:tgtEl>
                  </p:cond>
                </p:stCondLst>
                <p:endSync evt="end" delay="0">
                  <p:rtn val="all"/>
                </p:endSync>
                <p:childTnLst>
                  <p:par>
                    <p:cTn id="38" fill="hold">
                      <p:stCondLst>
                        <p:cond delay="0"/>
                      </p:stCondLst>
                      <p:childTnLst>
                        <p:par>
                          <p:cTn id="39" fill="hold">
                            <p:stCondLst>
                              <p:cond delay="0"/>
                            </p:stCondLst>
                            <p:childTnLst>
                              <p:par>
                                <p:cTn id="40" presetID="2" presetClass="exit" presetSubtype="4" fill="hold" nodeType="clickEffect">
                                  <p:stCondLst>
                                    <p:cond delay="0"/>
                                  </p:stCondLst>
                                  <p:childTnLst>
                                    <p:anim calcmode="lin" valueType="num">
                                      <p:cBhvr additive="base">
                                        <p:cTn id="41" dur="500"/>
                                        <p:tgtEl>
                                          <p:spTgt spid="17"/>
                                        </p:tgtEl>
                                        <p:attrNameLst>
                                          <p:attrName>ppt_x</p:attrName>
                                        </p:attrNameLst>
                                      </p:cBhvr>
                                      <p:tavLst>
                                        <p:tav tm="0">
                                          <p:val>
                                            <p:strVal val="ppt_x"/>
                                          </p:val>
                                        </p:tav>
                                        <p:tav tm="100000">
                                          <p:val>
                                            <p:strVal val="ppt_x"/>
                                          </p:val>
                                        </p:tav>
                                      </p:tavLst>
                                    </p:anim>
                                    <p:anim calcmode="lin" valueType="num">
                                      <p:cBhvr additive="base">
                                        <p:cTn id="42" dur="500"/>
                                        <p:tgtEl>
                                          <p:spTgt spid="17"/>
                                        </p:tgtEl>
                                        <p:attrNameLst>
                                          <p:attrName>ppt_y</p:attrName>
                                        </p:attrNameLst>
                                      </p:cBhvr>
                                      <p:tavLst>
                                        <p:tav tm="0">
                                          <p:val>
                                            <p:strVal val="ppt_y"/>
                                          </p:val>
                                        </p:tav>
                                        <p:tav tm="100000">
                                          <p:val>
                                            <p:strVal val="1+ppt_h/2"/>
                                          </p:val>
                                        </p:tav>
                                      </p:tavLst>
                                    </p:anim>
                                    <p:set>
                                      <p:cBhvr>
                                        <p:cTn id="4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txBox="1">
            <a:spLocks/>
          </p:cNvSpPr>
          <p:nvPr/>
        </p:nvSpPr>
        <p:spPr>
          <a:xfrm>
            <a:off x="2956719" y="5668105"/>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mặt trời</a:t>
            </a:r>
          </a:p>
        </p:txBody>
      </p:sp>
      <p:sp>
        <p:nvSpPr>
          <p:cNvPr id="24" name="Title 1"/>
          <p:cNvSpPr txBox="1">
            <a:spLocks/>
          </p:cNvSpPr>
          <p:nvPr/>
        </p:nvSpPr>
        <p:spPr>
          <a:xfrm>
            <a:off x="-777081" y="5668105"/>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bãi cát</a:t>
            </a:r>
          </a:p>
        </p:txBody>
      </p:sp>
      <p:sp>
        <p:nvSpPr>
          <p:cNvPr id="25" name="Title 1"/>
          <p:cNvSpPr txBox="1">
            <a:spLocks/>
          </p:cNvSpPr>
          <p:nvPr/>
        </p:nvSpPr>
        <p:spPr>
          <a:xfrm>
            <a:off x="7300119" y="5668105"/>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bật lửa</a:t>
            </a:r>
          </a:p>
        </p:txBody>
      </p:sp>
      <p:sp>
        <p:nvSpPr>
          <p:cNvPr id="26" name="Title 1"/>
          <p:cNvSpPr txBox="1">
            <a:spLocks/>
          </p:cNvSpPr>
          <p:nvPr/>
        </p:nvSpPr>
        <p:spPr>
          <a:xfrm>
            <a:off x="-300831" y="4478105"/>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bát</a:t>
            </a:r>
          </a:p>
        </p:txBody>
      </p:sp>
      <p:sp>
        <p:nvSpPr>
          <p:cNvPr id="27" name="Title 1"/>
          <p:cNvSpPr txBox="1">
            <a:spLocks/>
          </p:cNvSpPr>
          <p:nvPr/>
        </p:nvSpPr>
        <p:spPr>
          <a:xfrm>
            <a:off x="1581097" y="4478105"/>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lạt</a:t>
            </a:r>
          </a:p>
        </p:txBody>
      </p:sp>
      <p:sp>
        <p:nvSpPr>
          <p:cNvPr id="29" name="Title 1"/>
          <p:cNvSpPr txBox="1">
            <a:spLocks/>
          </p:cNvSpPr>
          <p:nvPr/>
        </p:nvSpPr>
        <p:spPr>
          <a:xfrm>
            <a:off x="5629629" y="4478105"/>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gặt</a:t>
            </a:r>
          </a:p>
        </p:txBody>
      </p:sp>
      <p:sp>
        <p:nvSpPr>
          <p:cNvPr id="30" name="Title 1"/>
          <p:cNvSpPr txBox="1">
            <a:spLocks/>
          </p:cNvSpPr>
          <p:nvPr/>
        </p:nvSpPr>
        <p:spPr>
          <a:xfrm>
            <a:off x="7757319" y="4478105"/>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đất</a:t>
            </a:r>
          </a:p>
        </p:txBody>
      </p:sp>
      <p:sp>
        <p:nvSpPr>
          <p:cNvPr id="35" name="Title 1"/>
          <p:cNvSpPr txBox="1">
            <a:spLocks/>
          </p:cNvSpPr>
          <p:nvPr/>
        </p:nvSpPr>
        <p:spPr>
          <a:xfrm>
            <a:off x="9917304" y="448362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gật</a:t>
            </a:r>
          </a:p>
        </p:txBody>
      </p:sp>
      <p:sp>
        <p:nvSpPr>
          <p:cNvPr id="37" name="Title 1"/>
          <p:cNvSpPr txBox="1">
            <a:spLocks/>
          </p:cNvSpPr>
          <p:nvPr/>
        </p:nvSpPr>
        <p:spPr>
          <a:xfrm>
            <a:off x="3617094" y="4483624"/>
            <a:ext cx="193042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sắt</a:t>
            </a:r>
          </a:p>
        </p:txBody>
      </p:sp>
      <p:sp>
        <p:nvSpPr>
          <p:cNvPr id="39" name="Title 1"/>
          <p:cNvSpPr txBox="1">
            <a:spLocks/>
          </p:cNvSpPr>
          <p:nvPr/>
        </p:nvSpPr>
        <p:spPr>
          <a:xfrm>
            <a:off x="3827201" y="1505604"/>
            <a:ext cx="2123468" cy="1270916"/>
          </a:xfrm>
          <a:prstGeom prst="rect">
            <a:avLst/>
          </a:prstGeom>
          <a:solidFill>
            <a:schemeClr val="accent6">
              <a:lumMod val="20000"/>
              <a:lumOff val="80000"/>
            </a:schemeClr>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a:solidFill>
                  <a:srgbClr val="0070C0"/>
                </a:solidFill>
                <a:latin typeface="Arial-Rounded" pitchFamily="34" charset="0"/>
                <a:ea typeface="Arial-Rounded" pitchFamily="34" charset="0"/>
                <a:cs typeface="Arial-Rounded" pitchFamily="34" charset="0"/>
              </a:rPr>
              <a:t>h</a:t>
            </a:r>
          </a:p>
        </p:txBody>
      </p:sp>
      <p:sp>
        <p:nvSpPr>
          <p:cNvPr id="40" name="Title 1"/>
          <p:cNvSpPr txBox="1">
            <a:spLocks/>
          </p:cNvSpPr>
          <p:nvPr/>
        </p:nvSpPr>
        <p:spPr>
          <a:xfrm>
            <a:off x="6024014" y="1505604"/>
            <a:ext cx="2123468" cy="1270916"/>
          </a:xfrm>
          <a:prstGeom prst="rect">
            <a:avLst/>
          </a:prstGeom>
          <a:solidFill>
            <a:schemeClr val="accent6">
              <a:lumMod val="20000"/>
              <a:lumOff val="80000"/>
            </a:schemeClr>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a:solidFill>
                  <a:srgbClr val="FF0000"/>
                </a:solidFill>
                <a:latin typeface="Arial-Rounded" pitchFamily="34" charset="0"/>
                <a:ea typeface="Arial-Rounded" pitchFamily="34" charset="0"/>
                <a:cs typeface="Arial-Rounded" pitchFamily="34" charset="0"/>
              </a:rPr>
              <a:t>at</a:t>
            </a:r>
          </a:p>
        </p:txBody>
      </p:sp>
      <p:sp>
        <p:nvSpPr>
          <p:cNvPr id="41" name="Title 1"/>
          <p:cNvSpPr txBox="1">
            <a:spLocks/>
          </p:cNvSpPr>
          <p:nvPr/>
        </p:nvSpPr>
        <p:spPr>
          <a:xfrm>
            <a:off x="3828508" y="2888756"/>
            <a:ext cx="4295089" cy="1302244"/>
          </a:xfrm>
          <a:prstGeom prst="rect">
            <a:avLst/>
          </a:prstGeom>
          <a:solidFill>
            <a:schemeClr val="accent6">
              <a:lumMod val="20000"/>
              <a:lumOff val="80000"/>
            </a:schemeClr>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a:solidFill>
                  <a:srgbClr val="0070C0"/>
                </a:solidFill>
                <a:latin typeface="Arial-Rounded" pitchFamily="34" charset="0"/>
                <a:ea typeface="Arial-Rounded" pitchFamily="34" charset="0"/>
                <a:cs typeface="Arial-Rounded" pitchFamily="34" charset="0"/>
              </a:rPr>
              <a:t>h</a:t>
            </a:r>
            <a:r>
              <a:rPr lang="en-US" sz="8800">
                <a:solidFill>
                  <a:srgbClr val="FF0000"/>
                </a:solidFill>
                <a:latin typeface="Arial-Rounded" pitchFamily="34" charset="0"/>
                <a:ea typeface="Arial-Rounded" pitchFamily="34" charset="0"/>
                <a:cs typeface="Arial-Rounded" pitchFamily="34" charset="0"/>
              </a:rPr>
              <a:t>at</a:t>
            </a:r>
          </a:p>
        </p:txBody>
      </p:sp>
      <p:sp>
        <p:nvSpPr>
          <p:cNvPr id="42" name="Title 1"/>
          <p:cNvSpPr txBox="1">
            <a:spLocks/>
          </p:cNvSpPr>
          <p:nvPr/>
        </p:nvSpPr>
        <p:spPr>
          <a:xfrm>
            <a:off x="2639441" y="181408"/>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FF0000"/>
                </a:solidFill>
                <a:latin typeface="Arial-Rounded" pitchFamily="34" charset="0"/>
                <a:ea typeface="Arial-Rounded" pitchFamily="34" charset="0"/>
                <a:cs typeface="Arial-Rounded" pitchFamily="34" charset="0"/>
              </a:rPr>
              <a:t>at</a:t>
            </a:r>
          </a:p>
        </p:txBody>
      </p:sp>
      <p:sp>
        <p:nvSpPr>
          <p:cNvPr id="43" name="Title 1"/>
          <p:cNvSpPr txBox="1">
            <a:spLocks/>
          </p:cNvSpPr>
          <p:nvPr/>
        </p:nvSpPr>
        <p:spPr>
          <a:xfrm>
            <a:off x="5103722" y="181408"/>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FF0000"/>
                </a:solidFill>
                <a:latin typeface="Arial-Rounded" pitchFamily="34" charset="0"/>
                <a:ea typeface="Arial-Rounded" pitchFamily="34" charset="0"/>
                <a:cs typeface="Arial-Rounded" pitchFamily="34" charset="0"/>
              </a:rPr>
              <a:t>ăt</a:t>
            </a:r>
          </a:p>
        </p:txBody>
      </p:sp>
      <p:sp>
        <p:nvSpPr>
          <p:cNvPr id="44" name="Title 1"/>
          <p:cNvSpPr txBox="1">
            <a:spLocks/>
          </p:cNvSpPr>
          <p:nvPr/>
        </p:nvSpPr>
        <p:spPr>
          <a:xfrm>
            <a:off x="5290354" y="3213764"/>
            <a:ext cx="2018038"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0070C0"/>
                </a:solidFill>
                <a:latin typeface="Arial-Rounded"/>
                <a:ea typeface="Arial-Rounded"/>
                <a:cs typeface="Arial-Rounded"/>
              </a:rPr>
              <a:t>́</a:t>
            </a:r>
            <a:endParaRPr lang="en-US" sz="8800">
              <a:solidFill>
                <a:srgbClr val="0070C0"/>
              </a:solidFill>
              <a:latin typeface="Arial-Rounded" pitchFamily="34" charset="0"/>
              <a:ea typeface="Arial-Rounded" pitchFamily="34" charset="0"/>
              <a:cs typeface="Arial-Rounded" pitchFamily="34" charset="0"/>
            </a:endParaRPr>
          </a:p>
        </p:txBody>
      </p:sp>
      <p:sp>
        <p:nvSpPr>
          <p:cNvPr id="62" name="Title 1"/>
          <p:cNvSpPr txBox="1">
            <a:spLocks/>
          </p:cNvSpPr>
          <p:nvPr/>
        </p:nvSpPr>
        <p:spPr>
          <a:xfrm>
            <a:off x="7544623" y="181408"/>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FF0000"/>
                </a:solidFill>
                <a:latin typeface="Arial-Rounded" pitchFamily="34" charset="0"/>
                <a:ea typeface="Arial-Rounded" pitchFamily="34" charset="0"/>
                <a:cs typeface="Arial-Rounded" pitchFamily="34" charset="0"/>
              </a:rPr>
              <a:t>ât</a:t>
            </a:r>
          </a:p>
        </p:txBody>
      </p:sp>
    </p:spTree>
    <p:extLst>
      <p:ext uri="{BB962C8B-B14F-4D97-AF65-F5344CB8AC3E}">
        <p14:creationId xmlns:p14="http://schemas.microsoft.com/office/powerpoint/2010/main" val="35438278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32228643"/>
              </p:ext>
            </p:extLst>
          </p:nvPr>
        </p:nvGraphicFramePr>
        <p:xfrm>
          <a:off x="215396" y="762000"/>
          <a:ext cx="11704320" cy="5852160"/>
        </p:xfrm>
        <a:graphic>
          <a:graphicData uri="http://schemas.openxmlformats.org/drawingml/2006/table">
            <a:tbl>
              <a:tblPr firstRow="1" bandRow="1">
                <a:tableStyleId>{5C22544A-7EE6-4342-B048-85BDC9FD1C3A}</a:tableStyleId>
              </a:tblPr>
              <a:tblGrid>
                <a:gridCol w="73152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731520">
                  <a:extLst>
                    <a:ext uri="{9D8B030D-6E8A-4147-A177-3AD203B41FA5}">
                      <a16:colId xmlns:a16="http://schemas.microsoft.com/office/drawing/2014/main" val="20004"/>
                    </a:ext>
                  </a:extLst>
                </a:gridCol>
                <a:gridCol w="731520">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gridCol w="731520">
                  <a:extLst>
                    <a:ext uri="{9D8B030D-6E8A-4147-A177-3AD203B41FA5}">
                      <a16:colId xmlns:a16="http://schemas.microsoft.com/office/drawing/2014/main" val="20007"/>
                    </a:ext>
                  </a:extLst>
                </a:gridCol>
                <a:gridCol w="731520">
                  <a:extLst>
                    <a:ext uri="{9D8B030D-6E8A-4147-A177-3AD203B41FA5}">
                      <a16:colId xmlns:a16="http://schemas.microsoft.com/office/drawing/2014/main" val="20008"/>
                    </a:ext>
                  </a:extLst>
                </a:gridCol>
                <a:gridCol w="731520">
                  <a:extLst>
                    <a:ext uri="{9D8B030D-6E8A-4147-A177-3AD203B41FA5}">
                      <a16:colId xmlns:a16="http://schemas.microsoft.com/office/drawing/2014/main" val="20009"/>
                    </a:ext>
                  </a:extLst>
                </a:gridCol>
                <a:gridCol w="731520">
                  <a:extLst>
                    <a:ext uri="{9D8B030D-6E8A-4147-A177-3AD203B41FA5}">
                      <a16:colId xmlns:a16="http://schemas.microsoft.com/office/drawing/2014/main" val="20010"/>
                    </a:ext>
                  </a:extLst>
                </a:gridCol>
                <a:gridCol w="731520">
                  <a:extLst>
                    <a:ext uri="{9D8B030D-6E8A-4147-A177-3AD203B41FA5}">
                      <a16:colId xmlns:a16="http://schemas.microsoft.com/office/drawing/2014/main" val="20011"/>
                    </a:ext>
                  </a:extLst>
                </a:gridCol>
                <a:gridCol w="731520">
                  <a:extLst>
                    <a:ext uri="{9D8B030D-6E8A-4147-A177-3AD203B41FA5}">
                      <a16:colId xmlns:a16="http://schemas.microsoft.com/office/drawing/2014/main" val="20012"/>
                    </a:ext>
                  </a:extLst>
                </a:gridCol>
                <a:gridCol w="731520">
                  <a:extLst>
                    <a:ext uri="{9D8B030D-6E8A-4147-A177-3AD203B41FA5}">
                      <a16:colId xmlns:a16="http://schemas.microsoft.com/office/drawing/2014/main" val="20013"/>
                    </a:ext>
                  </a:extLst>
                </a:gridCol>
                <a:gridCol w="731520">
                  <a:extLst>
                    <a:ext uri="{9D8B030D-6E8A-4147-A177-3AD203B41FA5}">
                      <a16:colId xmlns:a16="http://schemas.microsoft.com/office/drawing/2014/main" val="20014"/>
                    </a:ext>
                  </a:extLst>
                </a:gridCol>
                <a:gridCol w="731520">
                  <a:extLst>
                    <a:ext uri="{9D8B030D-6E8A-4147-A177-3AD203B41FA5}">
                      <a16:colId xmlns:a16="http://schemas.microsoft.com/office/drawing/2014/main" val="20015"/>
                    </a:ext>
                  </a:extLst>
                </a:gridCol>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grpSp>
        <p:nvGrpSpPr>
          <p:cNvPr id="12" name="Group 11"/>
          <p:cNvGrpSpPr/>
          <p:nvPr/>
        </p:nvGrpSpPr>
        <p:grpSpPr>
          <a:xfrm>
            <a:off x="-84357" y="76202"/>
            <a:ext cx="6756905" cy="941185"/>
            <a:chOff x="63500" y="1429216"/>
            <a:chExt cx="5080245" cy="705889"/>
          </a:xfrm>
        </p:grpSpPr>
        <p:sp>
          <p:nvSpPr>
            <p:cNvPr id="13" name="Rounded Rectangle 12"/>
            <p:cNvSpPr/>
            <p:nvPr/>
          </p:nvSpPr>
          <p:spPr>
            <a:xfrm>
              <a:off x="384357" y="1429216"/>
              <a:ext cx="4759388" cy="705889"/>
            </a:xfrm>
            <a:prstGeom prst="roundRect">
              <a:avLst/>
            </a:prstGeom>
            <a:solidFill>
              <a:srgbClr val="61D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Arial-Rounded" pitchFamily="34" charset="0"/>
                  <a:ea typeface="Arial-Rounded" pitchFamily="34" charset="0"/>
                  <a:cs typeface="Arial-Rounded" pitchFamily="34" charset="0"/>
                </a:rPr>
                <a:t>Hướng dẫn viết bảng</a:t>
              </a:r>
            </a:p>
          </p:txBody>
        </p:sp>
        <p:sp>
          <p:nvSpPr>
            <p:cNvPr id="14" name="Oval 13"/>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Rounded MT Bold" pitchFamily="34" charset="0"/>
                  <a:ea typeface="Arial-Rounded" pitchFamily="34" charset="0"/>
                  <a:cs typeface="Arial-Rounded" pitchFamily="34" charset="0"/>
                </a:rPr>
                <a:t>4</a:t>
              </a:r>
            </a:p>
          </p:txBody>
        </p:sp>
      </p:grpSp>
      <p:sp>
        <p:nvSpPr>
          <p:cNvPr id="7" name="TextBox 6"/>
          <p:cNvSpPr txBox="1"/>
          <p:nvPr/>
        </p:nvSpPr>
        <p:spPr>
          <a:xfrm>
            <a:off x="3089568" y="1628776"/>
            <a:ext cx="8051865" cy="4524118"/>
          </a:xfrm>
          <a:prstGeom prst="rect">
            <a:avLst/>
          </a:prstGeom>
          <a:noFill/>
        </p:spPr>
        <p:txBody>
          <a:bodyPr wrap="square" lIns="121725" tIns="60862" rIns="121725" bIns="60862" rtlCol="0">
            <a:spAutoFit/>
          </a:bodyPr>
          <a:lstStyle/>
          <a:p>
            <a:r>
              <a:rPr lang="en-US" sz="28600">
                <a:solidFill>
                  <a:srgbClr val="FF0000"/>
                </a:solidFill>
                <a:latin typeface="HP001 4 hàng"/>
              </a:rPr>
              <a:t>at </a:t>
            </a:r>
            <a:r>
              <a:rPr lang="el-GR" sz="28600">
                <a:solidFill>
                  <a:srgbClr val="FF0000"/>
                </a:solidFill>
                <a:latin typeface="HP001 4 hàng"/>
              </a:rPr>
              <a:t> </a:t>
            </a:r>
            <a:endParaRPr lang="en-US" sz="28600">
              <a:solidFill>
                <a:srgbClr val="FF0000"/>
              </a:solidFill>
              <a:latin typeface="HP001 4 hàng" pitchFamily="34" charset="0"/>
            </a:endParaRPr>
          </a:p>
        </p:txBody>
      </p:sp>
      <p:sp>
        <p:nvSpPr>
          <p:cNvPr id="8" name="TextBox 7"/>
          <p:cNvSpPr txBox="1"/>
          <p:nvPr/>
        </p:nvSpPr>
        <p:spPr>
          <a:xfrm>
            <a:off x="8073819" y="3009902"/>
            <a:ext cx="5417550" cy="2277349"/>
          </a:xfrm>
          <a:prstGeom prst="rect">
            <a:avLst/>
          </a:prstGeom>
          <a:noFill/>
        </p:spPr>
        <p:txBody>
          <a:bodyPr wrap="square" lIns="121725" tIns="60862" rIns="121725" bIns="60862" rtlCol="0">
            <a:spAutoFit/>
          </a:bodyPr>
          <a:lstStyle/>
          <a:p>
            <a:r>
              <a:rPr lang="en-US" sz="14000">
                <a:solidFill>
                  <a:srgbClr val="FF0000"/>
                </a:solidFill>
                <a:latin typeface="HP001 4 hàng"/>
              </a:rPr>
              <a:t>at</a:t>
            </a:r>
            <a:r>
              <a:rPr lang="el-GR" sz="14000">
                <a:solidFill>
                  <a:srgbClr val="FF0000"/>
                </a:solidFill>
                <a:latin typeface="HP001 4 hàng" pitchFamily="34" charset="0"/>
              </a:rPr>
              <a:t> </a:t>
            </a:r>
            <a:r>
              <a:rPr lang="en-US" sz="14000">
                <a:solidFill>
                  <a:srgbClr val="FF0000"/>
                </a:solidFill>
                <a:latin typeface="HP001 4 hàng" pitchFamily="34" charset="0"/>
              </a:rPr>
              <a:t> </a:t>
            </a:r>
          </a:p>
        </p:txBody>
      </p:sp>
    </p:spTree>
    <p:extLst>
      <p:ext uri="{BB962C8B-B14F-4D97-AF65-F5344CB8AC3E}">
        <p14:creationId xmlns:p14="http://schemas.microsoft.com/office/powerpoint/2010/main" val="35395614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66192" y="5145657"/>
            <a:ext cx="2709556" cy="1712343"/>
          </a:xfrm>
          <a:prstGeom prst="rect">
            <a:avLst/>
          </a:prstGeom>
        </p:spPr>
      </p:pic>
      <p:pic>
        <p:nvPicPr>
          <p:cNvPr id="4" name="AT.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47229" y="98980"/>
            <a:ext cx="12040393" cy="4528026"/>
          </a:xfrm>
        </p:spPr>
      </p:pic>
    </p:spTree>
    <p:extLst>
      <p:ext uri="{BB962C8B-B14F-4D97-AF65-F5344CB8AC3E}">
        <p14:creationId xmlns:p14="http://schemas.microsoft.com/office/powerpoint/2010/main" val="92373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700"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4"/>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66512687"/>
              </p:ext>
            </p:extLst>
          </p:nvPr>
        </p:nvGraphicFramePr>
        <p:xfrm>
          <a:off x="215396" y="762000"/>
          <a:ext cx="11704320" cy="5852160"/>
        </p:xfrm>
        <a:graphic>
          <a:graphicData uri="http://schemas.openxmlformats.org/drawingml/2006/table">
            <a:tbl>
              <a:tblPr firstRow="1" bandRow="1">
                <a:tableStyleId>{5C22544A-7EE6-4342-B048-85BDC9FD1C3A}</a:tableStyleId>
              </a:tblPr>
              <a:tblGrid>
                <a:gridCol w="73152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731520">
                  <a:extLst>
                    <a:ext uri="{9D8B030D-6E8A-4147-A177-3AD203B41FA5}">
                      <a16:colId xmlns:a16="http://schemas.microsoft.com/office/drawing/2014/main" val="20004"/>
                    </a:ext>
                  </a:extLst>
                </a:gridCol>
                <a:gridCol w="731520">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gridCol w="731520">
                  <a:extLst>
                    <a:ext uri="{9D8B030D-6E8A-4147-A177-3AD203B41FA5}">
                      <a16:colId xmlns:a16="http://schemas.microsoft.com/office/drawing/2014/main" val="20007"/>
                    </a:ext>
                  </a:extLst>
                </a:gridCol>
                <a:gridCol w="731520">
                  <a:extLst>
                    <a:ext uri="{9D8B030D-6E8A-4147-A177-3AD203B41FA5}">
                      <a16:colId xmlns:a16="http://schemas.microsoft.com/office/drawing/2014/main" val="20008"/>
                    </a:ext>
                  </a:extLst>
                </a:gridCol>
                <a:gridCol w="731520">
                  <a:extLst>
                    <a:ext uri="{9D8B030D-6E8A-4147-A177-3AD203B41FA5}">
                      <a16:colId xmlns:a16="http://schemas.microsoft.com/office/drawing/2014/main" val="20009"/>
                    </a:ext>
                  </a:extLst>
                </a:gridCol>
                <a:gridCol w="731520">
                  <a:extLst>
                    <a:ext uri="{9D8B030D-6E8A-4147-A177-3AD203B41FA5}">
                      <a16:colId xmlns:a16="http://schemas.microsoft.com/office/drawing/2014/main" val="20010"/>
                    </a:ext>
                  </a:extLst>
                </a:gridCol>
                <a:gridCol w="731520">
                  <a:extLst>
                    <a:ext uri="{9D8B030D-6E8A-4147-A177-3AD203B41FA5}">
                      <a16:colId xmlns:a16="http://schemas.microsoft.com/office/drawing/2014/main" val="20011"/>
                    </a:ext>
                  </a:extLst>
                </a:gridCol>
                <a:gridCol w="731520">
                  <a:extLst>
                    <a:ext uri="{9D8B030D-6E8A-4147-A177-3AD203B41FA5}">
                      <a16:colId xmlns:a16="http://schemas.microsoft.com/office/drawing/2014/main" val="20012"/>
                    </a:ext>
                  </a:extLst>
                </a:gridCol>
                <a:gridCol w="731520">
                  <a:extLst>
                    <a:ext uri="{9D8B030D-6E8A-4147-A177-3AD203B41FA5}">
                      <a16:colId xmlns:a16="http://schemas.microsoft.com/office/drawing/2014/main" val="20013"/>
                    </a:ext>
                  </a:extLst>
                </a:gridCol>
                <a:gridCol w="731520">
                  <a:extLst>
                    <a:ext uri="{9D8B030D-6E8A-4147-A177-3AD203B41FA5}">
                      <a16:colId xmlns:a16="http://schemas.microsoft.com/office/drawing/2014/main" val="20014"/>
                    </a:ext>
                  </a:extLst>
                </a:gridCol>
                <a:gridCol w="731520">
                  <a:extLst>
                    <a:ext uri="{9D8B030D-6E8A-4147-A177-3AD203B41FA5}">
                      <a16:colId xmlns:a16="http://schemas.microsoft.com/office/drawing/2014/main" val="20015"/>
                    </a:ext>
                  </a:extLst>
                </a:gridCol>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grpSp>
        <p:nvGrpSpPr>
          <p:cNvPr id="12" name="Group 11"/>
          <p:cNvGrpSpPr/>
          <p:nvPr/>
        </p:nvGrpSpPr>
        <p:grpSpPr>
          <a:xfrm>
            <a:off x="-84357" y="76202"/>
            <a:ext cx="6756905" cy="941185"/>
            <a:chOff x="63500" y="1429216"/>
            <a:chExt cx="5080245" cy="705889"/>
          </a:xfrm>
        </p:grpSpPr>
        <p:sp>
          <p:nvSpPr>
            <p:cNvPr id="13" name="Rounded Rectangle 12"/>
            <p:cNvSpPr/>
            <p:nvPr/>
          </p:nvSpPr>
          <p:spPr>
            <a:xfrm>
              <a:off x="384357" y="1429216"/>
              <a:ext cx="4759388" cy="705889"/>
            </a:xfrm>
            <a:prstGeom prst="roundRect">
              <a:avLst/>
            </a:prstGeom>
            <a:solidFill>
              <a:srgbClr val="61D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Arial-Rounded" pitchFamily="34" charset="0"/>
                  <a:ea typeface="Arial-Rounded" pitchFamily="34" charset="0"/>
                  <a:cs typeface="Arial-Rounded" pitchFamily="34" charset="0"/>
                </a:rPr>
                <a:t>Hướng dẫn viết bảng</a:t>
              </a:r>
            </a:p>
          </p:txBody>
        </p:sp>
        <p:sp>
          <p:nvSpPr>
            <p:cNvPr id="14" name="Oval 13"/>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Rounded MT Bold" pitchFamily="34" charset="0"/>
                  <a:ea typeface="Arial-Rounded" pitchFamily="34" charset="0"/>
                  <a:cs typeface="Arial-Rounded" pitchFamily="34" charset="0"/>
                </a:rPr>
                <a:t>4</a:t>
              </a:r>
            </a:p>
          </p:txBody>
        </p:sp>
      </p:grpSp>
      <p:sp>
        <p:nvSpPr>
          <p:cNvPr id="7" name="TextBox 6"/>
          <p:cNvSpPr txBox="1"/>
          <p:nvPr/>
        </p:nvSpPr>
        <p:spPr>
          <a:xfrm>
            <a:off x="1946568" y="1628776"/>
            <a:ext cx="8051865" cy="4524118"/>
          </a:xfrm>
          <a:prstGeom prst="rect">
            <a:avLst/>
          </a:prstGeom>
          <a:noFill/>
        </p:spPr>
        <p:txBody>
          <a:bodyPr wrap="square" lIns="121725" tIns="60862" rIns="121725" bIns="60862" rtlCol="0">
            <a:spAutoFit/>
          </a:bodyPr>
          <a:lstStyle/>
          <a:p>
            <a:r>
              <a:rPr lang="en-US" sz="28600">
                <a:solidFill>
                  <a:srgbClr val="FF0000"/>
                </a:solidFill>
                <a:latin typeface="HP001 4 hàng"/>
              </a:rPr>
              <a:t>ăt </a:t>
            </a:r>
            <a:r>
              <a:rPr lang="el-GR" sz="28600">
                <a:solidFill>
                  <a:srgbClr val="FF0000"/>
                </a:solidFill>
                <a:latin typeface="HP001 4 hàng"/>
              </a:rPr>
              <a:t> </a:t>
            </a:r>
            <a:endParaRPr lang="en-US" sz="28600">
              <a:solidFill>
                <a:srgbClr val="FF0000"/>
              </a:solidFill>
              <a:latin typeface="HP001 4 hàng" pitchFamily="34" charset="0"/>
            </a:endParaRPr>
          </a:p>
        </p:txBody>
      </p:sp>
      <p:sp>
        <p:nvSpPr>
          <p:cNvPr id="8" name="TextBox 7"/>
          <p:cNvSpPr txBox="1"/>
          <p:nvPr/>
        </p:nvSpPr>
        <p:spPr>
          <a:xfrm>
            <a:off x="7216569" y="3009902"/>
            <a:ext cx="5417550" cy="2277349"/>
          </a:xfrm>
          <a:prstGeom prst="rect">
            <a:avLst/>
          </a:prstGeom>
          <a:noFill/>
        </p:spPr>
        <p:txBody>
          <a:bodyPr wrap="square" lIns="121725" tIns="60862" rIns="121725" bIns="60862" rtlCol="0">
            <a:spAutoFit/>
          </a:bodyPr>
          <a:lstStyle/>
          <a:p>
            <a:r>
              <a:rPr lang="en-US" sz="14000">
                <a:solidFill>
                  <a:srgbClr val="FF0000"/>
                </a:solidFill>
                <a:latin typeface="HP001 4 hàng"/>
              </a:rPr>
              <a:t>ăt</a:t>
            </a:r>
            <a:endParaRPr lang="en-US" sz="14000">
              <a:solidFill>
                <a:srgbClr val="FF0000"/>
              </a:solidFill>
              <a:latin typeface="HP001 4 hàng" pitchFamily="34" charset="0"/>
            </a:endParaRPr>
          </a:p>
        </p:txBody>
      </p:sp>
    </p:spTree>
    <p:extLst>
      <p:ext uri="{BB962C8B-B14F-4D97-AF65-F5344CB8AC3E}">
        <p14:creationId xmlns:p14="http://schemas.microsoft.com/office/powerpoint/2010/main" val="10819046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66192" y="5145657"/>
            <a:ext cx="2709556" cy="1712343"/>
          </a:xfrm>
          <a:prstGeom prst="rect">
            <a:avLst/>
          </a:prstGeom>
        </p:spPr>
      </p:pic>
      <p:pic>
        <p:nvPicPr>
          <p:cNvPr id="3" name="ĂT.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47229" y="99853"/>
            <a:ext cx="12040393" cy="4508818"/>
          </a:xfrm>
        </p:spPr>
      </p:pic>
    </p:spTree>
    <p:extLst>
      <p:ext uri="{BB962C8B-B14F-4D97-AF65-F5344CB8AC3E}">
        <p14:creationId xmlns:p14="http://schemas.microsoft.com/office/powerpoint/2010/main" val="2990656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200"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3"/>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56420316"/>
              </p:ext>
            </p:extLst>
          </p:nvPr>
        </p:nvGraphicFramePr>
        <p:xfrm>
          <a:off x="215396" y="762000"/>
          <a:ext cx="11704320" cy="5852160"/>
        </p:xfrm>
        <a:graphic>
          <a:graphicData uri="http://schemas.openxmlformats.org/drawingml/2006/table">
            <a:tbl>
              <a:tblPr firstRow="1" bandRow="1">
                <a:tableStyleId>{5C22544A-7EE6-4342-B048-85BDC9FD1C3A}</a:tableStyleId>
              </a:tblPr>
              <a:tblGrid>
                <a:gridCol w="73152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731520">
                  <a:extLst>
                    <a:ext uri="{9D8B030D-6E8A-4147-A177-3AD203B41FA5}">
                      <a16:colId xmlns:a16="http://schemas.microsoft.com/office/drawing/2014/main" val="20004"/>
                    </a:ext>
                  </a:extLst>
                </a:gridCol>
                <a:gridCol w="731520">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gridCol w="731520">
                  <a:extLst>
                    <a:ext uri="{9D8B030D-6E8A-4147-A177-3AD203B41FA5}">
                      <a16:colId xmlns:a16="http://schemas.microsoft.com/office/drawing/2014/main" val="20007"/>
                    </a:ext>
                  </a:extLst>
                </a:gridCol>
                <a:gridCol w="731520">
                  <a:extLst>
                    <a:ext uri="{9D8B030D-6E8A-4147-A177-3AD203B41FA5}">
                      <a16:colId xmlns:a16="http://schemas.microsoft.com/office/drawing/2014/main" val="20008"/>
                    </a:ext>
                  </a:extLst>
                </a:gridCol>
                <a:gridCol w="731520">
                  <a:extLst>
                    <a:ext uri="{9D8B030D-6E8A-4147-A177-3AD203B41FA5}">
                      <a16:colId xmlns:a16="http://schemas.microsoft.com/office/drawing/2014/main" val="20009"/>
                    </a:ext>
                  </a:extLst>
                </a:gridCol>
                <a:gridCol w="731520">
                  <a:extLst>
                    <a:ext uri="{9D8B030D-6E8A-4147-A177-3AD203B41FA5}">
                      <a16:colId xmlns:a16="http://schemas.microsoft.com/office/drawing/2014/main" val="20010"/>
                    </a:ext>
                  </a:extLst>
                </a:gridCol>
                <a:gridCol w="731520">
                  <a:extLst>
                    <a:ext uri="{9D8B030D-6E8A-4147-A177-3AD203B41FA5}">
                      <a16:colId xmlns:a16="http://schemas.microsoft.com/office/drawing/2014/main" val="20011"/>
                    </a:ext>
                  </a:extLst>
                </a:gridCol>
                <a:gridCol w="731520">
                  <a:extLst>
                    <a:ext uri="{9D8B030D-6E8A-4147-A177-3AD203B41FA5}">
                      <a16:colId xmlns:a16="http://schemas.microsoft.com/office/drawing/2014/main" val="20012"/>
                    </a:ext>
                  </a:extLst>
                </a:gridCol>
                <a:gridCol w="731520">
                  <a:extLst>
                    <a:ext uri="{9D8B030D-6E8A-4147-A177-3AD203B41FA5}">
                      <a16:colId xmlns:a16="http://schemas.microsoft.com/office/drawing/2014/main" val="20013"/>
                    </a:ext>
                  </a:extLst>
                </a:gridCol>
                <a:gridCol w="731520">
                  <a:extLst>
                    <a:ext uri="{9D8B030D-6E8A-4147-A177-3AD203B41FA5}">
                      <a16:colId xmlns:a16="http://schemas.microsoft.com/office/drawing/2014/main" val="20014"/>
                    </a:ext>
                  </a:extLst>
                </a:gridCol>
                <a:gridCol w="731520">
                  <a:extLst>
                    <a:ext uri="{9D8B030D-6E8A-4147-A177-3AD203B41FA5}">
                      <a16:colId xmlns:a16="http://schemas.microsoft.com/office/drawing/2014/main" val="20015"/>
                    </a:ext>
                  </a:extLst>
                </a:gridCol>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grpSp>
        <p:nvGrpSpPr>
          <p:cNvPr id="12" name="Group 11"/>
          <p:cNvGrpSpPr/>
          <p:nvPr/>
        </p:nvGrpSpPr>
        <p:grpSpPr>
          <a:xfrm>
            <a:off x="-84357" y="76202"/>
            <a:ext cx="6756905" cy="941185"/>
            <a:chOff x="63500" y="1429216"/>
            <a:chExt cx="5080245" cy="705889"/>
          </a:xfrm>
        </p:grpSpPr>
        <p:sp>
          <p:nvSpPr>
            <p:cNvPr id="13" name="Rounded Rectangle 12"/>
            <p:cNvSpPr/>
            <p:nvPr/>
          </p:nvSpPr>
          <p:spPr>
            <a:xfrm>
              <a:off x="384357" y="1429216"/>
              <a:ext cx="4759388" cy="705889"/>
            </a:xfrm>
            <a:prstGeom prst="roundRect">
              <a:avLst/>
            </a:prstGeom>
            <a:solidFill>
              <a:srgbClr val="61D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Arial-Rounded" pitchFamily="34" charset="0"/>
                  <a:ea typeface="Arial-Rounded" pitchFamily="34" charset="0"/>
                  <a:cs typeface="Arial-Rounded" pitchFamily="34" charset="0"/>
                </a:rPr>
                <a:t>Hướng dẫn viết bảng</a:t>
              </a:r>
            </a:p>
          </p:txBody>
        </p:sp>
        <p:sp>
          <p:nvSpPr>
            <p:cNvPr id="14" name="Oval 13"/>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Rounded MT Bold" pitchFamily="34" charset="0"/>
                  <a:ea typeface="Arial-Rounded" pitchFamily="34" charset="0"/>
                  <a:cs typeface="Arial-Rounded" pitchFamily="34" charset="0"/>
                </a:rPr>
                <a:t>4</a:t>
              </a:r>
            </a:p>
          </p:txBody>
        </p:sp>
      </p:grpSp>
      <p:sp>
        <p:nvSpPr>
          <p:cNvPr id="7" name="TextBox 6"/>
          <p:cNvSpPr txBox="1"/>
          <p:nvPr/>
        </p:nvSpPr>
        <p:spPr>
          <a:xfrm>
            <a:off x="1934868" y="1628776"/>
            <a:ext cx="8051865" cy="4524118"/>
          </a:xfrm>
          <a:prstGeom prst="rect">
            <a:avLst/>
          </a:prstGeom>
          <a:noFill/>
        </p:spPr>
        <p:txBody>
          <a:bodyPr wrap="square" lIns="121725" tIns="60862" rIns="121725" bIns="60862" rtlCol="0">
            <a:spAutoFit/>
          </a:bodyPr>
          <a:lstStyle/>
          <a:p>
            <a:r>
              <a:rPr lang="en-US" sz="28600">
                <a:solidFill>
                  <a:srgbClr val="FF0000"/>
                </a:solidFill>
                <a:latin typeface="HP001 4 hàng"/>
              </a:rPr>
              <a:t>ât </a:t>
            </a:r>
            <a:r>
              <a:rPr lang="el-GR" sz="28600">
                <a:solidFill>
                  <a:srgbClr val="FF0000"/>
                </a:solidFill>
                <a:latin typeface="HP001 4 hàng"/>
              </a:rPr>
              <a:t> </a:t>
            </a:r>
            <a:endParaRPr lang="en-US" sz="28600">
              <a:solidFill>
                <a:srgbClr val="FF0000"/>
              </a:solidFill>
              <a:latin typeface="HP001 4 hàng" pitchFamily="34" charset="0"/>
            </a:endParaRPr>
          </a:p>
        </p:txBody>
      </p:sp>
      <p:sp>
        <p:nvSpPr>
          <p:cNvPr id="8" name="TextBox 7"/>
          <p:cNvSpPr txBox="1"/>
          <p:nvPr/>
        </p:nvSpPr>
        <p:spPr>
          <a:xfrm>
            <a:off x="7490619" y="3009902"/>
            <a:ext cx="5417550" cy="2277349"/>
          </a:xfrm>
          <a:prstGeom prst="rect">
            <a:avLst/>
          </a:prstGeom>
          <a:noFill/>
        </p:spPr>
        <p:txBody>
          <a:bodyPr wrap="square" lIns="121725" tIns="60862" rIns="121725" bIns="60862" rtlCol="0">
            <a:spAutoFit/>
          </a:bodyPr>
          <a:lstStyle/>
          <a:p>
            <a:r>
              <a:rPr lang="en-US" sz="14000">
                <a:solidFill>
                  <a:srgbClr val="FF0000"/>
                </a:solidFill>
                <a:latin typeface="HP001 4 hàng"/>
              </a:rPr>
              <a:t>ât</a:t>
            </a:r>
            <a:r>
              <a:rPr lang="en-US" sz="14000">
                <a:solidFill>
                  <a:srgbClr val="FF0000"/>
                </a:solidFill>
                <a:latin typeface="HP001 4 hàng" pitchFamily="34" charset="0"/>
              </a:rPr>
              <a:t> </a:t>
            </a:r>
          </a:p>
        </p:txBody>
      </p:sp>
    </p:spTree>
    <p:extLst>
      <p:ext uri="{BB962C8B-B14F-4D97-AF65-F5344CB8AC3E}">
        <p14:creationId xmlns:p14="http://schemas.microsoft.com/office/powerpoint/2010/main" val="19363541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66192" y="5145657"/>
            <a:ext cx="2709556" cy="1712343"/>
          </a:xfrm>
          <a:prstGeom prst="rect">
            <a:avLst/>
          </a:prstGeom>
        </p:spPr>
      </p:pic>
      <p:pic>
        <p:nvPicPr>
          <p:cNvPr id="6" name="ÂT.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47229" y="98980"/>
            <a:ext cx="12040393" cy="4528026"/>
          </a:xfrm>
        </p:spPr>
      </p:pic>
    </p:spTree>
    <p:extLst>
      <p:ext uri="{BB962C8B-B14F-4D97-AF65-F5344CB8AC3E}">
        <p14:creationId xmlns:p14="http://schemas.microsoft.com/office/powerpoint/2010/main" val="390313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100"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6"/>
                </p:tgtEl>
              </p:cMediaNode>
            </p:vide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2282" y="-20081"/>
            <a:ext cx="2709556" cy="1712343"/>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3411954773"/>
              </p:ext>
            </p:extLst>
          </p:nvPr>
        </p:nvGraphicFramePr>
        <p:xfrm>
          <a:off x="215396" y="322738"/>
          <a:ext cx="11704320" cy="5852160"/>
        </p:xfrm>
        <a:graphic>
          <a:graphicData uri="http://schemas.openxmlformats.org/drawingml/2006/table">
            <a:tbl>
              <a:tblPr firstRow="1" bandRow="1">
                <a:tableStyleId>{5C22544A-7EE6-4342-B048-85BDC9FD1C3A}</a:tableStyleId>
              </a:tblPr>
              <a:tblGrid>
                <a:gridCol w="73152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731520">
                  <a:extLst>
                    <a:ext uri="{9D8B030D-6E8A-4147-A177-3AD203B41FA5}">
                      <a16:colId xmlns:a16="http://schemas.microsoft.com/office/drawing/2014/main" val="20004"/>
                    </a:ext>
                  </a:extLst>
                </a:gridCol>
                <a:gridCol w="731520">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gridCol w="731520">
                  <a:extLst>
                    <a:ext uri="{9D8B030D-6E8A-4147-A177-3AD203B41FA5}">
                      <a16:colId xmlns:a16="http://schemas.microsoft.com/office/drawing/2014/main" val="20007"/>
                    </a:ext>
                  </a:extLst>
                </a:gridCol>
                <a:gridCol w="731520">
                  <a:extLst>
                    <a:ext uri="{9D8B030D-6E8A-4147-A177-3AD203B41FA5}">
                      <a16:colId xmlns:a16="http://schemas.microsoft.com/office/drawing/2014/main" val="20008"/>
                    </a:ext>
                  </a:extLst>
                </a:gridCol>
                <a:gridCol w="731520">
                  <a:extLst>
                    <a:ext uri="{9D8B030D-6E8A-4147-A177-3AD203B41FA5}">
                      <a16:colId xmlns:a16="http://schemas.microsoft.com/office/drawing/2014/main" val="20009"/>
                    </a:ext>
                  </a:extLst>
                </a:gridCol>
                <a:gridCol w="731520">
                  <a:extLst>
                    <a:ext uri="{9D8B030D-6E8A-4147-A177-3AD203B41FA5}">
                      <a16:colId xmlns:a16="http://schemas.microsoft.com/office/drawing/2014/main" val="20010"/>
                    </a:ext>
                  </a:extLst>
                </a:gridCol>
                <a:gridCol w="731520">
                  <a:extLst>
                    <a:ext uri="{9D8B030D-6E8A-4147-A177-3AD203B41FA5}">
                      <a16:colId xmlns:a16="http://schemas.microsoft.com/office/drawing/2014/main" val="20011"/>
                    </a:ext>
                  </a:extLst>
                </a:gridCol>
                <a:gridCol w="731520">
                  <a:extLst>
                    <a:ext uri="{9D8B030D-6E8A-4147-A177-3AD203B41FA5}">
                      <a16:colId xmlns:a16="http://schemas.microsoft.com/office/drawing/2014/main" val="20012"/>
                    </a:ext>
                  </a:extLst>
                </a:gridCol>
                <a:gridCol w="731520">
                  <a:extLst>
                    <a:ext uri="{9D8B030D-6E8A-4147-A177-3AD203B41FA5}">
                      <a16:colId xmlns:a16="http://schemas.microsoft.com/office/drawing/2014/main" val="20013"/>
                    </a:ext>
                  </a:extLst>
                </a:gridCol>
                <a:gridCol w="731520">
                  <a:extLst>
                    <a:ext uri="{9D8B030D-6E8A-4147-A177-3AD203B41FA5}">
                      <a16:colId xmlns:a16="http://schemas.microsoft.com/office/drawing/2014/main" val="20014"/>
                    </a:ext>
                  </a:extLst>
                </a:gridCol>
                <a:gridCol w="731520">
                  <a:extLst>
                    <a:ext uri="{9D8B030D-6E8A-4147-A177-3AD203B41FA5}">
                      <a16:colId xmlns:a16="http://schemas.microsoft.com/office/drawing/2014/main" val="20015"/>
                    </a:ext>
                  </a:extLst>
                </a:gridCol>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10" name="TextBox 9"/>
          <p:cNvSpPr txBox="1"/>
          <p:nvPr/>
        </p:nvSpPr>
        <p:spPr>
          <a:xfrm>
            <a:off x="467519" y="1183168"/>
            <a:ext cx="9171053" cy="4539506"/>
          </a:xfrm>
          <a:prstGeom prst="rect">
            <a:avLst/>
          </a:prstGeom>
          <a:noFill/>
        </p:spPr>
        <p:txBody>
          <a:bodyPr wrap="square" lIns="121725" tIns="60862" rIns="121725" bIns="60862" rtlCol="0">
            <a:spAutoFit/>
          </a:bodyPr>
          <a:lstStyle/>
          <a:p>
            <a:r>
              <a:rPr lang="vi-VN" sz="28700">
                <a:solidFill>
                  <a:srgbClr val="FF0000"/>
                </a:solidFill>
                <a:latin typeface="HP001 4 hàng" pitchFamily="34" charset="0"/>
              </a:rPr>
              <a:t>cát</a:t>
            </a:r>
            <a:endParaRPr lang="en-US" sz="28700">
              <a:solidFill>
                <a:srgbClr val="FF0000"/>
              </a:solidFill>
              <a:latin typeface="HP001 4 hàng" pitchFamily="34" charset="0"/>
            </a:endParaRPr>
          </a:p>
        </p:txBody>
      </p:sp>
      <p:pic>
        <p:nvPicPr>
          <p:cNvPr id="13"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3375819" y="-1733448"/>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2766219" y="-1733448"/>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337869" y="2548546"/>
            <a:ext cx="5417550" cy="2323515"/>
          </a:xfrm>
          <a:prstGeom prst="rect">
            <a:avLst/>
          </a:prstGeom>
          <a:noFill/>
        </p:spPr>
        <p:txBody>
          <a:bodyPr wrap="square" lIns="121725" tIns="60862" rIns="121725" bIns="60862" rtlCol="0">
            <a:spAutoFit/>
          </a:bodyPr>
          <a:lstStyle/>
          <a:p>
            <a:r>
              <a:rPr lang="vi-VN" sz="14300">
                <a:solidFill>
                  <a:srgbClr val="FF0000"/>
                </a:solidFill>
                <a:latin typeface="HP001 4 hàng" pitchFamily="34" charset="0"/>
              </a:rPr>
              <a:t>cát</a:t>
            </a:r>
            <a:endParaRPr lang="en-US" sz="14300">
              <a:solidFill>
                <a:srgbClr val="FF0000"/>
              </a:solidFill>
              <a:latin typeface="HP001 4 hàng" pitchFamily="34" charset="0"/>
            </a:endParaRPr>
          </a:p>
        </p:txBody>
      </p:sp>
      <p:pic>
        <p:nvPicPr>
          <p:cNvPr id="16"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2702719" y="-2313920"/>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1376168" y="-1533525"/>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086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0" presetClass="path" presetSubtype="0" accel="50000" decel="50000" fill="hold" nodeType="afterEffect">
                                  <p:stCondLst>
                                    <p:cond delay="0"/>
                                  </p:stCondLst>
                                  <p:childTnLst>
                                    <p:animMotion origin="layout" path="M -1.8927E-6 -5.55556E-6 L -0.00626 -0.01343 L -0.01501 -0.02107 L -0.02441 -0.02454 L -0.03185 -0.02339 L -0.04072 -0.01899 L -0.04881 -0.00996 L -0.05573 0.00323 L -0.06265 0.0199 L -0.06696 0.03657 L -0.06944 0.05231 L -0.06944 0.07106 L -0.06892 0.08657 L -0.06696 0.10671 L -0.06317 0.12546 L -0.05821 0.14004 L -0.0513 0.15231 L -0.0432 0.16434 L -0.0338 0.17106 L -0.02754 0.17337 L -0.01749 0.17106 L -0.00561 0.16342 L 0.00509 0.14768 L 0.01384 0.12777 L 0.02193 0.10439 L 0.02572 0.08564 L 0.02702 0.05995 L 0.03016 0.03657 L 0.03707 0.01226 L 0.04334 -0.00117 L 0.05326 -0.01436 L 0.0671 -0.02223 L 0.07963 -0.02223 L 0.0872 -0.01783 L 0.0966 -0.00788 L 0.10221 0.00231 L 0.09346 -0.01112 L 0.08211 -0.02107 L 0.07088 -0.02223 L 0.05457 -0.01436 L 0.0483 -0.00996 L 0.04073 0.00323 L 0.03394 0.0199 L 0.03081 0.03772 L 0.02768 0.06342 L 0.02637 0.08101 L 0.02885 0.10879 L 0.03577 0.13657 L 0.04386 0.15115 L 0.05078 0.16342 L 0.05835 0.1699 L 0.0671 0.17337 L 0.07584 0.17337 L 0.08772 0.16782 L 0.09777 0.15879 L 0.10652 0.13888 L 0.11344 0.1199 L 0.11722 0.09768 L 0.11787 0.07221 L 0.11539 0.04444 L 0.11226 0.02453 L 0.106 0.00671 L 0.09712 -0.00788 " pathEditMode="relative" ptsTypes="AAAAAAAAAAAAAAAAAAAAAAAAAAAAAAAAAAAAAAAAAAAAAAAAAAAAAAAAAAAAAAA">
                                      <p:cBhvr>
                                        <p:cTn id="11" dur="15250" fill="hold"/>
                                        <p:tgtEl>
                                          <p:spTgt spid="12"/>
                                        </p:tgtEl>
                                        <p:attrNameLst>
                                          <p:attrName>ppt_x</p:attrName>
                                          <p:attrName>ppt_y</p:attrName>
                                        </p:attrNameLst>
                                      </p:cBhvr>
                                    </p:animMotion>
                                  </p:childTnLst>
                                </p:cTn>
                              </p:par>
                            </p:childTnLst>
                          </p:cTn>
                        </p:par>
                        <p:par>
                          <p:cTn id="12" fill="hold">
                            <p:stCondLst>
                              <p:cond delay="15750"/>
                            </p:stCondLst>
                            <p:childTnLst>
                              <p:par>
                                <p:cTn id="13" presetID="10" presetClass="exit" presetSubtype="0" fill="hold" nodeType="afterEffect">
                                  <p:stCondLst>
                                    <p:cond delay="0"/>
                                  </p:stCondLst>
                                  <p:childTnLst>
                                    <p:animEffect transition="out" filter="fade">
                                      <p:cBhvr>
                                        <p:cTn id="14" dur="10"/>
                                        <p:tgtEl>
                                          <p:spTgt spid="12"/>
                                        </p:tgtEl>
                                      </p:cBhvr>
                                    </p:animEffect>
                                    <p:set>
                                      <p:cBhvr>
                                        <p:cTn id="15" dur="1" fill="hold">
                                          <p:stCondLst>
                                            <p:cond delay="9"/>
                                          </p:stCondLst>
                                        </p:cTn>
                                        <p:tgtEl>
                                          <p:spTgt spid="12"/>
                                        </p:tgtEl>
                                        <p:attrNameLst>
                                          <p:attrName>style.visibility</p:attrName>
                                        </p:attrNameLst>
                                      </p:cBhvr>
                                      <p:to>
                                        <p:strVal val="hidden"/>
                                      </p:to>
                                    </p:set>
                                  </p:childTnLst>
                                </p:cTn>
                              </p:par>
                            </p:childTnLst>
                          </p:cTn>
                        </p:par>
                        <p:par>
                          <p:cTn id="16" fill="hold">
                            <p:stCondLst>
                              <p:cond delay="15760"/>
                            </p:stCondLst>
                            <p:childTnLst>
                              <p:par>
                                <p:cTn id="17" presetID="10"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
                                        <p:tgtEl>
                                          <p:spTgt spid="14"/>
                                        </p:tgtEl>
                                      </p:cBhvr>
                                    </p:animEffect>
                                  </p:childTnLst>
                                </p:cTn>
                              </p:par>
                            </p:childTnLst>
                          </p:cTn>
                        </p:par>
                        <p:par>
                          <p:cTn id="20" fill="hold">
                            <p:stCondLst>
                              <p:cond delay="15770"/>
                            </p:stCondLst>
                            <p:childTnLst>
                              <p:par>
                                <p:cTn id="21" presetID="0" presetClass="path" presetSubtype="0" accel="50000" decel="50000" fill="hold" nodeType="afterEffect">
                                  <p:stCondLst>
                                    <p:cond delay="0"/>
                                  </p:stCondLst>
                                  <p:childTnLst>
                                    <p:animMotion origin="layout" path="M -1.78021E-6 6.45534E-6 L -1.78021E-6 0.1703 L 0.00196 0.19043 L 0.00509 0.19714 L 0.01084 0.20593 L 0.0158 0.20824 L 0.02154 0.20709 L 0.03041 0.20038 L 0.04177 0.18025 L 0.05378 0.14994 L 0.06069 0.1231 L 0.07139 0.05716 L 0.07583 0.0044 L 0.07714 -0.10319 L 0.07714 0.14994 L 0.07779 0.17909 L 0.08092 0.19251 L 0.08405 0.19922 L 0.08719 0.20269 L 0.09228 0.20593 L 0.09985 0.20385 L 0.10624 0.19922 L 0.11877 0.17909 L 0.1296 0.14994 L 0.14096 0.10065 " pathEditMode="relative" ptsTypes="AAAAAAAAAAAAAAAAAAAAAAAAA">
                                      <p:cBhvr>
                                        <p:cTn id="22" dur="8000" fill="hold"/>
                                        <p:tgtEl>
                                          <p:spTgt spid="14"/>
                                        </p:tgtEl>
                                        <p:attrNameLst>
                                          <p:attrName>ppt_x</p:attrName>
                                          <p:attrName>ppt_y</p:attrName>
                                        </p:attrNameLst>
                                      </p:cBhvr>
                                    </p:animMotion>
                                  </p:childTnLst>
                                </p:cTn>
                              </p:par>
                            </p:childTnLst>
                          </p:cTn>
                        </p:par>
                        <p:par>
                          <p:cTn id="23" fill="hold">
                            <p:stCondLst>
                              <p:cond delay="23770"/>
                            </p:stCondLst>
                            <p:childTnLst>
                              <p:par>
                                <p:cTn id="24" presetID="10" presetClass="exit" presetSubtype="0" fill="hold" nodeType="afterEffect">
                                  <p:stCondLst>
                                    <p:cond delay="0"/>
                                  </p:stCondLst>
                                  <p:childTnLst>
                                    <p:animEffect transition="out" filter="fade">
                                      <p:cBhvr>
                                        <p:cTn id="25" dur="500"/>
                                        <p:tgtEl>
                                          <p:spTgt spid="14"/>
                                        </p:tgtEl>
                                      </p:cBhvr>
                                    </p:animEffect>
                                    <p:set>
                                      <p:cBhvr>
                                        <p:cTn id="26" dur="1" fill="hold">
                                          <p:stCondLst>
                                            <p:cond delay="499"/>
                                          </p:stCondLst>
                                        </p:cTn>
                                        <p:tgtEl>
                                          <p:spTgt spid="14"/>
                                        </p:tgtEl>
                                        <p:attrNameLst>
                                          <p:attrName>style.visibility</p:attrName>
                                        </p:attrNameLst>
                                      </p:cBhvr>
                                      <p:to>
                                        <p:strVal val="hidden"/>
                                      </p:to>
                                    </p:set>
                                  </p:childTnLst>
                                </p:cTn>
                              </p:par>
                            </p:childTnLst>
                          </p:cTn>
                        </p:par>
                        <p:par>
                          <p:cTn id="27" fill="hold">
                            <p:stCondLst>
                              <p:cond delay="24270"/>
                            </p:stCondLst>
                            <p:childTnLst>
                              <p:par>
                                <p:cTn id="28" presetID="10" presetClass="entr" presetSubtype="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par>
                          <p:cTn id="31" fill="hold">
                            <p:stCondLst>
                              <p:cond delay="24770"/>
                            </p:stCondLst>
                            <p:childTnLst>
                              <p:par>
                                <p:cTn id="32" presetID="0" presetClass="path" presetSubtype="0" accel="50000" decel="50000" fill="hold" nodeType="afterEffect">
                                  <p:stCondLst>
                                    <p:cond delay="0"/>
                                  </p:stCondLst>
                                  <p:childTnLst>
                                    <p:animMotion origin="layout" path="M 1.30514E-6 5.18519E-6 L 0.05795 0.00024 " pathEditMode="relative" ptsTypes="AA">
                                      <p:cBhvr>
                                        <p:cTn id="33" dur="2000" fill="hold"/>
                                        <p:tgtEl>
                                          <p:spTgt spid="13"/>
                                        </p:tgtEl>
                                        <p:attrNameLst>
                                          <p:attrName>ppt_x</p:attrName>
                                          <p:attrName>ppt_y</p:attrName>
                                        </p:attrNameLst>
                                      </p:cBhvr>
                                    </p:animMotion>
                                  </p:childTnLst>
                                </p:cTn>
                              </p:par>
                            </p:childTnLst>
                          </p:cTn>
                        </p:par>
                        <p:par>
                          <p:cTn id="34" fill="hold">
                            <p:stCondLst>
                              <p:cond delay="26770"/>
                            </p:stCondLst>
                            <p:childTnLst>
                              <p:par>
                                <p:cTn id="35" presetID="10" presetClass="exit" presetSubtype="0" fill="hold" nodeType="afterEffect">
                                  <p:stCondLst>
                                    <p:cond delay="0"/>
                                  </p:stCondLst>
                                  <p:childTnLst>
                                    <p:animEffect transition="out" filter="fade">
                                      <p:cBhvr>
                                        <p:cTn id="36" dur="500"/>
                                        <p:tgtEl>
                                          <p:spTgt spid="13"/>
                                        </p:tgtEl>
                                      </p:cBhvr>
                                    </p:animEffect>
                                    <p:set>
                                      <p:cBhvr>
                                        <p:cTn id="37" dur="1" fill="hold">
                                          <p:stCondLst>
                                            <p:cond delay="499"/>
                                          </p:stCondLst>
                                        </p:cTn>
                                        <p:tgtEl>
                                          <p:spTgt spid="13"/>
                                        </p:tgtEl>
                                        <p:attrNameLst>
                                          <p:attrName>style.visibility</p:attrName>
                                        </p:attrNameLst>
                                      </p:cBhvr>
                                      <p:to>
                                        <p:strVal val="hidden"/>
                                      </p:to>
                                    </p:set>
                                  </p:childTnLst>
                                </p:cTn>
                              </p:par>
                            </p:childTnLst>
                          </p:cTn>
                        </p:par>
                        <p:par>
                          <p:cTn id="38" fill="hold">
                            <p:stCondLst>
                              <p:cond delay="27270"/>
                            </p:stCondLst>
                            <p:childTnLst>
                              <p:par>
                                <p:cTn id="39" presetID="10" presetClass="entr" presetSubtype="0" fill="hold"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250"/>
                                        <p:tgtEl>
                                          <p:spTgt spid="16"/>
                                        </p:tgtEl>
                                      </p:cBhvr>
                                    </p:animEffect>
                                  </p:childTnLst>
                                </p:cTn>
                              </p:par>
                            </p:childTnLst>
                          </p:cTn>
                        </p:par>
                        <p:par>
                          <p:cTn id="42" fill="hold">
                            <p:stCondLst>
                              <p:cond delay="28520"/>
                            </p:stCondLst>
                            <p:childTnLst>
                              <p:par>
                                <p:cTn id="43" presetID="0" presetClass="path" presetSubtype="0" accel="50000" decel="50000" fill="hold" nodeType="afterEffect">
                                  <p:stCondLst>
                                    <p:cond delay="0"/>
                                  </p:stCondLst>
                                  <p:childTnLst>
                                    <p:animMotion origin="layout" path="M -1.03093E-7 -1.62812E-6 L -0.02662 0.04556 " pathEditMode="relative" ptsTypes="AA">
                                      <p:cBhvr>
                                        <p:cTn id="44" dur="2000" fill="hold"/>
                                        <p:tgtEl>
                                          <p:spTgt spid="16"/>
                                        </p:tgtEl>
                                        <p:attrNameLst>
                                          <p:attrName>ppt_x</p:attrName>
                                          <p:attrName>ppt_y</p:attrName>
                                        </p:attrNameLst>
                                      </p:cBhvr>
                                    </p:animMotion>
                                  </p:childTnLst>
                                </p:cTn>
                              </p:par>
                            </p:childTnLst>
                          </p:cTn>
                        </p:par>
                        <p:par>
                          <p:cTn id="45" fill="hold">
                            <p:stCondLst>
                              <p:cond delay="30520"/>
                            </p:stCondLst>
                            <p:childTnLst>
                              <p:par>
                                <p:cTn id="46" presetID="2" presetClass="exit" presetSubtype="4" fill="hold" nodeType="afterEffect">
                                  <p:stCondLst>
                                    <p:cond delay="0"/>
                                  </p:stCondLst>
                                  <p:childTnLst>
                                    <p:anim calcmode="lin" valueType="num">
                                      <p:cBhvr additive="base">
                                        <p:cTn id="47" dur="500"/>
                                        <p:tgtEl>
                                          <p:spTgt spid="16"/>
                                        </p:tgtEl>
                                        <p:attrNameLst>
                                          <p:attrName>ppt_x</p:attrName>
                                        </p:attrNameLst>
                                      </p:cBhvr>
                                      <p:tavLst>
                                        <p:tav tm="0">
                                          <p:val>
                                            <p:strVal val="ppt_x"/>
                                          </p:val>
                                        </p:tav>
                                        <p:tav tm="100000">
                                          <p:val>
                                            <p:strVal val="ppt_x"/>
                                          </p:val>
                                        </p:tav>
                                      </p:tavLst>
                                    </p:anim>
                                    <p:anim calcmode="lin" valueType="num">
                                      <p:cBhvr additive="base">
                                        <p:cTn id="48" dur="500"/>
                                        <p:tgtEl>
                                          <p:spTgt spid="16"/>
                                        </p:tgtEl>
                                        <p:attrNameLst>
                                          <p:attrName>ppt_y</p:attrName>
                                        </p:attrNameLst>
                                      </p:cBhvr>
                                      <p:tavLst>
                                        <p:tav tm="0">
                                          <p:val>
                                            <p:strVal val="ppt_y"/>
                                          </p:val>
                                        </p:tav>
                                        <p:tav tm="100000">
                                          <p:val>
                                            <p:strVal val="1+ppt_h/2"/>
                                          </p:val>
                                        </p:tav>
                                      </p:tavLst>
                                    </p:anim>
                                    <p:set>
                                      <p:cBhvr>
                                        <p:cTn id="49" dur="1" fill="hold">
                                          <p:stCondLst>
                                            <p:cond delay="499"/>
                                          </p:stCondLst>
                                        </p:cTn>
                                        <p:tgtEl>
                                          <p:spTgt spid="16"/>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500"/>
                                        <p:tgtEl>
                                          <p:spTgt spid="1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fade">
                                      <p:cBhvr>
                                        <p:cTn id="5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7"/>
          <p:cNvGraphicFramePr>
            <a:graphicFrameLocks noGrp="1"/>
          </p:cNvGraphicFramePr>
          <p:nvPr>
            <p:extLst>
              <p:ext uri="{D42A27DB-BD31-4B8C-83A1-F6EECF244321}">
                <p14:modId xmlns:p14="http://schemas.microsoft.com/office/powerpoint/2010/main" val="2539655061"/>
              </p:ext>
            </p:extLst>
          </p:nvPr>
        </p:nvGraphicFramePr>
        <p:xfrm>
          <a:off x="215396" y="838200"/>
          <a:ext cx="11704320" cy="5852160"/>
        </p:xfrm>
        <a:graphic>
          <a:graphicData uri="http://schemas.openxmlformats.org/drawingml/2006/table">
            <a:tbl>
              <a:tblPr firstRow="1" bandRow="1">
                <a:tableStyleId>{5C22544A-7EE6-4342-B048-85BDC9FD1C3A}</a:tableStyleId>
              </a:tblPr>
              <a:tblGrid>
                <a:gridCol w="73152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731520">
                  <a:extLst>
                    <a:ext uri="{9D8B030D-6E8A-4147-A177-3AD203B41FA5}">
                      <a16:colId xmlns:a16="http://schemas.microsoft.com/office/drawing/2014/main" val="20004"/>
                    </a:ext>
                  </a:extLst>
                </a:gridCol>
                <a:gridCol w="731520">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gridCol w="731520">
                  <a:extLst>
                    <a:ext uri="{9D8B030D-6E8A-4147-A177-3AD203B41FA5}">
                      <a16:colId xmlns:a16="http://schemas.microsoft.com/office/drawing/2014/main" val="20007"/>
                    </a:ext>
                  </a:extLst>
                </a:gridCol>
                <a:gridCol w="731520">
                  <a:extLst>
                    <a:ext uri="{9D8B030D-6E8A-4147-A177-3AD203B41FA5}">
                      <a16:colId xmlns:a16="http://schemas.microsoft.com/office/drawing/2014/main" val="20008"/>
                    </a:ext>
                  </a:extLst>
                </a:gridCol>
                <a:gridCol w="731520">
                  <a:extLst>
                    <a:ext uri="{9D8B030D-6E8A-4147-A177-3AD203B41FA5}">
                      <a16:colId xmlns:a16="http://schemas.microsoft.com/office/drawing/2014/main" val="20009"/>
                    </a:ext>
                  </a:extLst>
                </a:gridCol>
                <a:gridCol w="731520">
                  <a:extLst>
                    <a:ext uri="{9D8B030D-6E8A-4147-A177-3AD203B41FA5}">
                      <a16:colId xmlns:a16="http://schemas.microsoft.com/office/drawing/2014/main" val="20010"/>
                    </a:ext>
                  </a:extLst>
                </a:gridCol>
                <a:gridCol w="731520">
                  <a:extLst>
                    <a:ext uri="{9D8B030D-6E8A-4147-A177-3AD203B41FA5}">
                      <a16:colId xmlns:a16="http://schemas.microsoft.com/office/drawing/2014/main" val="20011"/>
                    </a:ext>
                  </a:extLst>
                </a:gridCol>
                <a:gridCol w="731520">
                  <a:extLst>
                    <a:ext uri="{9D8B030D-6E8A-4147-A177-3AD203B41FA5}">
                      <a16:colId xmlns:a16="http://schemas.microsoft.com/office/drawing/2014/main" val="20012"/>
                    </a:ext>
                  </a:extLst>
                </a:gridCol>
                <a:gridCol w="731520">
                  <a:extLst>
                    <a:ext uri="{9D8B030D-6E8A-4147-A177-3AD203B41FA5}">
                      <a16:colId xmlns:a16="http://schemas.microsoft.com/office/drawing/2014/main" val="20013"/>
                    </a:ext>
                  </a:extLst>
                </a:gridCol>
                <a:gridCol w="731520">
                  <a:extLst>
                    <a:ext uri="{9D8B030D-6E8A-4147-A177-3AD203B41FA5}">
                      <a16:colId xmlns:a16="http://schemas.microsoft.com/office/drawing/2014/main" val="20014"/>
                    </a:ext>
                  </a:extLst>
                </a:gridCol>
                <a:gridCol w="731520">
                  <a:extLst>
                    <a:ext uri="{9D8B030D-6E8A-4147-A177-3AD203B41FA5}">
                      <a16:colId xmlns:a16="http://schemas.microsoft.com/office/drawing/2014/main" val="20015"/>
                    </a:ext>
                  </a:extLst>
                </a:gridCol>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2282" y="-20081"/>
            <a:ext cx="2709556" cy="1712343"/>
          </a:xfrm>
          <a:prstGeom prst="rect">
            <a:avLst/>
          </a:prstGeom>
        </p:spPr>
      </p:pic>
      <p:sp>
        <p:nvSpPr>
          <p:cNvPr id="16" name="TextBox 15"/>
          <p:cNvSpPr txBox="1"/>
          <p:nvPr/>
        </p:nvSpPr>
        <p:spPr>
          <a:xfrm>
            <a:off x="-2451428" y="1689844"/>
            <a:ext cx="12138819" cy="4539506"/>
          </a:xfrm>
          <a:prstGeom prst="rect">
            <a:avLst/>
          </a:prstGeom>
          <a:noFill/>
        </p:spPr>
        <p:txBody>
          <a:bodyPr wrap="square" lIns="121725" tIns="60862" rIns="121725" bIns="60862" rtlCol="0">
            <a:spAutoFit/>
          </a:bodyPr>
          <a:lstStyle/>
          <a:p>
            <a:pPr algn="ctr"/>
            <a:r>
              <a:rPr lang="vi-VN" sz="28700">
                <a:solidFill>
                  <a:srgbClr val="FF0000"/>
                </a:solidFill>
                <a:latin typeface="HP001 4 hàng" pitchFamily="34" charset="0"/>
              </a:rPr>
              <a:t>jặt</a:t>
            </a:r>
            <a:endParaRPr lang="en-US" sz="28700">
              <a:solidFill>
                <a:srgbClr val="FF0000"/>
              </a:solidFill>
              <a:latin typeface="HP001 4 hàng" pitchFamily="34" charset="0"/>
            </a:endParaRPr>
          </a:p>
        </p:txBody>
      </p:sp>
      <p:sp>
        <p:nvSpPr>
          <p:cNvPr id="13" name="TextBox 12"/>
          <p:cNvSpPr txBox="1"/>
          <p:nvPr/>
        </p:nvSpPr>
        <p:spPr>
          <a:xfrm>
            <a:off x="7250133" y="3066997"/>
            <a:ext cx="5417550" cy="2323515"/>
          </a:xfrm>
          <a:prstGeom prst="rect">
            <a:avLst/>
          </a:prstGeom>
          <a:noFill/>
        </p:spPr>
        <p:txBody>
          <a:bodyPr wrap="square" lIns="121725" tIns="60862" rIns="121725" bIns="60862" rtlCol="0">
            <a:spAutoFit/>
          </a:bodyPr>
          <a:lstStyle/>
          <a:p>
            <a:r>
              <a:rPr lang="vi-VN" sz="14300">
                <a:solidFill>
                  <a:srgbClr val="FF0000"/>
                </a:solidFill>
                <a:latin typeface="HP001 4 hàng" pitchFamily="34" charset="0"/>
              </a:rPr>
              <a:t> jặt</a:t>
            </a:r>
            <a:endParaRPr lang="en-US" sz="14300">
              <a:solidFill>
                <a:srgbClr val="FF0000"/>
              </a:solidFill>
              <a:latin typeface="HP001 4 hàng" pitchFamily="34" charset="0"/>
            </a:endParaRPr>
          </a:p>
        </p:txBody>
      </p:sp>
      <p:pic>
        <p:nvPicPr>
          <p:cNvPr id="10"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92074" y1="4482" x2="79933" y2="17647"/>
                      </a14:backgroundRemoval>
                    </a14:imgEffect>
                  </a14:imgLayer>
                </a14:imgProps>
              </a:ext>
              <a:ext uri="{28A0092B-C50C-407E-A947-70E740481C1C}">
                <a14:useLocalDpi xmlns:a14="http://schemas.microsoft.com/office/drawing/2010/main" val="0"/>
              </a:ext>
            </a:extLst>
          </a:blip>
          <a:stretch>
            <a:fillRect/>
          </a:stretch>
        </p:blipFill>
        <p:spPr bwMode="auto">
          <a:xfrm>
            <a:off x="4201319" y="-1651000"/>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92074" y1="4482" x2="79933" y2="17647"/>
                      </a14:backgroundRemoval>
                    </a14:imgEffect>
                  </a14:imgLayer>
                </a14:imgProps>
              </a:ext>
              <a:ext uri="{28A0092B-C50C-407E-A947-70E740481C1C}">
                <a14:useLocalDpi xmlns:a14="http://schemas.microsoft.com/office/drawing/2010/main" val="0"/>
              </a:ext>
            </a:extLst>
          </a:blip>
          <a:stretch>
            <a:fillRect/>
          </a:stretch>
        </p:blipFill>
        <p:spPr bwMode="auto">
          <a:xfrm>
            <a:off x="190670" y="-901700"/>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4"/>
          <p:cNvPicPr>
            <a:picLocks noChangeAspect="1" noChangeArrowheads="1"/>
          </p:cNvPicPr>
          <p:nvPr/>
        </p:nvPicPr>
        <p:blipFill>
          <a:blip r:embed="rId6">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4861719" y="-1242040"/>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4"/>
          <p:cNvPicPr>
            <a:picLocks noChangeAspect="1" noChangeArrowheads="1"/>
          </p:cNvPicPr>
          <p:nvPr/>
        </p:nvPicPr>
        <p:blipFill>
          <a:blip r:embed="rId6">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5490142" y="-1226476"/>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4"/>
          <p:cNvPicPr>
            <a:picLocks noChangeAspect="1" noChangeArrowheads="1"/>
          </p:cNvPicPr>
          <p:nvPr/>
        </p:nvPicPr>
        <p:blipFill>
          <a:blip r:embed="rId6">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4391819" y="587838"/>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9239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0" presetClass="path" presetSubtype="0" accel="50000" decel="50000" fill="hold" nodeType="afterEffect">
                                  <p:stCondLst>
                                    <p:cond delay="0"/>
                                  </p:stCondLst>
                                  <p:childTnLst>
                                    <p:animMotion origin="layout" path="M 4.27043E-6 1.85185E-6 L 0.00678 -0.01852 L 0.01775 -0.03611 L 0.02714 -0.04259 L 0.03654 -0.04537 L 0.04385 -0.04259 L 0.05168 -0.03519 L 0.05638 -0.02593 L 0.05847 -0.01389 L 0.06055 -0.00185 L 0.06108 0.01666 L 0.06108 0.16204 L 0.06108 0.09444 L 0.06943 0.05185 L 0.0783 0.01666 L 0.0877 -0.01111 L 0.09762 -0.03148 L 0.10858 -0.04445 L 0.11589 -0.0463 L 0.12477 -0.0463 L 0.1326 -0.04167 L 0.13625 -0.03611 L 0.14043 -0.02685 L 0.14461 -0.00648 L 0.14565 0.01574 L 0.14565 0.16111 L 0.14722 0.08611 L 0.16131 0.03055 L 0.17071 0.00092 L 0.17958 -0.01945 L 0.19002 -0.03611 L 0.19994 -0.0463 L 0.21091 -0.04722 L 0.21926 -0.04167 L 0.22657 -0.03241 L 0.23074 -0.01574 L 0.23179 -0.00093 L 0.23179 0.10185 L 0.23388 0.13611 L 0.23805 0.14722 L 0.24432 0.15463 L 0.25267 0.1537 L 0.25998 0.14907 L 0.2699 0.13796 L 0.28138 0.11204 L 0.29183 0.075 L 0.29496 0.04722 L 0.299 0.0206 L 0.30853 -0.01019 L 0.31845 -0.02963 L 0.32576 -0.03704 L 0.33516 -0.04352 L 0.34194 -0.04537 L 0.35082 -0.04445 L 0.36074 -0.03796 L 0.36439 -0.03334 L 0.35343 -0.04259 L 0.34455 -0.04445 L 0.33463 -0.04259 C 0.33111 -0.04074 0.32772 -0.03889 0.32419 -0.03704 C 0.32367 -0.03681 0.32263 -0.03611 0.32263 -0.03588 L 0.31375 -0.02222 L 0.30801 -0.00926 L 0.3007 0.01759 L 0.29809 0.03426 L 0.29705 0.05926 L 0.29809 0.07963 L 0.30135 0.10046 L 0.30488 0.11574 L 0.31219 0.12963 L 0.32263 0.14259 L 0.33307 0.15185 L 0.34403 0.15278 L 0.35708 0.14629 L 0.36961 0.13148 L 0.37796 0.10092 L 0.38162 0.06018 L 0.3811 0.03241 L 0.37744 0.00555 L 0.37379 -0.01111 L 0.36909 -0.02222 L 0.36439 -0.03334 " pathEditMode="relative" rAng="0" ptsTypes="AAAAAAAAAAAAAAAAAAAAAAAAAAAAAAAAAAAAAAAAAAAAAAAAAAAAAAAAAAffAAAAAAAAAAAAAAAAAAAAAA">
                                      <p:cBhvr>
                                        <p:cTn id="11" dur="19000" fill="hold"/>
                                        <p:tgtEl>
                                          <p:spTgt spid="12"/>
                                        </p:tgtEl>
                                        <p:attrNameLst>
                                          <p:attrName>ppt_x</p:attrName>
                                          <p:attrName>ppt_y</p:attrName>
                                        </p:attrNameLst>
                                      </p:cBhvr>
                                      <p:rCtr x="19081" y="5741"/>
                                    </p:animMotion>
                                  </p:childTnLst>
                                </p:cTn>
                              </p:par>
                            </p:childTnLst>
                          </p:cTn>
                        </p:par>
                        <p:par>
                          <p:cTn id="12" fill="hold">
                            <p:stCondLst>
                              <p:cond delay="19500"/>
                            </p:stCondLst>
                            <p:childTnLst>
                              <p:par>
                                <p:cTn id="13" presetID="10" presetClass="exit" presetSubtype="0" fill="hold" nodeType="afterEffect">
                                  <p:stCondLst>
                                    <p:cond delay="0"/>
                                  </p:stCondLst>
                                  <p:childTnLst>
                                    <p:animEffect transition="out" filter="fade">
                                      <p:cBhvr>
                                        <p:cTn id="14" dur="500"/>
                                        <p:tgtEl>
                                          <p:spTgt spid="12"/>
                                        </p:tgtEl>
                                      </p:cBhvr>
                                    </p:animEffect>
                                    <p:set>
                                      <p:cBhvr>
                                        <p:cTn id="15" dur="1" fill="hold">
                                          <p:stCondLst>
                                            <p:cond delay="499"/>
                                          </p:stCondLst>
                                        </p:cTn>
                                        <p:tgtEl>
                                          <p:spTgt spid="12"/>
                                        </p:tgtEl>
                                        <p:attrNameLst>
                                          <p:attrName>style.visibility</p:attrName>
                                        </p:attrNameLst>
                                      </p:cBhvr>
                                      <p:to>
                                        <p:strVal val="hidden"/>
                                      </p:to>
                                    </p:set>
                                  </p:childTnLst>
                                </p:cTn>
                              </p:par>
                            </p:childTnLst>
                          </p:cTn>
                        </p:par>
                        <p:par>
                          <p:cTn id="16" fill="hold">
                            <p:stCondLst>
                              <p:cond delay="20000"/>
                            </p:stCondLst>
                            <p:childTnLst>
                              <p:par>
                                <p:cTn id="17" presetID="10"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250"/>
                                        <p:tgtEl>
                                          <p:spTgt spid="19"/>
                                        </p:tgtEl>
                                      </p:cBhvr>
                                    </p:animEffect>
                                  </p:childTnLst>
                                </p:cTn>
                              </p:par>
                            </p:childTnLst>
                          </p:cTn>
                        </p:par>
                        <p:par>
                          <p:cTn id="20" fill="hold">
                            <p:stCondLst>
                              <p:cond delay="21250"/>
                            </p:stCondLst>
                            <p:childTnLst>
                              <p:par>
                                <p:cTn id="21" presetID="0" presetClass="path" presetSubtype="0" accel="50000" decel="50000" fill="hold" nodeType="afterEffect">
                                  <p:stCondLst>
                                    <p:cond delay="0"/>
                                  </p:stCondLst>
                                  <p:childTnLst>
                                    <p:animMotion origin="layout" path="M -1.78021E-6 6.45534E-6 L -1.78021E-6 0.1703 L 0.00196 0.19043 L 0.00509 0.19714 L 0.01084 0.20593 L 0.0158 0.20824 L 0.02154 0.20709 L 0.03041 0.20038 L 0.04177 0.18025 L 0.05378 0.14994 L 0.06069 0.1231 L 0.07139 0.05716 L 0.07583 0.0044 L 0.07714 -0.10319 L 0.07714 0.14994 L 0.07779 0.17909 L 0.08092 0.19251 L 0.08405 0.19922 L 0.08719 0.20269 L 0.09228 0.20593 L 0.09985 0.20385 L 0.10624 0.19922 L 0.11877 0.17909 L 0.1296 0.14994 L 0.14096 0.10065 " pathEditMode="relative" ptsTypes="AAAAAAAAAAAAAAAAAAAAAAAAA">
                                      <p:cBhvr>
                                        <p:cTn id="22" dur="8000" fill="hold"/>
                                        <p:tgtEl>
                                          <p:spTgt spid="19"/>
                                        </p:tgtEl>
                                        <p:attrNameLst>
                                          <p:attrName>ppt_x</p:attrName>
                                          <p:attrName>ppt_y</p:attrName>
                                        </p:attrNameLst>
                                      </p:cBhvr>
                                    </p:animMotion>
                                  </p:childTnLst>
                                </p:cTn>
                              </p:par>
                            </p:childTnLst>
                          </p:cTn>
                        </p:par>
                        <p:par>
                          <p:cTn id="23" fill="hold">
                            <p:stCondLst>
                              <p:cond delay="29250"/>
                            </p:stCondLst>
                            <p:childTnLst>
                              <p:par>
                                <p:cTn id="24" presetID="10" presetClass="exit" presetSubtype="0" fill="hold" nodeType="afterEffect">
                                  <p:stCondLst>
                                    <p:cond delay="0"/>
                                  </p:stCondLst>
                                  <p:childTnLst>
                                    <p:animEffect transition="out" filter="fade">
                                      <p:cBhvr>
                                        <p:cTn id="25" dur="500"/>
                                        <p:tgtEl>
                                          <p:spTgt spid="19"/>
                                        </p:tgtEl>
                                      </p:cBhvr>
                                    </p:animEffect>
                                    <p:set>
                                      <p:cBhvr>
                                        <p:cTn id="26" dur="1" fill="hold">
                                          <p:stCondLst>
                                            <p:cond delay="499"/>
                                          </p:stCondLst>
                                        </p:cTn>
                                        <p:tgtEl>
                                          <p:spTgt spid="19"/>
                                        </p:tgtEl>
                                        <p:attrNameLst>
                                          <p:attrName>style.visibility</p:attrName>
                                        </p:attrNameLst>
                                      </p:cBhvr>
                                      <p:to>
                                        <p:strVal val="hidden"/>
                                      </p:to>
                                    </p:set>
                                  </p:childTnLst>
                                </p:cTn>
                              </p:par>
                            </p:childTnLst>
                          </p:cTn>
                        </p:par>
                        <p:par>
                          <p:cTn id="27" fill="hold">
                            <p:stCondLst>
                              <p:cond delay="29750"/>
                            </p:stCondLst>
                            <p:childTnLst>
                              <p:par>
                                <p:cTn id="28" presetID="10"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childTnLst>
                          </p:cTn>
                        </p:par>
                        <p:par>
                          <p:cTn id="31" fill="hold">
                            <p:stCondLst>
                              <p:cond delay="30250"/>
                            </p:stCondLst>
                            <p:childTnLst>
                              <p:par>
                                <p:cTn id="32" presetID="0" presetClass="path" presetSubtype="0" accel="50000" decel="50000" fill="hold" nodeType="afterEffect">
                                  <p:stCondLst>
                                    <p:cond delay="0"/>
                                  </p:stCondLst>
                                  <p:childTnLst>
                                    <p:animMotion origin="layout" path="M 1.30514E-6 5.18519E-6 L 0.05795 0.00024 " pathEditMode="relative" ptsTypes="AA">
                                      <p:cBhvr>
                                        <p:cTn id="33" dur="2000" fill="hold"/>
                                        <p:tgtEl>
                                          <p:spTgt spid="20"/>
                                        </p:tgtEl>
                                        <p:attrNameLst>
                                          <p:attrName>ppt_x</p:attrName>
                                          <p:attrName>ppt_y</p:attrName>
                                        </p:attrNameLst>
                                      </p:cBhvr>
                                    </p:animMotion>
                                  </p:childTnLst>
                                </p:cTn>
                              </p:par>
                            </p:childTnLst>
                          </p:cTn>
                        </p:par>
                        <p:par>
                          <p:cTn id="34" fill="hold">
                            <p:stCondLst>
                              <p:cond delay="32250"/>
                            </p:stCondLst>
                            <p:childTnLst>
                              <p:par>
                                <p:cTn id="35" presetID="10" presetClass="exit" presetSubtype="0" fill="hold" nodeType="afterEffect">
                                  <p:stCondLst>
                                    <p:cond delay="0"/>
                                  </p:stCondLst>
                                  <p:childTnLst>
                                    <p:animEffect transition="out" filter="fade">
                                      <p:cBhvr>
                                        <p:cTn id="36" dur="500"/>
                                        <p:tgtEl>
                                          <p:spTgt spid="20"/>
                                        </p:tgtEl>
                                      </p:cBhvr>
                                    </p:animEffect>
                                    <p:set>
                                      <p:cBhvr>
                                        <p:cTn id="37" dur="1" fill="hold">
                                          <p:stCondLst>
                                            <p:cond delay="499"/>
                                          </p:stCondLst>
                                        </p:cTn>
                                        <p:tgtEl>
                                          <p:spTgt spid="20"/>
                                        </p:tgtEl>
                                        <p:attrNameLst>
                                          <p:attrName>style.visibility</p:attrName>
                                        </p:attrNameLst>
                                      </p:cBhvr>
                                      <p:to>
                                        <p:strVal val="hidden"/>
                                      </p:to>
                                    </p:set>
                                  </p:childTnLst>
                                </p:cTn>
                              </p:par>
                            </p:childTnLst>
                          </p:cTn>
                        </p:par>
                        <p:par>
                          <p:cTn id="38" fill="hold">
                            <p:stCondLst>
                              <p:cond delay="32750"/>
                            </p:stCondLst>
                            <p:childTnLst>
                              <p:par>
                                <p:cTn id="39" presetID="2" presetClass="entr" presetSubtype="4" fill="hold"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ppt_x"/>
                                          </p:val>
                                        </p:tav>
                                        <p:tav tm="100000">
                                          <p:val>
                                            <p:strVal val="#ppt_x"/>
                                          </p:val>
                                        </p:tav>
                                      </p:tavLst>
                                    </p:anim>
                                    <p:anim calcmode="lin" valueType="num">
                                      <p:cBhvr additive="base">
                                        <p:cTn id="42" dur="500" fill="hold"/>
                                        <p:tgtEl>
                                          <p:spTgt spid="10"/>
                                        </p:tgtEl>
                                        <p:attrNameLst>
                                          <p:attrName>ppt_y</p:attrName>
                                        </p:attrNameLst>
                                      </p:cBhvr>
                                      <p:tavLst>
                                        <p:tav tm="0">
                                          <p:val>
                                            <p:strVal val="1+#ppt_h/2"/>
                                          </p:val>
                                        </p:tav>
                                        <p:tav tm="100000">
                                          <p:val>
                                            <p:strVal val="#ppt_y"/>
                                          </p:val>
                                        </p:tav>
                                      </p:tavLst>
                                    </p:anim>
                                  </p:childTnLst>
                                </p:cTn>
                              </p:par>
                            </p:childTnLst>
                          </p:cTn>
                        </p:par>
                        <p:par>
                          <p:cTn id="43" fill="hold">
                            <p:stCondLst>
                              <p:cond delay="33250"/>
                            </p:stCondLst>
                            <p:childTnLst>
                              <p:par>
                                <p:cTn id="44" presetID="0" presetClass="path" presetSubtype="0" accel="50000" decel="50000" fill="hold" nodeType="afterEffect">
                                  <p:stCondLst>
                                    <p:cond delay="0"/>
                                  </p:stCondLst>
                                  <p:childTnLst>
                                    <p:animMotion origin="layout" path="M 2.61097E-7 3.33333E-6 L 0.00469 0.01018 L 0.00992 0.01666 L 0.01566 0.02037 L 0.02193 0.02129 L 0.02767 0.01851 L 0.03446 0.01203 L 0.04281 -0.00186 " pathEditMode="relative" ptsTypes="AAAAAAAA">
                                      <p:cBhvr>
                                        <p:cTn id="45" dur="2000" fill="hold"/>
                                        <p:tgtEl>
                                          <p:spTgt spid="10"/>
                                        </p:tgtEl>
                                        <p:attrNameLst>
                                          <p:attrName>ppt_x</p:attrName>
                                          <p:attrName>ppt_y</p:attrName>
                                        </p:attrNameLst>
                                      </p:cBhvr>
                                    </p:animMotion>
                                  </p:childTnLst>
                                </p:cTn>
                              </p:par>
                            </p:childTnLst>
                          </p:cTn>
                        </p:par>
                        <p:par>
                          <p:cTn id="46" fill="hold">
                            <p:stCondLst>
                              <p:cond delay="35250"/>
                            </p:stCondLst>
                            <p:childTnLst>
                              <p:par>
                                <p:cTn id="47" presetID="10" presetClass="exit" presetSubtype="0" fill="hold" nodeType="afterEffect">
                                  <p:stCondLst>
                                    <p:cond delay="0"/>
                                  </p:stCondLst>
                                  <p:childTnLst>
                                    <p:animEffect transition="out" filter="fade">
                                      <p:cBhvr>
                                        <p:cTn id="48" dur="10"/>
                                        <p:tgtEl>
                                          <p:spTgt spid="10"/>
                                        </p:tgtEl>
                                      </p:cBhvr>
                                    </p:animEffect>
                                    <p:set>
                                      <p:cBhvr>
                                        <p:cTn id="49" dur="1" fill="hold">
                                          <p:stCondLst>
                                            <p:cond delay="9"/>
                                          </p:stCondLst>
                                        </p:cTn>
                                        <p:tgtEl>
                                          <p:spTgt spid="10"/>
                                        </p:tgtEl>
                                        <p:attrNameLst>
                                          <p:attrName>style.visibility</p:attrName>
                                        </p:attrNameLst>
                                      </p:cBhvr>
                                      <p:to>
                                        <p:strVal val="hidden"/>
                                      </p:to>
                                    </p:set>
                                  </p:childTnLst>
                                </p:cTn>
                              </p:par>
                            </p:childTnLst>
                          </p:cTn>
                        </p:par>
                        <p:par>
                          <p:cTn id="50" fill="hold">
                            <p:stCondLst>
                              <p:cond delay="35260"/>
                            </p:stCondLst>
                            <p:childTnLst>
                              <p:par>
                                <p:cTn id="51" presetID="10" presetClass="entr" presetSubtype="0" fill="hold" nodeType="after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1750"/>
                                        <p:tgtEl>
                                          <p:spTgt spid="21"/>
                                        </p:tgtEl>
                                      </p:cBhvr>
                                    </p:animEffect>
                                  </p:childTnLst>
                                </p:cTn>
                              </p:par>
                            </p:childTnLst>
                          </p:cTn>
                        </p:par>
                        <p:par>
                          <p:cTn id="54" fill="hold">
                            <p:stCondLst>
                              <p:cond delay="37010"/>
                            </p:stCondLst>
                            <p:childTnLst>
                              <p:par>
                                <p:cTn id="55" presetID="2" presetClass="exit" presetSubtype="4" fill="hold" nodeType="afterEffect">
                                  <p:stCondLst>
                                    <p:cond delay="0"/>
                                  </p:stCondLst>
                                  <p:childTnLst>
                                    <p:anim calcmode="lin" valueType="num">
                                      <p:cBhvr additive="base">
                                        <p:cTn id="56" dur="500"/>
                                        <p:tgtEl>
                                          <p:spTgt spid="21"/>
                                        </p:tgtEl>
                                        <p:attrNameLst>
                                          <p:attrName>ppt_x</p:attrName>
                                        </p:attrNameLst>
                                      </p:cBhvr>
                                      <p:tavLst>
                                        <p:tav tm="0">
                                          <p:val>
                                            <p:strVal val="ppt_x"/>
                                          </p:val>
                                        </p:tav>
                                        <p:tav tm="100000">
                                          <p:val>
                                            <p:strVal val="ppt_x"/>
                                          </p:val>
                                        </p:tav>
                                      </p:tavLst>
                                    </p:anim>
                                    <p:anim calcmode="lin" valueType="num">
                                      <p:cBhvr additive="base">
                                        <p:cTn id="57" dur="500"/>
                                        <p:tgtEl>
                                          <p:spTgt spid="21"/>
                                        </p:tgtEl>
                                        <p:attrNameLst>
                                          <p:attrName>ppt_y</p:attrName>
                                        </p:attrNameLst>
                                      </p:cBhvr>
                                      <p:tavLst>
                                        <p:tav tm="0">
                                          <p:val>
                                            <p:strVal val="ppt_y"/>
                                          </p:val>
                                        </p:tav>
                                        <p:tav tm="100000">
                                          <p:val>
                                            <p:strVal val="1+ppt_h/2"/>
                                          </p:val>
                                        </p:tav>
                                      </p:tavLst>
                                    </p:anim>
                                    <p:set>
                                      <p:cBhvr>
                                        <p:cTn id="58" dur="1" fill="hold">
                                          <p:stCondLst>
                                            <p:cond delay="499"/>
                                          </p:stCondLst>
                                        </p:cTn>
                                        <p:tgtEl>
                                          <p:spTgt spid="21"/>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500"/>
                                        <p:tgtEl>
                                          <p:spTgt spid="11"/>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fade">
                                      <p:cBhvr>
                                        <p:cTn id="6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7"/>
          <p:cNvGraphicFramePr>
            <a:graphicFrameLocks noGrp="1"/>
          </p:cNvGraphicFramePr>
          <p:nvPr>
            <p:extLst>
              <p:ext uri="{D42A27DB-BD31-4B8C-83A1-F6EECF244321}">
                <p14:modId xmlns:p14="http://schemas.microsoft.com/office/powerpoint/2010/main" val="2344436240"/>
              </p:ext>
            </p:extLst>
          </p:nvPr>
        </p:nvGraphicFramePr>
        <p:xfrm>
          <a:off x="215396" y="838200"/>
          <a:ext cx="11704320" cy="5852160"/>
        </p:xfrm>
        <a:graphic>
          <a:graphicData uri="http://schemas.openxmlformats.org/drawingml/2006/table">
            <a:tbl>
              <a:tblPr firstRow="1" bandRow="1">
                <a:tableStyleId>{5C22544A-7EE6-4342-B048-85BDC9FD1C3A}</a:tableStyleId>
              </a:tblPr>
              <a:tblGrid>
                <a:gridCol w="73152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731520">
                  <a:extLst>
                    <a:ext uri="{9D8B030D-6E8A-4147-A177-3AD203B41FA5}">
                      <a16:colId xmlns:a16="http://schemas.microsoft.com/office/drawing/2014/main" val="20004"/>
                    </a:ext>
                  </a:extLst>
                </a:gridCol>
                <a:gridCol w="731520">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gridCol w="731520">
                  <a:extLst>
                    <a:ext uri="{9D8B030D-6E8A-4147-A177-3AD203B41FA5}">
                      <a16:colId xmlns:a16="http://schemas.microsoft.com/office/drawing/2014/main" val="20007"/>
                    </a:ext>
                  </a:extLst>
                </a:gridCol>
                <a:gridCol w="731520">
                  <a:extLst>
                    <a:ext uri="{9D8B030D-6E8A-4147-A177-3AD203B41FA5}">
                      <a16:colId xmlns:a16="http://schemas.microsoft.com/office/drawing/2014/main" val="20008"/>
                    </a:ext>
                  </a:extLst>
                </a:gridCol>
                <a:gridCol w="731520">
                  <a:extLst>
                    <a:ext uri="{9D8B030D-6E8A-4147-A177-3AD203B41FA5}">
                      <a16:colId xmlns:a16="http://schemas.microsoft.com/office/drawing/2014/main" val="20009"/>
                    </a:ext>
                  </a:extLst>
                </a:gridCol>
                <a:gridCol w="731520">
                  <a:extLst>
                    <a:ext uri="{9D8B030D-6E8A-4147-A177-3AD203B41FA5}">
                      <a16:colId xmlns:a16="http://schemas.microsoft.com/office/drawing/2014/main" val="20010"/>
                    </a:ext>
                  </a:extLst>
                </a:gridCol>
                <a:gridCol w="731520">
                  <a:extLst>
                    <a:ext uri="{9D8B030D-6E8A-4147-A177-3AD203B41FA5}">
                      <a16:colId xmlns:a16="http://schemas.microsoft.com/office/drawing/2014/main" val="20011"/>
                    </a:ext>
                  </a:extLst>
                </a:gridCol>
                <a:gridCol w="731520">
                  <a:extLst>
                    <a:ext uri="{9D8B030D-6E8A-4147-A177-3AD203B41FA5}">
                      <a16:colId xmlns:a16="http://schemas.microsoft.com/office/drawing/2014/main" val="20012"/>
                    </a:ext>
                  </a:extLst>
                </a:gridCol>
                <a:gridCol w="731520">
                  <a:extLst>
                    <a:ext uri="{9D8B030D-6E8A-4147-A177-3AD203B41FA5}">
                      <a16:colId xmlns:a16="http://schemas.microsoft.com/office/drawing/2014/main" val="20013"/>
                    </a:ext>
                  </a:extLst>
                </a:gridCol>
                <a:gridCol w="731520">
                  <a:extLst>
                    <a:ext uri="{9D8B030D-6E8A-4147-A177-3AD203B41FA5}">
                      <a16:colId xmlns:a16="http://schemas.microsoft.com/office/drawing/2014/main" val="20014"/>
                    </a:ext>
                  </a:extLst>
                </a:gridCol>
                <a:gridCol w="731520">
                  <a:extLst>
                    <a:ext uri="{9D8B030D-6E8A-4147-A177-3AD203B41FA5}">
                      <a16:colId xmlns:a16="http://schemas.microsoft.com/office/drawing/2014/main" val="20015"/>
                    </a:ext>
                  </a:extLst>
                </a:gridCol>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16" name="TextBox 15"/>
          <p:cNvSpPr txBox="1"/>
          <p:nvPr/>
        </p:nvSpPr>
        <p:spPr>
          <a:xfrm>
            <a:off x="-4015581" y="1689844"/>
            <a:ext cx="12138819" cy="4539506"/>
          </a:xfrm>
          <a:prstGeom prst="rect">
            <a:avLst/>
          </a:prstGeom>
          <a:noFill/>
        </p:spPr>
        <p:txBody>
          <a:bodyPr wrap="square" lIns="121725" tIns="60862" rIns="121725" bIns="60862" rtlCol="0">
            <a:spAutoFit/>
          </a:bodyPr>
          <a:lstStyle/>
          <a:p>
            <a:pPr algn="ctr"/>
            <a:r>
              <a:rPr lang="vi-VN" sz="28700">
                <a:solidFill>
                  <a:srgbClr val="FF0000"/>
                </a:solidFill>
                <a:latin typeface="HP001 4 hàng" pitchFamily="34" charset="0"/>
              </a:rPr>
              <a:t> bật</a:t>
            </a:r>
            <a:endParaRPr lang="en-US" sz="28700">
              <a:solidFill>
                <a:srgbClr val="FF0000"/>
              </a:solidFill>
              <a:latin typeface="HP001 4 hàng" pitchFamily="34"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2282" y="-20081"/>
            <a:ext cx="2709556" cy="1712343"/>
          </a:xfrm>
          <a:prstGeom prst="rect">
            <a:avLst/>
          </a:prstGeom>
        </p:spPr>
      </p:pic>
      <p:pic>
        <p:nvPicPr>
          <p:cNvPr id="14"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2804319" y="584200"/>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7223919" y="3066997"/>
            <a:ext cx="5417550" cy="2323515"/>
          </a:xfrm>
          <a:prstGeom prst="rect">
            <a:avLst/>
          </a:prstGeom>
          <a:noFill/>
        </p:spPr>
        <p:txBody>
          <a:bodyPr wrap="square" lIns="121725" tIns="60862" rIns="121725" bIns="60862" rtlCol="0">
            <a:spAutoFit/>
          </a:bodyPr>
          <a:lstStyle/>
          <a:p>
            <a:r>
              <a:rPr lang="vi-VN" sz="14300">
                <a:solidFill>
                  <a:srgbClr val="FF0000"/>
                </a:solidFill>
                <a:latin typeface="HP001 4 hàng" pitchFamily="34" charset="0"/>
              </a:rPr>
              <a:t> bật</a:t>
            </a:r>
            <a:endParaRPr lang="en-US" sz="14300">
              <a:solidFill>
                <a:srgbClr val="FF0000"/>
              </a:solidFill>
              <a:latin typeface="HP001 4 hàng" pitchFamily="34" charset="0"/>
            </a:endParaRPr>
          </a:p>
        </p:txBody>
      </p:sp>
      <p:pic>
        <p:nvPicPr>
          <p:cNvPr id="1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1169" y="-488428"/>
            <a:ext cx="3613377" cy="4356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3894138" y="-1244600"/>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3284538" y="-1244600"/>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2544402" y="-1485900"/>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2770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0" presetClass="path" presetSubtype="0" accel="50000" decel="50000" fill="hold" nodeType="afterEffect">
                                  <p:stCondLst>
                                    <p:cond delay="0"/>
                                  </p:stCondLst>
                                  <p:childTnLst>
                                    <p:animMotion origin="layout" path="M 8.26263E-7 3.7037E-6 L 0.01175 -0.0375 L 0.02115 -0.06806 L 0.03524 -0.12223 L 0.04856 -0.16806 L 0.0603 -0.20834 L 0.0697 -0.24306 L 0.0744 -0.26111 L 0.0791 -0.27917 L 0.08302 -0.3 L 0.08615 -0.31667 L 0.08772 -0.34098 L 0.08928 -0.36111 L 0.08928 -0.37917 L 0.0885 -0.39584 L 0.0838 -0.41389 L 0.07753 -0.42084 L 0.0697 -0.42361 L 0.05952 -0.41806 L 0.05326 -0.40695 L 0.04699 -0.39028 L 0.04151 -0.36528 L 0.03759 -0.34306 L 0.03446 -0.29723 L 0.03368 -0.24861 L 0.03211 -0.18889 L 0.03368 -0.11528 L 0.03289 -0.0375 L 0.03524 0.0125 L 0.03916 0.04861 L 0.04464 0.06527 L 0.05091 0.08333 L 0.06265 0.09444 L 0.07675 0.09583 L 0.09398 0.08472 L 0.10573 0.05555 L 0.11278 0.02777 L 0.11591 -0.00278 L 0.11826 -0.03056 L 0.11748 -0.05695 L 0.11434 -0.08195 L 0.11121 -0.09167 L 0.10573 -0.09723 L 0.0979 -0.1 L 0.0932 -0.09723 L 0.09242 -0.08611 L 0.09555 -0.07084 L 0.1026 -0.06111 L 0.11434 -0.05556 L 0.12766 -0.05556 L 0.14646 -0.0625 L 0.1535 -0.06667 L 0.16055 -0.07917 L 0.16682 -0.09028 L 0.177 -0.09723 L 0.18796 -0.10278 L 0.19893 -0.1 L 0.20989 -0.09167 L 0.21773 -0.07917 L 0.21068 -0.09028 L 0.20206 -0.09723 L 0.19188 -0.10139 L 0.18092 -0.09861 L 0.16917 -0.09306 L 0.16447 -0.08611 L 0.15664 -0.07084 L 0.15272 -0.06389 L 0.14724 -0.04723 L 0.14332 -0.02361 L 0.14332 -0.00139 L 0.14411 0.01944 L 0.14724 0.04166 L 0.15272 0.05972 L 0.16212 0.08055 L 0.17465 0.09305 L 0.18953 0.09722 L 0.20572 0.08819 L 0.21511 0.07592 L 0.22321 0.06041 L 0.22882 0.03703 L 0.23078 0.0125 L 0.22947 -0.00973 L 0.22947 -0.02639 L 0.22699 -0.0463 L 0.22399 -0.06528 L 0.21773 -0.08056 " pathEditMode="relative" rAng="0" ptsTypes="AAAAAAAAAAAAAAAAAAAAAAAAAAAAAAAAAAAAAAAAAAAAAAAAAAAAAAAAAAAAAAAAAAAAAAAAAAAAAAAAAAAAAA">
                                      <p:cBhvr>
                                        <p:cTn id="11" dur="18000" fill="hold"/>
                                        <p:tgtEl>
                                          <p:spTgt spid="10"/>
                                        </p:tgtEl>
                                        <p:attrNameLst>
                                          <p:attrName>ppt_x</p:attrName>
                                          <p:attrName>ppt_y</p:attrName>
                                        </p:attrNameLst>
                                      </p:cBhvr>
                                      <p:rCtr x="11539" y="-16319"/>
                                    </p:animMotion>
                                  </p:childTnLst>
                                </p:cTn>
                              </p:par>
                            </p:childTnLst>
                          </p:cTn>
                        </p:par>
                        <p:par>
                          <p:cTn id="12" fill="hold">
                            <p:stCondLst>
                              <p:cond delay="18500"/>
                            </p:stCondLst>
                            <p:childTnLst>
                              <p:par>
                                <p:cTn id="13" presetID="10" presetClass="exit" presetSubtype="0" fill="hold" nodeType="afterEffect">
                                  <p:stCondLst>
                                    <p:cond delay="0"/>
                                  </p:stCondLst>
                                  <p:childTnLst>
                                    <p:animEffect transition="out" filter="fade">
                                      <p:cBhvr>
                                        <p:cTn id="14" dur="750"/>
                                        <p:tgtEl>
                                          <p:spTgt spid="10"/>
                                        </p:tgtEl>
                                      </p:cBhvr>
                                    </p:animEffect>
                                    <p:set>
                                      <p:cBhvr>
                                        <p:cTn id="15" dur="1" fill="hold">
                                          <p:stCondLst>
                                            <p:cond delay="749"/>
                                          </p:stCondLst>
                                        </p:cTn>
                                        <p:tgtEl>
                                          <p:spTgt spid="10"/>
                                        </p:tgtEl>
                                        <p:attrNameLst>
                                          <p:attrName>style.visibility</p:attrName>
                                        </p:attrNameLst>
                                      </p:cBhvr>
                                      <p:to>
                                        <p:strVal val="hidden"/>
                                      </p:to>
                                    </p:set>
                                  </p:childTnLst>
                                </p:cTn>
                              </p:par>
                            </p:childTnLst>
                          </p:cTn>
                        </p:par>
                        <p:par>
                          <p:cTn id="16" fill="hold">
                            <p:stCondLst>
                              <p:cond delay="19250"/>
                            </p:stCondLst>
                            <p:childTnLst>
                              <p:par>
                                <p:cTn id="17" presetID="10"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
                                        <p:tgtEl>
                                          <p:spTgt spid="17"/>
                                        </p:tgtEl>
                                      </p:cBhvr>
                                    </p:animEffect>
                                  </p:childTnLst>
                                </p:cTn>
                              </p:par>
                            </p:childTnLst>
                          </p:cTn>
                        </p:par>
                        <p:par>
                          <p:cTn id="20" fill="hold">
                            <p:stCondLst>
                              <p:cond delay="19260"/>
                            </p:stCondLst>
                            <p:childTnLst>
                              <p:par>
                                <p:cTn id="21" presetID="0" presetClass="path" presetSubtype="0" accel="50000" decel="50000" fill="hold" nodeType="afterEffect">
                                  <p:stCondLst>
                                    <p:cond delay="0"/>
                                  </p:stCondLst>
                                  <p:childTnLst>
                                    <p:animMotion origin="layout" path="M -1.78021E-6 6.45534E-6 L -1.78021E-6 0.1703 L 0.00196 0.19043 L 0.00509 0.19714 L 0.01084 0.20593 L 0.0158 0.20824 L 0.02154 0.20709 L 0.03041 0.20038 L 0.04177 0.18025 L 0.05378 0.14994 L 0.06069 0.1231 L 0.07139 0.05716 L 0.07583 0.0044 L 0.07714 -0.10319 L 0.07714 0.14994 L 0.07779 0.17909 L 0.08092 0.19251 L 0.08405 0.19922 L 0.08719 0.20269 L 0.09228 0.20593 L 0.09985 0.20385 L 0.10624 0.19922 L 0.11877 0.17909 L 0.1296 0.14994 L 0.14096 0.10065 " pathEditMode="relative" ptsTypes="AAAAAAAAAAAAAAAAAAAAAAAAA">
                                      <p:cBhvr>
                                        <p:cTn id="22" dur="8000" fill="hold"/>
                                        <p:tgtEl>
                                          <p:spTgt spid="17"/>
                                        </p:tgtEl>
                                        <p:attrNameLst>
                                          <p:attrName>ppt_x</p:attrName>
                                          <p:attrName>ppt_y</p:attrName>
                                        </p:attrNameLst>
                                      </p:cBhvr>
                                    </p:animMotion>
                                  </p:childTnLst>
                                </p:cTn>
                              </p:par>
                            </p:childTnLst>
                          </p:cTn>
                        </p:par>
                        <p:par>
                          <p:cTn id="23" fill="hold">
                            <p:stCondLst>
                              <p:cond delay="27260"/>
                            </p:stCondLst>
                            <p:childTnLst>
                              <p:par>
                                <p:cTn id="24" presetID="10" presetClass="exit" presetSubtype="0" fill="hold" nodeType="afterEffect">
                                  <p:stCondLst>
                                    <p:cond delay="0"/>
                                  </p:stCondLst>
                                  <p:childTnLst>
                                    <p:animEffect transition="out" filter="fade">
                                      <p:cBhvr>
                                        <p:cTn id="25" dur="500"/>
                                        <p:tgtEl>
                                          <p:spTgt spid="17"/>
                                        </p:tgtEl>
                                      </p:cBhvr>
                                    </p:animEffect>
                                    <p:set>
                                      <p:cBhvr>
                                        <p:cTn id="26" dur="1" fill="hold">
                                          <p:stCondLst>
                                            <p:cond delay="499"/>
                                          </p:stCondLst>
                                        </p:cTn>
                                        <p:tgtEl>
                                          <p:spTgt spid="17"/>
                                        </p:tgtEl>
                                        <p:attrNameLst>
                                          <p:attrName>style.visibility</p:attrName>
                                        </p:attrNameLst>
                                      </p:cBhvr>
                                      <p:to>
                                        <p:strVal val="hidden"/>
                                      </p:to>
                                    </p:set>
                                  </p:childTnLst>
                                </p:cTn>
                              </p:par>
                            </p:childTnLst>
                          </p:cTn>
                        </p:par>
                        <p:par>
                          <p:cTn id="27" fill="hold">
                            <p:stCondLst>
                              <p:cond delay="27760"/>
                            </p:stCondLst>
                            <p:childTnLst>
                              <p:par>
                                <p:cTn id="28" presetID="10" presetClass="entr" presetSubtype="0" fill="hold"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childTnLst>
                          </p:cTn>
                        </p:par>
                        <p:par>
                          <p:cTn id="31" fill="hold">
                            <p:stCondLst>
                              <p:cond delay="28260"/>
                            </p:stCondLst>
                            <p:childTnLst>
                              <p:par>
                                <p:cTn id="32" presetID="0" presetClass="path" presetSubtype="0" accel="50000" decel="50000" fill="hold" nodeType="afterEffect">
                                  <p:stCondLst>
                                    <p:cond delay="0"/>
                                  </p:stCondLst>
                                  <p:childTnLst>
                                    <p:animMotion origin="layout" path="M -1.93211E-6 3.33333E-6 L 0.00731 -0.00741 L 0.01671 -0.01759 L 0.02297 -0.02778 L 0.02663 -0.03519 L 0.0329 -0.02222 L 0.03968 -0.01204 L 0.05169 3.33333E-6 " pathEditMode="relative" ptsTypes="AAAAAAAA">
                                      <p:cBhvr>
                                        <p:cTn id="33" dur="2000" fill="hold"/>
                                        <p:tgtEl>
                                          <p:spTgt spid="19"/>
                                        </p:tgtEl>
                                        <p:attrNameLst>
                                          <p:attrName>ppt_x</p:attrName>
                                          <p:attrName>ppt_y</p:attrName>
                                        </p:attrNameLst>
                                      </p:cBhvr>
                                    </p:animMotion>
                                  </p:childTnLst>
                                </p:cTn>
                              </p:par>
                            </p:childTnLst>
                          </p:cTn>
                        </p:par>
                        <p:par>
                          <p:cTn id="34" fill="hold">
                            <p:stCondLst>
                              <p:cond delay="30260"/>
                            </p:stCondLst>
                            <p:childTnLst>
                              <p:par>
                                <p:cTn id="35" presetID="10" presetClass="exit" presetSubtype="0" fill="hold" nodeType="afterEffect">
                                  <p:stCondLst>
                                    <p:cond delay="0"/>
                                  </p:stCondLst>
                                  <p:childTnLst>
                                    <p:animEffect transition="out" filter="fade">
                                      <p:cBhvr>
                                        <p:cTn id="36" dur="500"/>
                                        <p:tgtEl>
                                          <p:spTgt spid="19"/>
                                        </p:tgtEl>
                                      </p:cBhvr>
                                    </p:animEffect>
                                    <p:set>
                                      <p:cBhvr>
                                        <p:cTn id="37" dur="1" fill="hold">
                                          <p:stCondLst>
                                            <p:cond delay="499"/>
                                          </p:stCondLst>
                                        </p:cTn>
                                        <p:tgtEl>
                                          <p:spTgt spid="19"/>
                                        </p:tgtEl>
                                        <p:attrNameLst>
                                          <p:attrName>style.visibility</p:attrName>
                                        </p:attrNameLst>
                                      </p:cBhvr>
                                      <p:to>
                                        <p:strVal val="hidden"/>
                                      </p:to>
                                    </p:set>
                                  </p:childTnLst>
                                </p:cTn>
                              </p:par>
                            </p:childTnLst>
                          </p:cTn>
                        </p:par>
                        <p:par>
                          <p:cTn id="38" fill="hold">
                            <p:stCondLst>
                              <p:cond delay="30760"/>
                            </p:stCondLst>
                            <p:childTnLst>
                              <p:par>
                                <p:cTn id="39" presetID="10" presetClass="entr" presetSubtype="0" fill="hold"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par>
                          <p:cTn id="42" fill="hold">
                            <p:stCondLst>
                              <p:cond delay="31260"/>
                            </p:stCondLst>
                            <p:childTnLst>
                              <p:par>
                                <p:cTn id="43" presetID="0" presetClass="path" presetSubtype="0" accel="50000" decel="50000" fill="hold" nodeType="afterEffect">
                                  <p:stCondLst>
                                    <p:cond delay="0"/>
                                  </p:stCondLst>
                                  <p:childTnLst>
                                    <p:animMotion origin="layout" path="M 1.30514E-6 5.18519E-6 L 0.05795 0.00024 " pathEditMode="relative" ptsTypes="AA">
                                      <p:cBhvr>
                                        <p:cTn id="44" dur="2000" fill="hold"/>
                                        <p:tgtEl>
                                          <p:spTgt spid="15"/>
                                        </p:tgtEl>
                                        <p:attrNameLst>
                                          <p:attrName>ppt_x</p:attrName>
                                          <p:attrName>ppt_y</p:attrName>
                                        </p:attrNameLst>
                                      </p:cBhvr>
                                    </p:animMotion>
                                  </p:childTnLst>
                                </p:cTn>
                              </p:par>
                            </p:childTnLst>
                          </p:cTn>
                        </p:par>
                        <p:par>
                          <p:cTn id="45" fill="hold">
                            <p:stCondLst>
                              <p:cond delay="33260"/>
                            </p:stCondLst>
                            <p:childTnLst>
                              <p:par>
                                <p:cTn id="46" presetID="10" presetClass="exit" presetSubtype="0" fill="hold" nodeType="afterEffect">
                                  <p:stCondLst>
                                    <p:cond delay="0"/>
                                  </p:stCondLst>
                                  <p:childTnLst>
                                    <p:animEffect transition="out" filter="fade">
                                      <p:cBhvr>
                                        <p:cTn id="47" dur="500"/>
                                        <p:tgtEl>
                                          <p:spTgt spid="15"/>
                                        </p:tgtEl>
                                      </p:cBhvr>
                                    </p:animEffect>
                                    <p:set>
                                      <p:cBhvr>
                                        <p:cTn id="48" dur="1" fill="hold">
                                          <p:stCondLst>
                                            <p:cond delay="499"/>
                                          </p:stCondLst>
                                        </p:cTn>
                                        <p:tgtEl>
                                          <p:spTgt spid="15"/>
                                        </p:tgtEl>
                                        <p:attrNameLst>
                                          <p:attrName>style.visibility</p:attrName>
                                        </p:attrNameLst>
                                      </p:cBhvr>
                                      <p:to>
                                        <p:strVal val="hidden"/>
                                      </p:to>
                                    </p:set>
                                  </p:childTnLst>
                                </p:cTn>
                              </p:par>
                            </p:childTnLst>
                          </p:cTn>
                        </p:par>
                        <p:par>
                          <p:cTn id="49" fill="hold">
                            <p:stCondLst>
                              <p:cond delay="33760"/>
                            </p:stCondLst>
                            <p:childTnLst>
                              <p:par>
                                <p:cTn id="50" presetID="10" presetClass="entr" presetSubtype="0" fill="hold"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1500"/>
                                        <p:tgtEl>
                                          <p:spTgt spid="14"/>
                                        </p:tgtEl>
                                      </p:cBhvr>
                                    </p:animEffect>
                                  </p:childTnLst>
                                </p:cTn>
                              </p:par>
                            </p:childTnLst>
                          </p:cTn>
                        </p:par>
                        <p:par>
                          <p:cTn id="53" fill="hold">
                            <p:stCondLst>
                              <p:cond delay="35260"/>
                            </p:stCondLst>
                            <p:childTnLst>
                              <p:par>
                                <p:cTn id="54" presetID="2" presetClass="exit" presetSubtype="4" fill="hold" nodeType="afterEffect">
                                  <p:stCondLst>
                                    <p:cond delay="0"/>
                                  </p:stCondLst>
                                  <p:childTnLst>
                                    <p:anim calcmode="lin" valueType="num">
                                      <p:cBhvr additive="base">
                                        <p:cTn id="55" dur="500"/>
                                        <p:tgtEl>
                                          <p:spTgt spid="14"/>
                                        </p:tgtEl>
                                        <p:attrNameLst>
                                          <p:attrName>ppt_x</p:attrName>
                                        </p:attrNameLst>
                                      </p:cBhvr>
                                      <p:tavLst>
                                        <p:tav tm="0">
                                          <p:val>
                                            <p:strVal val="ppt_x"/>
                                          </p:val>
                                        </p:tav>
                                        <p:tav tm="100000">
                                          <p:val>
                                            <p:strVal val="ppt_x"/>
                                          </p:val>
                                        </p:tav>
                                      </p:tavLst>
                                    </p:anim>
                                    <p:anim calcmode="lin" valueType="num">
                                      <p:cBhvr additive="base">
                                        <p:cTn id="56" dur="500"/>
                                        <p:tgtEl>
                                          <p:spTgt spid="14"/>
                                        </p:tgtEl>
                                        <p:attrNameLst>
                                          <p:attrName>ppt_y</p:attrName>
                                        </p:attrNameLst>
                                      </p:cBhvr>
                                      <p:tavLst>
                                        <p:tav tm="0">
                                          <p:val>
                                            <p:strVal val="ppt_y"/>
                                          </p:val>
                                        </p:tav>
                                        <p:tav tm="100000">
                                          <p:val>
                                            <p:strVal val="1+ppt_h/2"/>
                                          </p:val>
                                        </p:tav>
                                      </p:tavLst>
                                    </p:anim>
                                    <p:set>
                                      <p:cBhvr>
                                        <p:cTn id="57" dur="1" fill="hold">
                                          <p:stCondLst>
                                            <p:cond delay="499"/>
                                          </p:stCondLst>
                                        </p:cTn>
                                        <p:tgtEl>
                                          <p:spTgt spid="14"/>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fade">
                                      <p:cBhvr>
                                        <p:cTn id="62" dur="500"/>
                                        <p:tgtEl>
                                          <p:spTgt spid="1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fade">
                                      <p:cBhvr>
                                        <p:cTn id="6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8253" y="386334"/>
            <a:ext cx="6085332" cy="6085332"/>
          </a:xfrm>
          <a:prstGeom prst="rect">
            <a:avLst/>
          </a:prstGeom>
        </p:spPr>
      </p:pic>
    </p:spTree>
    <p:extLst>
      <p:ext uri="{BB962C8B-B14F-4D97-AF65-F5344CB8AC3E}">
        <p14:creationId xmlns:p14="http://schemas.microsoft.com/office/powerpoint/2010/main" val="34583629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830699907"/>
              </p:ext>
            </p:extLst>
          </p:nvPr>
        </p:nvGraphicFramePr>
        <p:xfrm>
          <a:off x="215396" y="937646"/>
          <a:ext cx="11887200" cy="54864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457200">
                  <a:extLst>
                    <a:ext uri="{9D8B030D-6E8A-4147-A177-3AD203B41FA5}">
                      <a16:colId xmlns:a16="http://schemas.microsoft.com/office/drawing/2014/main" val="20007"/>
                    </a:ext>
                  </a:extLst>
                </a:gridCol>
                <a:gridCol w="457200">
                  <a:extLst>
                    <a:ext uri="{9D8B030D-6E8A-4147-A177-3AD203B41FA5}">
                      <a16:colId xmlns:a16="http://schemas.microsoft.com/office/drawing/2014/main" val="20008"/>
                    </a:ext>
                  </a:extLst>
                </a:gridCol>
                <a:gridCol w="457200">
                  <a:extLst>
                    <a:ext uri="{9D8B030D-6E8A-4147-A177-3AD203B41FA5}">
                      <a16:colId xmlns:a16="http://schemas.microsoft.com/office/drawing/2014/main" val="20009"/>
                    </a:ext>
                  </a:extLst>
                </a:gridCol>
                <a:gridCol w="457200">
                  <a:extLst>
                    <a:ext uri="{9D8B030D-6E8A-4147-A177-3AD203B41FA5}">
                      <a16:colId xmlns:a16="http://schemas.microsoft.com/office/drawing/2014/main" val="20010"/>
                    </a:ext>
                  </a:extLst>
                </a:gridCol>
                <a:gridCol w="457200">
                  <a:extLst>
                    <a:ext uri="{9D8B030D-6E8A-4147-A177-3AD203B41FA5}">
                      <a16:colId xmlns:a16="http://schemas.microsoft.com/office/drawing/2014/main" val="20011"/>
                    </a:ext>
                  </a:extLst>
                </a:gridCol>
                <a:gridCol w="457200">
                  <a:extLst>
                    <a:ext uri="{9D8B030D-6E8A-4147-A177-3AD203B41FA5}">
                      <a16:colId xmlns:a16="http://schemas.microsoft.com/office/drawing/2014/main" val="20012"/>
                    </a:ext>
                  </a:extLst>
                </a:gridCol>
                <a:gridCol w="457200">
                  <a:extLst>
                    <a:ext uri="{9D8B030D-6E8A-4147-A177-3AD203B41FA5}">
                      <a16:colId xmlns:a16="http://schemas.microsoft.com/office/drawing/2014/main" val="20013"/>
                    </a:ext>
                  </a:extLst>
                </a:gridCol>
                <a:gridCol w="457200">
                  <a:extLst>
                    <a:ext uri="{9D8B030D-6E8A-4147-A177-3AD203B41FA5}">
                      <a16:colId xmlns:a16="http://schemas.microsoft.com/office/drawing/2014/main" val="20014"/>
                    </a:ext>
                  </a:extLst>
                </a:gridCol>
                <a:gridCol w="457200">
                  <a:extLst>
                    <a:ext uri="{9D8B030D-6E8A-4147-A177-3AD203B41FA5}">
                      <a16:colId xmlns:a16="http://schemas.microsoft.com/office/drawing/2014/main" val="20015"/>
                    </a:ext>
                  </a:extLst>
                </a:gridCol>
                <a:gridCol w="457200">
                  <a:extLst>
                    <a:ext uri="{9D8B030D-6E8A-4147-A177-3AD203B41FA5}">
                      <a16:colId xmlns:a16="http://schemas.microsoft.com/office/drawing/2014/main" val="20016"/>
                    </a:ext>
                  </a:extLst>
                </a:gridCol>
                <a:gridCol w="457200">
                  <a:extLst>
                    <a:ext uri="{9D8B030D-6E8A-4147-A177-3AD203B41FA5}">
                      <a16:colId xmlns:a16="http://schemas.microsoft.com/office/drawing/2014/main" val="20017"/>
                    </a:ext>
                  </a:extLst>
                </a:gridCol>
                <a:gridCol w="457200">
                  <a:extLst>
                    <a:ext uri="{9D8B030D-6E8A-4147-A177-3AD203B41FA5}">
                      <a16:colId xmlns:a16="http://schemas.microsoft.com/office/drawing/2014/main" val="20018"/>
                    </a:ext>
                  </a:extLst>
                </a:gridCol>
                <a:gridCol w="457200">
                  <a:extLst>
                    <a:ext uri="{9D8B030D-6E8A-4147-A177-3AD203B41FA5}">
                      <a16:colId xmlns:a16="http://schemas.microsoft.com/office/drawing/2014/main" val="20019"/>
                    </a:ext>
                  </a:extLst>
                </a:gridCol>
                <a:gridCol w="457200">
                  <a:extLst>
                    <a:ext uri="{9D8B030D-6E8A-4147-A177-3AD203B41FA5}">
                      <a16:colId xmlns:a16="http://schemas.microsoft.com/office/drawing/2014/main" val="20020"/>
                    </a:ext>
                  </a:extLst>
                </a:gridCol>
                <a:gridCol w="457200">
                  <a:extLst>
                    <a:ext uri="{9D8B030D-6E8A-4147-A177-3AD203B41FA5}">
                      <a16:colId xmlns:a16="http://schemas.microsoft.com/office/drawing/2014/main" val="20021"/>
                    </a:ext>
                  </a:extLst>
                </a:gridCol>
                <a:gridCol w="457200">
                  <a:extLst>
                    <a:ext uri="{9D8B030D-6E8A-4147-A177-3AD203B41FA5}">
                      <a16:colId xmlns:a16="http://schemas.microsoft.com/office/drawing/2014/main" val="20022"/>
                    </a:ext>
                  </a:extLst>
                </a:gridCol>
                <a:gridCol w="457200">
                  <a:extLst>
                    <a:ext uri="{9D8B030D-6E8A-4147-A177-3AD203B41FA5}">
                      <a16:colId xmlns:a16="http://schemas.microsoft.com/office/drawing/2014/main" val="20023"/>
                    </a:ext>
                  </a:extLst>
                </a:gridCol>
                <a:gridCol w="457200">
                  <a:extLst>
                    <a:ext uri="{9D8B030D-6E8A-4147-A177-3AD203B41FA5}">
                      <a16:colId xmlns:a16="http://schemas.microsoft.com/office/drawing/2014/main" val="20024"/>
                    </a:ext>
                  </a:extLst>
                </a:gridCol>
                <a:gridCol w="457200">
                  <a:extLst>
                    <a:ext uri="{9D8B030D-6E8A-4147-A177-3AD203B41FA5}">
                      <a16:colId xmlns:a16="http://schemas.microsoft.com/office/drawing/2014/main" val="20025"/>
                    </a:ext>
                  </a:extLst>
                </a:gridCol>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grpSp>
        <p:nvGrpSpPr>
          <p:cNvPr id="12" name="Group 11"/>
          <p:cNvGrpSpPr/>
          <p:nvPr/>
        </p:nvGrpSpPr>
        <p:grpSpPr>
          <a:xfrm>
            <a:off x="215396" y="203422"/>
            <a:ext cx="3382243" cy="941185"/>
            <a:chOff x="63500" y="1429216"/>
            <a:chExt cx="2542972" cy="705889"/>
          </a:xfrm>
        </p:grpSpPr>
        <p:sp>
          <p:nvSpPr>
            <p:cNvPr id="13" name="Rounded Rectangle 12"/>
            <p:cNvSpPr/>
            <p:nvPr/>
          </p:nvSpPr>
          <p:spPr>
            <a:xfrm>
              <a:off x="384357" y="1429216"/>
              <a:ext cx="2222115" cy="705889"/>
            </a:xfrm>
            <a:prstGeom prst="roundRect">
              <a:avLst/>
            </a:prstGeom>
            <a:solidFill>
              <a:srgbClr val="61D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Arial-Rounded" pitchFamily="34" charset="0"/>
                  <a:ea typeface="Arial-Rounded" pitchFamily="34" charset="0"/>
                  <a:cs typeface="Arial-Rounded" pitchFamily="34" charset="0"/>
                </a:rPr>
                <a:t>Viết vở</a:t>
              </a:r>
            </a:p>
          </p:txBody>
        </p:sp>
        <p:sp>
          <p:nvSpPr>
            <p:cNvPr id="14" name="Oval 13"/>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Rounded MT Bold" pitchFamily="34" charset="0"/>
                  <a:ea typeface="Arial-Rounded" pitchFamily="34" charset="0"/>
                  <a:cs typeface="Arial-Rounded" pitchFamily="34" charset="0"/>
                </a:rPr>
                <a:t>5</a:t>
              </a:r>
            </a:p>
          </p:txBody>
        </p:sp>
      </p:grpSp>
      <p:sp>
        <p:nvSpPr>
          <p:cNvPr id="9" name="TextBox 8"/>
          <p:cNvSpPr txBox="1"/>
          <p:nvPr/>
        </p:nvSpPr>
        <p:spPr>
          <a:xfrm>
            <a:off x="5623718" y="999034"/>
            <a:ext cx="6538119" cy="2892902"/>
          </a:xfrm>
          <a:prstGeom prst="rect">
            <a:avLst/>
          </a:prstGeom>
          <a:noFill/>
        </p:spPr>
        <p:txBody>
          <a:bodyPr wrap="square" lIns="121725" tIns="60862" rIns="121725" bIns="60862" rtlCol="0">
            <a:spAutoFit/>
          </a:bodyPr>
          <a:lstStyle/>
          <a:p>
            <a:r>
              <a:rPr lang="en-US" sz="18000">
                <a:solidFill>
                  <a:srgbClr val="FF0000"/>
                </a:solidFill>
                <a:latin typeface="HP001 4 hàng"/>
              </a:rPr>
              <a:t>ăt</a:t>
            </a:r>
            <a:r>
              <a:rPr lang="en-US" sz="18000">
                <a:solidFill>
                  <a:srgbClr val="FF0000"/>
                </a:solidFill>
                <a:latin typeface="HP001 4 hàng" pitchFamily="34" charset="0"/>
              </a:rPr>
              <a:t> </a:t>
            </a:r>
            <a:r>
              <a:rPr lang="en-US" sz="9000">
                <a:solidFill>
                  <a:srgbClr val="FF0000"/>
                </a:solidFill>
                <a:latin typeface="HP001 4 hàng"/>
              </a:rPr>
              <a:t>ăt</a:t>
            </a:r>
            <a:endParaRPr lang="en-US" sz="9000">
              <a:solidFill>
                <a:srgbClr val="FF0000"/>
              </a:solidFill>
              <a:latin typeface="HP001 4 hàng" pitchFamily="34" charset="0"/>
            </a:endParaRPr>
          </a:p>
        </p:txBody>
      </p:sp>
      <p:sp>
        <p:nvSpPr>
          <p:cNvPr id="15" name="TextBox 14"/>
          <p:cNvSpPr txBox="1"/>
          <p:nvPr/>
        </p:nvSpPr>
        <p:spPr>
          <a:xfrm>
            <a:off x="356514" y="1004661"/>
            <a:ext cx="6624334" cy="2892902"/>
          </a:xfrm>
          <a:prstGeom prst="rect">
            <a:avLst/>
          </a:prstGeom>
          <a:noFill/>
        </p:spPr>
        <p:txBody>
          <a:bodyPr wrap="square" lIns="121725" tIns="60862" rIns="121725" bIns="60862" rtlCol="0">
            <a:spAutoFit/>
          </a:bodyPr>
          <a:lstStyle/>
          <a:p>
            <a:r>
              <a:rPr lang="en-US" sz="18000">
                <a:solidFill>
                  <a:srgbClr val="FF0000"/>
                </a:solidFill>
                <a:latin typeface="HP001 4 hàng"/>
              </a:rPr>
              <a:t>at</a:t>
            </a:r>
            <a:r>
              <a:rPr lang="el-GR" sz="18000">
                <a:solidFill>
                  <a:srgbClr val="FF0000"/>
                </a:solidFill>
                <a:latin typeface="HP001 4 hàng"/>
              </a:rPr>
              <a:t> </a:t>
            </a:r>
            <a:r>
              <a:rPr lang="en-US" sz="9000">
                <a:solidFill>
                  <a:srgbClr val="FF0000"/>
                </a:solidFill>
                <a:latin typeface="HP001 4 hàng"/>
              </a:rPr>
              <a:t>at</a:t>
            </a:r>
            <a:endParaRPr lang="en-US" sz="9000">
              <a:solidFill>
                <a:srgbClr val="FF0000"/>
              </a:solidFill>
              <a:latin typeface="HP001 4 hàng" pitchFamily="34" charset="0"/>
            </a:endParaRPr>
          </a:p>
        </p:txBody>
      </p:sp>
      <p:sp>
        <p:nvSpPr>
          <p:cNvPr id="16" name="TextBox 15"/>
          <p:cNvSpPr txBox="1"/>
          <p:nvPr/>
        </p:nvSpPr>
        <p:spPr>
          <a:xfrm>
            <a:off x="370985" y="4655434"/>
            <a:ext cx="6624334" cy="2892902"/>
          </a:xfrm>
          <a:prstGeom prst="rect">
            <a:avLst/>
          </a:prstGeom>
          <a:noFill/>
        </p:spPr>
        <p:txBody>
          <a:bodyPr wrap="square" lIns="121725" tIns="60862" rIns="121725" bIns="60862" rtlCol="0">
            <a:spAutoFit/>
          </a:bodyPr>
          <a:lstStyle/>
          <a:p>
            <a:r>
              <a:rPr lang="en-US" sz="18000">
                <a:solidFill>
                  <a:srgbClr val="FF0000"/>
                </a:solidFill>
                <a:latin typeface="HP001 4 hàng"/>
              </a:rPr>
              <a:t>ât</a:t>
            </a:r>
            <a:r>
              <a:rPr lang="el-GR" sz="18000">
                <a:solidFill>
                  <a:srgbClr val="FF0000"/>
                </a:solidFill>
                <a:latin typeface="HP001 4 hàng"/>
              </a:rPr>
              <a:t> </a:t>
            </a:r>
            <a:r>
              <a:rPr lang="en-US" sz="9000">
                <a:solidFill>
                  <a:srgbClr val="FF0000"/>
                </a:solidFill>
                <a:latin typeface="HP001 4 hàng"/>
              </a:rPr>
              <a:t>ât</a:t>
            </a:r>
            <a:endParaRPr lang="en-US" sz="9000">
              <a:solidFill>
                <a:srgbClr val="FF0000"/>
              </a:solidFill>
              <a:latin typeface="HP001 4 hàng" pitchFamily="34" charset="0"/>
            </a:endParaRPr>
          </a:p>
        </p:txBody>
      </p:sp>
    </p:spTree>
    <p:extLst>
      <p:ext uri="{BB962C8B-B14F-4D97-AF65-F5344CB8AC3E}">
        <p14:creationId xmlns:p14="http://schemas.microsoft.com/office/powerpoint/2010/main" val="10453441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600831092"/>
              </p:ext>
            </p:extLst>
          </p:nvPr>
        </p:nvGraphicFramePr>
        <p:xfrm>
          <a:off x="215396" y="1242446"/>
          <a:ext cx="11887200" cy="54864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457200">
                  <a:extLst>
                    <a:ext uri="{9D8B030D-6E8A-4147-A177-3AD203B41FA5}">
                      <a16:colId xmlns:a16="http://schemas.microsoft.com/office/drawing/2014/main" val="20007"/>
                    </a:ext>
                  </a:extLst>
                </a:gridCol>
                <a:gridCol w="457200">
                  <a:extLst>
                    <a:ext uri="{9D8B030D-6E8A-4147-A177-3AD203B41FA5}">
                      <a16:colId xmlns:a16="http://schemas.microsoft.com/office/drawing/2014/main" val="20008"/>
                    </a:ext>
                  </a:extLst>
                </a:gridCol>
                <a:gridCol w="457200">
                  <a:extLst>
                    <a:ext uri="{9D8B030D-6E8A-4147-A177-3AD203B41FA5}">
                      <a16:colId xmlns:a16="http://schemas.microsoft.com/office/drawing/2014/main" val="20009"/>
                    </a:ext>
                  </a:extLst>
                </a:gridCol>
                <a:gridCol w="457200">
                  <a:extLst>
                    <a:ext uri="{9D8B030D-6E8A-4147-A177-3AD203B41FA5}">
                      <a16:colId xmlns:a16="http://schemas.microsoft.com/office/drawing/2014/main" val="20010"/>
                    </a:ext>
                  </a:extLst>
                </a:gridCol>
                <a:gridCol w="457200">
                  <a:extLst>
                    <a:ext uri="{9D8B030D-6E8A-4147-A177-3AD203B41FA5}">
                      <a16:colId xmlns:a16="http://schemas.microsoft.com/office/drawing/2014/main" val="20011"/>
                    </a:ext>
                  </a:extLst>
                </a:gridCol>
                <a:gridCol w="457200">
                  <a:extLst>
                    <a:ext uri="{9D8B030D-6E8A-4147-A177-3AD203B41FA5}">
                      <a16:colId xmlns:a16="http://schemas.microsoft.com/office/drawing/2014/main" val="20012"/>
                    </a:ext>
                  </a:extLst>
                </a:gridCol>
                <a:gridCol w="457200">
                  <a:extLst>
                    <a:ext uri="{9D8B030D-6E8A-4147-A177-3AD203B41FA5}">
                      <a16:colId xmlns:a16="http://schemas.microsoft.com/office/drawing/2014/main" val="20013"/>
                    </a:ext>
                  </a:extLst>
                </a:gridCol>
                <a:gridCol w="457200">
                  <a:extLst>
                    <a:ext uri="{9D8B030D-6E8A-4147-A177-3AD203B41FA5}">
                      <a16:colId xmlns:a16="http://schemas.microsoft.com/office/drawing/2014/main" val="20014"/>
                    </a:ext>
                  </a:extLst>
                </a:gridCol>
                <a:gridCol w="457200">
                  <a:extLst>
                    <a:ext uri="{9D8B030D-6E8A-4147-A177-3AD203B41FA5}">
                      <a16:colId xmlns:a16="http://schemas.microsoft.com/office/drawing/2014/main" val="20015"/>
                    </a:ext>
                  </a:extLst>
                </a:gridCol>
                <a:gridCol w="457200">
                  <a:extLst>
                    <a:ext uri="{9D8B030D-6E8A-4147-A177-3AD203B41FA5}">
                      <a16:colId xmlns:a16="http://schemas.microsoft.com/office/drawing/2014/main" val="20016"/>
                    </a:ext>
                  </a:extLst>
                </a:gridCol>
                <a:gridCol w="457200">
                  <a:extLst>
                    <a:ext uri="{9D8B030D-6E8A-4147-A177-3AD203B41FA5}">
                      <a16:colId xmlns:a16="http://schemas.microsoft.com/office/drawing/2014/main" val="20017"/>
                    </a:ext>
                  </a:extLst>
                </a:gridCol>
                <a:gridCol w="457200">
                  <a:extLst>
                    <a:ext uri="{9D8B030D-6E8A-4147-A177-3AD203B41FA5}">
                      <a16:colId xmlns:a16="http://schemas.microsoft.com/office/drawing/2014/main" val="20018"/>
                    </a:ext>
                  </a:extLst>
                </a:gridCol>
                <a:gridCol w="457200">
                  <a:extLst>
                    <a:ext uri="{9D8B030D-6E8A-4147-A177-3AD203B41FA5}">
                      <a16:colId xmlns:a16="http://schemas.microsoft.com/office/drawing/2014/main" val="20019"/>
                    </a:ext>
                  </a:extLst>
                </a:gridCol>
                <a:gridCol w="457200">
                  <a:extLst>
                    <a:ext uri="{9D8B030D-6E8A-4147-A177-3AD203B41FA5}">
                      <a16:colId xmlns:a16="http://schemas.microsoft.com/office/drawing/2014/main" val="20020"/>
                    </a:ext>
                  </a:extLst>
                </a:gridCol>
                <a:gridCol w="457200">
                  <a:extLst>
                    <a:ext uri="{9D8B030D-6E8A-4147-A177-3AD203B41FA5}">
                      <a16:colId xmlns:a16="http://schemas.microsoft.com/office/drawing/2014/main" val="20021"/>
                    </a:ext>
                  </a:extLst>
                </a:gridCol>
                <a:gridCol w="457200">
                  <a:extLst>
                    <a:ext uri="{9D8B030D-6E8A-4147-A177-3AD203B41FA5}">
                      <a16:colId xmlns:a16="http://schemas.microsoft.com/office/drawing/2014/main" val="20022"/>
                    </a:ext>
                  </a:extLst>
                </a:gridCol>
                <a:gridCol w="457200">
                  <a:extLst>
                    <a:ext uri="{9D8B030D-6E8A-4147-A177-3AD203B41FA5}">
                      <a16:colId xmlns:a16="http://schemas.microsoft.com/office/drawing/2014/main" val="20023"/>
                    </a:ext>
                  </a:extLst>
                </a:gridCol>
                <a:gridCol w="457200">
                  <a:extLst>
                    <a:ext uri="{9D8B030D-6E8A-4147-A177-3AD203B41FA5}">
                      <a16:colId xmlns:a16="http://schemas.microsoft.com/office/drawing/2014/main" val="20024"/>
                    </a:ext>
                  </a:extLst>
                </a:gridCol>
                <a:gridCol w="457200">
                  <a:extLst>
                    <a:ext uri="{9D8B030D-6E8A-4147-A177-3AD203B41FA5}">
                      <a16:colId xmlns:a16="http://schemas.microsoft.com/office/drawing/2014/main" val="20025"/>
                    </a:ext>
                  </a:extLst>
                </a:gridCol>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
        <p:nvSpPr>
          <p:cNvPr id="9" name="TextBox 8"/>
          <p:cNvSpPr txBox="1"/>
          <p:nvPr/>
        </p:nvSpPr>
        <p:spPr>
          <a:xfrm>
            <a:off x="200819" y="3126898"/>
            <a:ext cx="10987314" cy="2892902"/>
          </a:xfrm>
          <a:prstGeom prst="rect">
            <a:avLst/>
          </a:prstGeom>
          <a:noFill/>
        </p:spPr>
        <p:txBody>
          <a:bodyPr wrap="square" lIns="121725" tIns="60862" rIns="121725" bIns="60862" rtlCol="0">
            <a:spAutoFit/>
          </a:bodyPr>
          <a:lstStyle/>
          <a:p>
            <a:pPr algn="ctr"/>
            <a:r>
              <a:rPr lang="en-US" sz="18000">
                <a:solidFill>
                  <a:srgbClr val="FF0000"/>
                </a:solidFill>
                <a:latin typeface="HP001 4H"/>
                <a:ea typeface="HP001 4H"/>
              </a:rPr>
              <a:t> </a:t>
            </a:r>
            <a:r>
              <a:rPr lang="en-US" sz="18000">
                <a:solidFill>
                  <a:srgbClr val="FF0000"/>
                </a:solidFill>
                <a:latin typeface="HP001 4 hàng"/>
                <a:ea typeface="HP001 4H"/>
              </a:rPr>
              <a:t>j</a:t>
            </a:r>
            <a:r>
              <a:rPr lang="en-US" sz="18000">
                <a:solidFill>
                  <a:srgbClr val="FF0000"/>
                </a:solidFill>
                <a:latin typeface="HP001 4H"/>
                <a:ea typeface="HP001 4H"/>
              </a:rPr>
              <a:t>ặt ǇrƟ</a:t>
            </a:r>
            <a:endParaRPr lang="en-US" sz="9000">
              <a:solidFill>
                <a:srgbClr val="FF0000"/>
              </a:solidFill>
              <a:latin typeface="HP001 4 hàng" pitchFamily="34" charset="0"/>
            </a:endParaRPr>
          </a:p>
        </p:txBody>
      </p:sp>
    </p:spTree>
    <p:extLst>
      <p:ext uri="{BB962C8B-B14F-4D97-AF65-F5344CB8AC3E}">
        <p14:creationId xmlns:p14="http://schemas.microsoft.com/office/powerpoint/2010/main" val="36966958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037107544"/>
              </p:ext>
            </p:extLst>
          </p:nvPr>
        </p:nvGraphicFramePr>
        <p:xfrm>
          <a:off x="215396" y="1242446"/>
          <a:ext cx="11887200" cy="54864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457200">
                  <a:extLst>
                    <a:ext uri="{9D8B030D-6E8A-4147-A177-3AD203B41FA5}">
                      <a16:colId xmlns:a16="http://schemas.microsoft.com/office/drawing/2014/main" val="20007"/>
                    </a:ext>
                  </a:extLst>
                </a:gridCol>
                <a:gridCol w="457200">
                  <a:extLst>
                    <a:ext uri="{9D8B030D-6E8A-4147-A177-3AD203B41FA5}">
                      <a16:colId xmlns:a16="http://schemas.microsoft.com/office/drawing/2014/main" val="20008"/>
                    </a:ext>
                  </a:extLst>
                </a:gridCol>
                <a:gridCol w="457200">
                  <a:extLst>
                    <a:ext uri="{9D8B030D-6E8A-4147-A177-3AD203B41FA5}">
                      <a16:colId xmlns:a16="http://schemas.microsoft.com/office/drawing/2014/main" val="20009"/>
                    </a:ext>
                  </a:extLst>
                </a:gridCol>
                <a:gridCol w="457200">
                  <a:extLst>
                    <a:ext uri="{9D8B030D-6E8A-4147-A177-3AD203B41FA5}">
                      <a16:colId xmlns:a16="http://schemas.microsoft.com/office/drawing/2014/main" val="20010"/>
                    </a:ext>
                  </a:extLst>
                </a:gridCol>
                <a:gridCol w="457200">
                  <a:extLst>
                    <a:ext uri="{9D8B030D-6E8A-4147-A177-3AD203B41FA5}">
                      <a16:colId xmlns:a16="http://schemas.microsoft.com/office/drawing/2014/main" val="20011"/>
                    </a:ext>
                  </a:extLst>
                </a:gridCol>
                <a:gridCol w="457200">
                  <a:extLst>
                    <a:ext uri="{9D8B030D-6E8A-4147-A177-3AD203B41FA5}">
                      <a16:colId xmlns:a16="http://schemas.microsoft.com/office/drawing/2014/main" val="20012"/>
                    </a:ext>
                  </a:extLst>
                </a:gridCol>
                <a:gridCol w="457200">
                  <a:extLst>
                    <a:ext uri="{9D8B030D-6E8A-4147-A177-3AD203B41FA5}">
                      <a16:colId xmlns:a16="http://schemas.microsoft.com/office/drawing/2014/main" val="20013"/>
                    </a:ext>
                  </a:extLst>
                </a:gridCol>
                <a:gridCol w="457200">
                  <a:extLst>
                    <a:ext uri="{9D8B030D-6E8A-4147-A177-3AD203B41FA5}">
                      <a16:colId xmlns:a16="http://schemas.microsoft.com/office/drawing/2014/main" val="20014"/>
                    </a:ext>
                  </a:extLst>
                </a:gridCol>
                <a:gridCol w="457200">
                  <a:extLst>
                    <a:ext uri="{9D8B030D-6E8A-4147-A177-3AD203B41FA5}">
                      <a16:colId xmlns:a16="http://schemas.microsoft.com/office/drawing/2014/main" val="20015"/>
                    </a:ext>
                  </a:extLst>
                </a:gridCol>
                <a:gridCol w="457200">
                  <a:extLst>
                    <a:ext uri="{9D8B030D-6E8A-4147-A177-3AD203B41FA5}">
                      <a16:colId xmlns:a16="http://schemas.microsoft.com/office/drawing/2014/main" val="20016"/>
                    </a:ext>
                  </a:extLst>
                </a:gridCol>
                <a:gridCol w="457200">
                  <a:extLst>
                    <a:ext uri="{9D8B030D-6E8A-4147-A177-3AD203B41FA5}">
                      <a16:colId xmlns:a16="http://schemas.microsoft.com/office/drawing/2014/main" val="20017"/>
                    </a:ext>
                  </a:extLst>
                </a:gridCol>
                <a:gridCol w="457200">
                  <a:extLst>
                    <a:ext uri="{9D8B030D-6E8A-4147-A177-3AD203B41FA5}">
                      <a16:colId xmlns:a16="http://schemas.microsoft.com/office/drawing/2014/main" val="20018"/>
                    </a:ext>
                  </a:extLst>
                </a:gridCol>
                <a:gridCol w="457200">
                  <a:extLst>
                    <a:ext uri="{9D8B030D-6E8A-4147-A177-3AD203B41FA5}">
                      <a16:colId xmlns:a16="http://schemas.microsoft.com/office/drawing/2014/main" val="20019"/>
                    </a:ext>
                  </a:extLst>
                </a:gridCol>
                <a:gridCol w="457200">
                  <a:extLst>
                    <a:ext uri="{9D8B030D-6E8A-4147-A177-3AD203B41FA5}">
                      <a16:colId xmlns:a16="http://schemas.microsoft.com/office/drawing/2014/main" val="20020"/>
                    </a:ext>
                  </a:extLst>
                </a:gridCol>
                <a:gridCol w="457200">
                  <a:extLst>
                    <a:ext uri="{9D8B030D-6E8A-4147-A177-3AD203B41FA5}">
                      <a16:colId xmlns:a16="http://schemas.microsoft.com/office/drawing/2014/main" val="20021"/>
                    </a:ext>
                  </a:extLst>
                </a:gridCol>
                <a:gridCol w="457200">
                  <a:extLst>
                    <a:ext uri="{9D8B030D-6E8A-4147-A177-3AD203B41FA5}">
                      <a16:colId xmlns:a16="http://schemas.microsoft.com/office/drawing/2014/main" val="20022"/>
                    </a:ext>
                  </a:extLst>
                </a:gridCol>
                <a:gridCol w="457200">
                  <a:extLst>
                    <a:ext uri="{9D8B030D-6E8A-4147-A177-3AD203B41FA5}">
                      <a16:colId xmlns:a16="http://schemas.microsoft.com/office/drawing/2014/main" val="20023"/>
                    </a:ext>
                  </a:extLst>
                </a:gridCol>
                <a:gridCol w="457200">
                  <a:extLst>
                    <a:ext uri="{9D8B030D-6E8A-4147-A177-3AD203B41FA5}">
                      <a16:colId xmlns:a16="http://schemas.microsoft.com/office/drawing/2014/main" val="20024"/>
                    </a:ext>
                  </a:extLst>
                </a:gridCol>
                <a:gridCol w="457200">
                  <a:extLst>
                    <a:ext uri="{9D8B030D-6E8A-4147-A177-3AD203B41FA5}">
                      <a16:colId xmlns:a16="http://schemas.microsoft.com/office/drawing/2014/main" val="20025"/>
                    </a:ext>
                  </a:extLst>
                </a:gridCol>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
        <p:nvSpPr>
          <p:cNvPr id="9" name="TextBox 8"/>
          <p:cNvSpPr txBox="1"/>
          <p:nvPr/>
        </p:nvSpPr>
        <p:spPr>
          <a:xfrm>
            <a:off x="-653910" y="3978493"/>
            <a:ext cx="11338719" cy="1507907"/>
          </a:xfrm>
          <a:prstGeom prst="rect">
            <a:avLst/>
          </a:prstGeom>
          <a:noFill/>
        </p:spPr>
        <p:txBody>
          <a:bodyPr wrap="square" lIns="121725" tIns="60862" rIns="121725" bIns="60862" rtlCol="0">
            <a:spAutoFit/>
          </a:bodyPr>
          <a:lstStyle/>
          <a:p>
            <a:pPr algn="ctr"/>
            <a:r>
              <a:rPr lang="en-US" sz="9000">
                <a:solidFill>
                  <a:srgbClr val="FF0000"/>
                </a:solidFill>
                <a:latin typeface="HP001 4 hàng"/>
                <a:ea typeface="HP001 4H"/>
              </a:rPr>
              <a:t>j</a:t>
            </a:r>
            <a:r>
              <a:rPr lang="en-US" sz="9000">
                <a:solidFill>
                  <a:srgbClr val="FF0000"/>
                </a:solidFill>
                <a:latin typeface="HP001 4H"/>
                <a:ea typeface="HP001 4H"/>
              </a:rPr>
              <a:t>ặt ǇrƟ</a:t>
            </a:r>
            <a:endParaRPr lang="en-US" sz="9000">
              <a:solidFill>
                <a:srgbClr val="FF0000"/>
              </a:solidFill>
              <a:latin typeface="HP001 4 hàng" pitchFamily="34" charset="0"/>
            </a:endParaRPr>
          </a:p>
        </p:txBody>
      </p:sp>
    </p:spTree>
    <p:extLst>
      <p:ext uri="{BB962C8B-B14F-4D97-AF65-F5344CB8AC3E}">
        <p14:creationId xmlns:p14="http://schemas.microsoft.com/office/powerpoint/2010/main" val="16490163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012768525"/>
              </p:ext>
            </p:extLst>
          </p:nvPr>
        </p:nvGraphicFramePr>
        <p:xfrm>
          <a:off x="215396" y="1242446"/>
          <a:ext cx="11887200" cy="54864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457200">
                  <a:extLst>
                    <a:ext uri="{9D8B030D-6E8A-4147-A177-3AD203B41FA5}">
                      <a16:colId xmlns:a16="http://schemas.microsoft.com/office/drawing/2014/main" val="20007"/>
                    </a:ext>
                  </a:extLst>
                </a:gridCol>
                <a:gridCol w="457200">
                  <a:extLst>
                    <a:ext uri="{9D8B030D-6E8A-4147-A177-3AD203B41FA5}">
                      <a16:colId xmlns:a16="http://schemas.microsoft.com/office/drawing/2014/main" val="20008"/>
                    </a:ext>
                  </a:extLst>
                </a:gridCol>
                <a:gridCol w="457200">
                  <a:extLst>
                    <a:ext uri="{9D8B030D-6E8A-4147-A177-3AD203B41FA5}">
                      <a16:colId xmlns:a16="http://schemas.microsoft.com/office/drawing/2014/main" val="20009"/>
                    </a:ext>
                  </a:extLst>
                </a:gridCol>
                <a:gridCol w="457200">
                  <a:extLst>
                    <a:ext uri="{9D8B030D-6E8A-4147-A177-3AD203B41FA5}">
                      <a16:colId xmlns:a16="http://schemas.microsoft.com/office/drawing/2014/main" val="20010"/>
                    </a:ext>
                  </a:extLst>
                </a:gridCol>
                <a:gridCol w="457200">
                  <a:extLst>
                    <a:ext uri="{9D8B030D-6E8A-4147-A177-3AD203B41FA5}">
                      <a16:colId xmlns:a16="http://schemas.microsoft.com/office/drawing/2014/main" val="20011"/>
                    </a:ext>
                  </a:extLst>
                </a:gridCol>
                <a:gridCol w="457200">
                  <a:extLst>
                    <a:ext uri="{9D8B030D-6E8A-4147-A177-3AD203B41FA5}">
                      <a16:colId xmlns:a16="http://schemas.microsoft.com/office/drawing/2014/main" val="20012"/>
                    </a:ext>
                  </a:extLst>
                </a:gridCol>
                <a:gridCol w="457200">
                  <a:extLst>
                    <a:ext uri="{9D8B030D-6E8A-4147-A177-3AD203B41FA5}">
                      <a16:colId xmlns:a16="http://schemas.microsoft.com/office/drawing/2014/main" val="20013"/>
                    </a:ext>
                  </a:extLst>
                </a:gridCol>
                <a:gridCol w="457200">
                  <a:extLst>
                    <a:ext uri="{9D8B030D-6E8A-4147-A177-3AD203B41FA5}">
                      <a16:colId xmlns:a16="http://schemas.microsoft.com/office/drawing/2014/main" val="20014"/>
                    </a:ext>
                  </a:extLst>
                </a:gridCol>
                <a:gridCol w="457200">
                  <a:extLst>
                    <a:ext uri="{9D8B030D-6E8A-4147-A177-3AD203B41FA5}">
                      <a16:colId xmlns:a16="http://schemas.microsoft.com/office/drawing/2014/main" val="20015"/>
                    </a:ext>
                  </a:extLst>
                </a:gridCol>
                <a:gridCol w="457200">
                  <a:extLst>
                    <a:ext uri="{9D8B030D-6E8A-4147-A177-3AD203B41FA5}">
                      <a16:colId xmlns:a16="http://schemas.microsoft.com/office/drawing/2014/main" val="20016"/>
                    </a:ext>
                  </a:extLst>
                </a:gridCol>
                <a:gridCol w="457200">
                  <a:extLst>
                    <a:ext uri="{9D8B030D-6E8A-4147-A177-3AD203B41FA5}">
                      <a16:colId xmlns:a16="http://schemas.microsoft.com/office/drawing/2014/main" val="20017"/>
                    </a:ext>
                  </a:extLst>
                </a:gridCol>
                <a:gridCol w="457200">
                  <a:extLst>
                    <a:ext uri="{9D8B030D-6E8A-4147-A177-3AD203B41FA5}">
                      <a16:colId xmlns:a16="http://schemas.microsoft.com/office/drawing/2014/main" val="20018"/>
                    </a:ext>
                  </a:extLst>
                </a:gridCol>
                <a:gridCol w="457200">
                  <a:extLst>
                    <a:ext uri="{9D8B030D-6E8A-4147-A177-3AD203B41FA5}">
                      <a16:colId xmlns:a16="http://schemas.microsoft.com/office/drawing/2014/main" val="20019"/>
                    </a:ext>
                  </a:extLst>
                </a:gridCol>
                <a:gridCol w="457200">
                  <a:extLst>
                    <a:ext uri="{9D8B030D-6E8A-4147-A177-3AD203B41FA5}">
                      <a16:colId xmlns:a16="http://schemas.microsoft.com/office/drawing/2014/main" val="20020"/>
                    </a:ext>
                  </a:extLst>
                </a:gridCol>
                <a:gridCol w="457200">
                  <a:extLst>
                    <a:ext uri="{9D8B030D-6E8A-4147-A177-3AD203B41FA5}">
                      <a16:colId xmlns:a16="http://schemas.microsoft.com/office/drawing/2014/main" val="20021"/>
                    </a:ext>
                  </a:extLst>
                </a:gridCol>
                <a:gridCol w="457200">
                  <a:extLst>
                    <a:ext uri="{9D8B030D-6E8A-4147-A177-3AD203B41FA5}">
                      <a16:colId xmlns:a16="http://schemas.microsoft.com/office/drawing/2014/main" val="20022"/>
                    </a:ext>
                  </a:extLst>
                </a:gridCol>
                <a:gridCol w="457200">
                  <a:extLst>
                    <a:ext uri="{9D8B030D-6E8A-4147-A177-3AD203B41FA5}">
                      <a16:colId xmlns:a16="http://schemas.microsoft.com/office/drawing/2014/main" val="20023"/>
                    </a:ext>
                  </a:extLst>
                </a:gridCol>
                <a:gridCol w="457200">
                  <a:extLst>
                    <a:ext uri="{9D8B030D-6E8A-4147-A177-3AD203B41FA5}">
                      <a16:colId xmlns:a16="http://schemas.microsoft.com/office/drawing/2014/main" val="20024"/>
                    </a:ext>
                  </a:extLst>
                </a:gridCol>
                <a:gridCol w="457200">
                  <a:extLst>
                    <a:ext uri="{9D8B030D-6E8A-4147-A177-3AD203B41FA5}">
                      <a16:colId xmlns:a16="http://schemas.microsoft.com/office/drawing/2014/main" val="20025"/>
                    </a:ext>
                  </a:extLst>
                </a:gridCol>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
        <p:nvSpPr>
          <p:cNvPr id="9" name="TextBox 8"/>
          <p:cNvSpPr txBox="1"/>
          <p:nvPr/>
        </p:nvSpPr>
        <p:spPr>
          <a:xfrm>
            <a:off x="-377031" y="3126898"/>
            <a:ext cx="11338719" cy="2892902"/>
          </a:xfrm>
          <a:prstGeom prst="rect">
            <a:avLst/>
          </a:prstGeom>
          <a:noFill/>
        </p:spPr>
        <p:txBody>
          <a:bodyPr wrap="square" lIns="121725" tIns="60862" rIns="121725" bIns="60862" rtlCol="0">
            <a:spAutoFit/>
          </a:bodyPr>
          <a:lstStyle/>
          <a:p>
            <a:pPr algn="ctr"/>
            <a:r>
              <a:rPr lang="vi-VN" sz="18000">
                <a:solidFill>
                  <a:srgbClr val="FF0000"/>
                </a:solidFill>
                <a:latin typeface="HP001 4 hàng" pitchFamily="34" charset="0"/>
              </a:rPr>
              <a:t> bật lửa </a:t>
            </a:r>
            <a:endParaRPr lang="en-US" sz="18000">
              <a:solidFill>
                <a:srgbClr val="FF0000"/>
              </a:solidFill>
              <a:latin typeface="HP001 4 hàng" pitchFamily="34" charset="0"/>
            </a:endParaRPr>
          </a:p>
        </p:txBody>
      </p:sp>
    </p:spTree>
    <p:extLst>
      <p:ext uri="{BB962C8B-B14F-4D97-AF65-F5344CB8AC3E}">
        <p14:creationId xmlns:p14="http://schemas.microsoft.com/office/powerpoint/2010/main" val="30060000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588368790"/>
              </p:ext>
            </p:extLst>
          </p:nvPr>
        </p:nvGraphicFramePr>
        <p:xfrm>
          <a:off x="215396" y="1242446"/>
          <a:ext cx="11887200" cy="54864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457200">
                  <a:extLst>
                    <a:ext uri="{9D8B030D-6E8A-4147-A177-3AD203B41FA5}">
                      <a16:colId xmlns:a16="http://schemas.microsoft.com/office/drawing/2014/main" val="20007"/>
                    </a:ext>
                  </a:extLst>
                </a:gridCol>
                <a:gridCol w="457200">
                  <a:extLst>
                    <a:ext uri="{9D8B030D-6E8A-4147-A177-3AD203B41FA5}">
                      <a16:colId xmlns:a16="http://schemas.microsoft.com/office/drawing/2014/main" val="20008"/>
                    </a:ext>
                  </a:extLst>
                </a:gridCol>
                <a:gridCol w="457200">
                  <a:extLst>
                    <a:ext uri="{9D8B030D-6E8A-4147-A177-3AD203B41FA5}">
                      <a16:colId xmlns:a16="http://schemas.microsoft.com/office/drawing/2014/main" val="20009"/>
                    </a:ext>
                  </a:extLst>
                </a:gridCol>
                <a:gridCol w="457200">
                  <a:extLst>
                    <a:ext uri="{9D8B030D-6E8A-4147-A177-3AD203B41FA5}">
                      <a16:colId xmlns:a16="http://schemas.microsoft.com/office/drawing/2014/main" val="20010"/>
                    </a:ext>
                  </a:extLst>
                </a:gridCol>
                <a:gridCol w="457200">
                  <a:extLst>
                    <a:ext uri="{9D8B030D-6E8A-4147-A177-3AD203B41FA5}">
                      <a16:colId xmlns:a16="http://schemas.microsoft.com/office/drawing/2014/main" val="20011"/>
                    </a:ext>
                  </a:extLst>
                </a:gridCol>
                <a:gridCol w="457200">
                  <a:extLst>
                    <a:ext uri="{9D8B030D-6E8A-4147-A177-3AD203B41FA5}">
                      <a16:colId xmlns:a16="http://schemas.microsoft.com/office/drawing/2014/main" val="20012"/>
                    </a:ext>
                  </a:extLst>
                </a:gridCol>
                <a:gridCol w="457200">
                  <a:extLst>
                    <a:ext uri="{9D8B030D-6E8A-4147-A177-3AD203B41FA5}">
                      <a16:colId xmlns:a16="http://schemas.microsoft.com/office/drawing/2014/main" val="20013"/>
                    </a:ext>
                  </a:extLst>
                </a:gridCol>
                <a:gridCol w="457200">
                  <a:extLst>
                    <a:ext uri="{9D8B030D-6E8A-4147-A177-3AD203B41FA5}">
                      <a16:colId xmlns:a16="http://schemas.microsoft.com/office/drawing/2014/main" val="20014"/>
                    </a:ext>
                  </a:extLst>
                </a:gridCol>
                <a:gridCol w="457200">
                  <a:extLst>
                    <a:ext uri="{9D8B030D-6E8A-4147-A177-3AD203B41FA5}">
                      <a16:colId xmlns:a16="http://schemas.microsoft.com/office/drawing/2014/main" val="20015"/>
                    </a:ext>
                  </a:extLst>
                </a:gridCol>
                <a:gridCol w="457200">
                  <a:extLst>
                    <a:ext uri="{9D8B030D-6E8A-4147-A177-3AD203B41FA5}">
                      <a16:colId xmlns:a16="http://schemas.microsoft.com/office/drawing/2014/main" val="20016"/>
                    </a:ext>
                  </a:extLst>
                </a:gridCol>
                <a:gridCol w="457200">
                  <a:extLst>
                    <a:ext uri="{9D8B030D-6E8A-4147-A177-3AD203B41FA5}">
                      <a16:colId xmlns:a16="http://schemas.microsoft.com/office/drawing/2014/main" val="20017"/>
                    </a:ext>
                  </a:extLst>
                </a:gridCol>
                <a:gridCol w="457200">
                  <a:extLst>
                    <a:ext uri="{9D8B030D-6E8A-4147-A177-3AD203B41FA5}">
                      <a16:colId xmlns:a16="http://schemas.microsoft.com/office/drawing/2014/main" val="20018"/>
                    </a:ext>
                  </a:extLst>
                </a:gridCol>
                <a:gridCol w="457200">
                  <a:extLst>
                    <a:ext uri="{9D8B030D-6E8A-4147-A177-3AD203B41FA5}">
                      <a16:colId xmlns:a16="http://schemas.microsoft.com/office/drawing/2014/main" val="20019"/>
                    </a:ext>
                  </a:extLst>
                </a:gridCol>
                <a:gridCol w="457200">
                  <a:extLst>
                    <a:ext uri="{9D8B030D-6E8A-4147-A177-3AD203B41FA5}">
                      <a16:colId xmlns:a16="http://schemas.microsoft.com/office/drawing/2014/main" val="20020"/>
                    </a:ext>
                  </a:extLst>
                </a:gridCol>
                <a:gridCol w="457200">
                  <a:extLst>
                    <a:ext uri="{9D8B030D-6E8A-4147-A177-3AD203B41FA5}">
                      <a16:colId xmlns:a16="http://schemas.microsoft.com/office/drawing/2014/main" val="20021"/>
                    </a:ext>
                  </a:extLst>
                </a:gridCol>
                <a:gridCol w="457200">
                  <a:extLst>
                    <a:ext uri="{9D8B030D-6E8A-4147-A177-3AD203B41FA5}">
                      <a16:colId xmlns:a16="http://schemas.microsoft.com/office/drawing/2014/main" val="20022"/>
                    </a:ext>
                  </a:extLst>
                </a:gridCol>
                <a:gridCol w="457200">
                  <a:extLst>
                    <a:ext uri="{9D8B030D-6E8A-4147-A177-3AD203B41FA5}">
                      <a16:colId xmlns:a16="http://schemas.microsoft.com/office/drawing/2014/main" val="20023"/>
                    </a:ext>
                  </a:extLst>
                </a:gridCol>
                <a:gridCol w="457200">
                  <a:extLst>
                    <a:ext uri="{9D8B030D-6E8A-4147-A177-3AD203B41FA5}">
                      <a16:colId xmlns:a16="http://schemas.microsoft.com/office/drawing/2014/main" val="20024"/>
                    </a:ext>
                  </a:extLst>
                </a:gridCol>
                <a:gridCol w="457200">
                  <a:extLst>
                    <a:ext uri="{9D8B030D-6E8A-4147-A177-3AD203B41FA5}">
                      <a16:colId xmlns:a16="http://schemas.microsoft.com/office/drawing/2014/main" val="20025"/>
                    </a:ext>
                  </a:extLst>
                </a:gridCol>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
        <p:nvSpPr>
          <p:cNvPr id="9" name="TextBox 8"/>
          <p:cNvSpPr txBox="1"/>
          <p:nvPr/>
        </p:nvSpPr>
        <p:spPr>
          <a:xfrm>
            <a:off x="298590" y="3978493"/>
            <a:ext cx="11338719" cy="1507907"/>
          </a:xfrm>
          <a:prstGeom prst="rect">
            <a:avLst/>
          </a:prstGeom>
          <a:noFill/>
        </p:spPr>
        <p:txBody>
          <a:bodyPr wrap="square" lIns="121725" tIns="60862" rIns="121725" bIns="60862" rtlCol="0">
            <a:spAutoFit/>
          </a:bodyPr>
          <a:lstStyle/>
          <a:p>
            <a:pPr algn="ctr"/>
            <a:r>
              <a:rPr lang="vi-VN" sz="9000">
                <a:solidFill>
                  <a:srgbClr val="FF0000"/>
                </a:solidFill>
                <a:latin typeface="HP001 4 hàng" pitchFamily="34" charset="0"/>
              </a:rPr>
              <a:t>bật lửa</a:t>
            </a:r>
            <a:endParaRPr lang="en-US" sz="9000">
              <a:solidFill>
                <a:srgbClr val="FF0000"/>
              </a:solidFill>
              <a:latin typeface="HP001 4 hàng" pitchFamily="34" charset="0"/>
            </a:endParaRPr>
          </a:p>
        </p:txBody>
      </p:sp>
    </p:spTree>
    <p:extLst>
      <p:ext uri="{BB962C8B-B14F-4D97-AF65-F5344CB8AC3E}">
        <p14:creationId xmlns:p14="http://schemas.microsoft.com/office/powerpoint/2010/main" val="4850479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282" t="23437" r="30747" b="32291"/>
          <a:stretch/>
        </p:blipFill>
        <p:spPr bwMode="auto">
          <a:xfrm>
            <a:off x="1242534" y="522300"/>
            <a:ext cx="9213270" cy="5737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13802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4634" t="5714" r="-283" b="63598"/>
          <a:stretch/>
        </p:blipFill>
        <p:spPr>
          <a:xfrm>
            <a:off x="1356463" y="181651"/>
            <a:ext cx="9133683" cy="4248836"/>
          </a:xfrm>
          <a:prstGeom prst="rect">
            <a:avLst/>
          </a:prstGeom>
        </p:spPr>
      </p:pic>
      <p:grpSp>
        <p:nvGrpSpPr>
          <p:cNvPr id="7" name="Group 6"/>
          <p:cNvGrpSpPr/>
          <p:nvPr/>
        </p:nvGrpSpPr>
        <p:grpSpPr>
          <a:xfrm>
            <a:off x="215396" y="203422"/>
            <a:ext cx="2621250" cy="941185"/>
            <a:chOff x="63500" y="1429216"/>
            <a:chExt cx="1970813" cy="705889"/>
          </a:xfrm>
        </p:grpSpPr>
        <p:sp>
          <p:nvSpPr>
            <p:cNvPr id="8" name="Rounded Rectangle 7"/>
            <p:cNvSpPr/>
            <p:nvPr/>
          </p:nvSpPr>
          <p:spPr>
            <a:xfrm>
              <a:off x="384358" y="1429216"/>
              <a:ext cx="1649955" cy="705889"/>
            </a:xfrm>
            <a:prstGeom prst="roundRect">
              <a:avLst/>
            </a:prstGeom>
            <a:solidFill>
              <a:srgbClr val="61D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latin typeface="Arial-Rounded" pitchFamily="34" charset="0"/>
                  <a:ea typeface="Arial-Rounded" pitchFamily="34" charset="0"/>
                  <a:cs typeface="Arial-Rounded" pitchFamily="34" charset="0"/>
                </a:rPr>
                <a:t>Đọc</a:t>
              </a:r>
            </a:p>
          </p:txBody>
        </p:sp>
        <p:sp>
          <p:nvSpPr>
            <p:cNvPr id="10" name="Oval 9"/>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chemeClr val="tx1"/>
                  </a:solidFill>
                  <a:latin typeface="Arial Rounded MT Bold" pitchFamily="34" charset="0"/>
                  <a:ea typeface="Arial-Rounded" pitchFamily="34" charset="0"/>
                  <a:cs typeface="Arial-Rounded" pitchFamily="34" charset="0"/>
                </a:rPr>
                <a:t>6</a:t>
              </a:r>
            </a:p>
          </p:txBody>
        </p:sp>
      </p:grpSp>
      <p:sp>
        <p:nvSpPr>
          <p:cNvPr id="25" name="Title 1"/>
          <p:cNvSpPr txBox="1">
            <a:spLocks/>
          </p:cNvSpPr>
          <p:nvPr/>
        </p:nvSpPr>
        <p:spPr>
          <a:xfrm>
            <a:off x="247650" y="4452258"/>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a:solidFill>
                  <a:srgbClr val="0070C0"/>
                </a:solidFill>
                <a:latin typeface="Arial-Rounded" pitchFamily="34" charset="0"/>
                <a:ea typeface="Arial-Rounded" pitchFamily="34" charset="0"/>
                <a:cs typeface="Arial-Rounded" pitchFamily="34" charset="0"/>
              </a:rPr>
              <a:t>	Hè đến, nhà Nam đi nghỉ mát ở Cát Bà. Mẹ và Nam bỏ áo bơi, bàn chải, khăn mặt vào ba lô. Nam rất vui khi đi chơi xa với cả nhà.</a:t>
            </a:r>
          </a:p>
        </p:txBody>
      </p:sp>
      <p:cxnSp>
        <p:nvCxnSpPr>
          <p:cNvPr id="32" name="Straight Connector 31"/>
          <p:cNvCxnSpPr/>
          <p:nvPr/>
        </p:nvCxnSpPr>
        <p:spPr>
          <a:xfrm>
            <a:off x="7604919" y="5196318"/>
            <a:ext cx="84765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9128919" y="5196318"/>
            <a:ext cx="8198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879717" y="5291464"/>
            <a:ext cx="96948" cy="46002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1096235" y="4263001"/>
            <a:ext cx="520456"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Arial" pitchFamily="34" charset="0"/>
                <a:ea typeface="Arial-Rounded" pitchFamily="34" charset="0"/>
                <a:cs typeface="Arial" pitchFamily="34" charset="0"/>
              </a:rPr>
              <a:t>1</a:t>
            </a:r>
          </a:p>
        </p:txBody>
      </p:sp>
      <p:sp>
        <p:nvSpPr>
          <p:cNvPr id="13" name="Oval 12"/>
          <p:cNvSpPr/>
          <p:nvPr/>
        </p:nvSpPr>
        <p:spPr>
          <a:xfrm>
            <a:off x="11094158" y="4263001"/>
            <a:ext cx="520456"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Arial" pitchFamily="34" charset="0"/>
                <a:ea typeface="Arial-Rounded" pitchFamily="34" charset="0"/>
                <a:cs typeface="Arial" pitchFamily="34" charset="0"/>
              </a:rPr>
              <a:t>2</a:t>
            </a:r>
          </a:p>
        </p:txBody>
      </p:sp>
      <p:cxnSp>
        <p:nvCxnSpPr>
          <p:cNvPr id="14" name="Straight Connector 13"/>
          <p:cNvCxnSpPr/>
          <p:nvPr/>
        </p:nvCxnSpPr>
        <p:spPr>
          <a:xfrm flipH="1">
            <a:off x="10881437" y="4641515"/>
            <a:ext cx="117307" cy="5060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8824119" y="5932734"/>
            <a:ext cx="141942" cy="5060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99354" y="5609910"/>
            <a:ext cx="520456"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Arial" pitchFamily="34" charset="0"/>
                <a:ea typeface="Arial-Rounded" pitchFamily="34" charset="0"/>
                <a:cs typeface="Arial" pitchFamily="34" charset="0"/>
              </a:rPr>
              <a:t>3</a:t>
            </a:r>
          </a:p>
        </p:txBody>
      </p:sp>
      <p:cxnSp>
        <p:nvCxnSpPr>
          <p:cNvPr id="17" name="Straight Connector 16"/>
          <p:cNvCxnSpPr/>
          <p:nvPr/>
        </p:nvCxnSpPr>
        <p:spPr>
          <a:xfrm>
            <a:off x="8414191" y="5828195"/>
            <a:ext cx="8198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573679" y="6433175"/>
            <a:ext cx="67756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34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500"/>
                                        <p:tgtEl>
                                          <p:spTgt spid="3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18319" y="1447800"/>
            <a:ext cx="5301541"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chemeClr val="bg1"/>
                </a:solidFill>
                <a:latin typeface="Arial-Rounded" pitchFamily="34" charset="0"/>
                <a:ea typeface="Arial-Rounded" pitchFamily="34" charset="0"/>
                <a:cs typeface="Arial-Rounded" pitchFamily="34" charset="0"/>
              </a:rPr>
              <a:t>nghỉ mát</a:t>
            </a:r>
          </a:p>
        </p:txBody>
      </p:sp>
      <p:sp>
        <p:nvSpPr>
          <p:cNvPr id="7" name="Title 1"/>
          <p:cNvSpPr txBox="1">
            <a:spLocks/>
          </p:cNvSpPr>
          <p:nvPr/>
        </p:nvSpPr>
        <p:spPr>
          <a:xfrm>
            <a:off x="6385719" y="1447800"/>
            <a:ext cx="5301541"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chemeClr val="bg1"/>
                </a:solidFill>
                <a:latin typeface="Arial-Rounded" pitchFamily="34" charset="0"/>
                <a:ea typeface="Arial-Rounded" pitchFamily="34" charset="0"/>
                <a:cs typeface="Arial-Rounded" pitchFamily="34" charset="0"/>
              </a:rPr>
              <a:t>Cát Bà</a:t>
            </a:r>
          </a:p>
        </p:txBody>
      </p:sp>
      <p:sp>
        <p:nvSpPr>
          <p:cNvPr id="8" name="Title 1"/>
          <p:cNvSpPr txBox="1">
            <a:spLocks/>
          </p:cNvSpPr>
          <p:nvPr/>
        </p:nvSpPr>
        <p:spPr>
          <a:xfrm>
            <a:off x="518318" y="3505200"/>
            <a:ext cx="5301541"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chemeClr val="bg1"/>
                </a:solidFill>
                <a:latin typeface="Arial-Rounded" pitchFamily="34" charset="0"/>
                <a:ea typeface="Arial-Rounded" pitchFamily="34" charset="0"/>
                <a:cs typeface="Arial-Rounded" pitchFamily="34" charset="0"/>
              </a:rPr>
              <a:t>khăn mặt</a:t>
            </a:r>
          </a:p>
        </p:txBody>
      </p:sp>
      <p:sp>
        <p:nvSpPr>
          <p:cNvPr id="5" name="Title 1"/>
          <p:cNvSpPr txBox="1">
            <a:spLocks/>
          </p:cNvSpPr>
          <p:nvPr/>
        </p:nvSpPr>
        <p:spPr>
          <a:xfrm>
            <a:off x="6461919" y="3505200"/>
            <a:ext cx="5301541"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chemeClr val="bg1"/>
                </a:solidFill>
                <a:latin typeface="Arial-Rounded" pitchFamily="34" charset="0"/>
                <a:ea typeface="Arial-Rounded" pitchFamily="34" charset="0"/>
                <a:cs typeface="Arial-Rounded" pitchFamily="34" charset="0"/>
              </a:rPr>
              <a:t>rất</a:t>
            </a:r>
          </a:p>
        </p:txBody>
      </p:sp>
    </p:spTree>
    <p:extLst>
      <p:ext uri="{BB962C8B-B14F-4D97-AF65-F5344CB8AC3E}">
        <p14:creationId xmlns:p14="http://schemas.microsoft.com/office/powerpoint/2010/main" val="166165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Mê mẩn với vẻ đẹp Cát Bà nhìn từ trên cao - Kênh truyền hình Đài Tiếng nói  Việt Nam - VOVT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3885" y="86513"/>
            <a:ext cx="9446281" cy="590392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4178415" y="5809343"/>
            <a:ext cx="3709813" cy="999950"/>
          </a:xfrm>
          <a:prstGeom prst="rect">
            <a:avLst/>
          </a:prstGeom>
          <a:solidFill>
            <a:schemeClr val="accent5">
              <a:lumMod val="50000"/>
            </a:schemeClr>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chemeClr val="bg1"/>
                </a:solidFill>
                <a:latin typeface="Arial-Rounded" pitchFamily="34" charset="0"/>
                <a:ea typeface="Arial-Rounded" pitchFamily="34" charset="0"/>
                <a:cs typeface="Arial-Rounded" pitchFamily="34" charset="0"/>
              </a:rPr>
              <a:t>Cát Bà</a:t>
            </a:r>
          </a:p>
        </p:txBody>
      </p:sp>
    </p:spTree>
    <p:extLst>
      <p:ext uri="{BB962C8B-B14F-4D97-AF65-F5344CB8AC3E}">
        <p14:creationId xmlns:p14="http://schemas.microsoft.com/office/powerpoint/2010/main" val="1190484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txBox="1">
            <a:spLocks/>
          </p:cNvSpPr>
          <p:nvPr/>
        </p:nvSpPr>
        <p:spPr>
          <a:xfrm>
            <a:off x="250712" y="990600"/>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5400">
                <a:latin typeface="Arial-Rounded" pitchFamily="34" charset="0"/>
                <a:ea typeface="Arial-Rounded" pitchFamily="34" charset="0"/>
                <a:cs typeface="Arial-Rounded" pitchFamily="34" charset="0"/>
              </a:rPr>
              <a:t>	</a:t>
            </a:r>
            <a:r>
              <a:rPr lang="en-US" sz="5400">
                <a:solidFill>
                  <a:srgbClr val="0070C0"/>
                </a:solidFill>
                <a:latin typeface="Arial-Rounded" pitchFamily="34" charset="0"/>
                <a:ea typeface="Arial-Rounded" pitchFamily="34" charset="0"/>
                <a:cs typeface="Arial-Rounded" pitchFamily="34" charset="0"/>
              </a:rPr>
              <a:t>Hè đến, nhà Nam đi nghỉ mát ở Cát Bà. Mẹ và Nam bỏ áo bơi, bàn chải, khăn mặt vào ba lô. Nam rất vui khi đi chơi xa với cả nhà.</a:t>
            </a:r>
          </a:p>
        </p:txBody>
      </p:sp>
      <p:cxnSp>
        <p:nvCxnSpPr>
          <p:cNvPr id="47" name="Straight Connector 46"/>
          <p:cNvCxnSpPr/>
          <p:nvPr/>
        </p:nvCxnSpPr>
        <p:spPr>
          <a:xfrm>
            <a:off x="10275999" y="1295400"/>
            <a:ext cx="151992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356541" y="2057400"/>
            <a:ext cx="69517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425315" y="2075166"/>
            <a:ext cx="201780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437388" y="5473186"/>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latin typeface="Arial-Rounded" pitchFamily="34" charset="0"/>
                <a:ea typeface="Arial-Rounded" pitchFamily="34" charset="0"/>
                <a:cs typeface="Arial-Rounded" pitchFamily="34" charset="0"/>
              </a:rPr>
              <a:t>Nhà Nam đi nghỉ mát ở đâu khi hè đến?</a:t>
            </a:r>
          </a:p>
        </p:txBody>
      </p:sp>
      <p:cxnSp>
        <p:nvCxnSpPr>
          <p:cNvPr id="21" name="Straight Connector 20"/>
          <p:cNvCxnSpPr/>
          <p:nvPr/>
        </p:nvCxnSpPr>
        <p:spPr>
          <a:xfrm>
            <a:off x="9060879" y="2017486"/>
            <a:ext cx="243024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56541" y="2786742"/>
            <a:ext cx="291646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550673" y="5473186"/>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latin typeface="Arial-Rounded" pitchFamily="34" charset="0"/>
                <a:ea typeface="Arial-Rounded" pitchFamily="34" charset="0"/>
                <a:cs typeface="Arial-Rounded" pitchFamily="34" charset="0"/>
              </a:rPr>
              <a:t>Mẹ và Nam bỏ những gì vào ba lô?</a:t>
            </a:r>
          </a:p>
        </p:txBody>
      </p:sp>
      <p:sp>
        <p:nvSpPr>
          <p:cNvPr id="24" name="Rounded Rectangle 23"/>
          <p:cNvSpPr/>
          <p:nvPr/>
        </p:nvSpPr>
        <p:spPr>
          <a:xfrm>
            <a:off x="437388" y="5473186"/>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atin typeface="Arial-Rounded" pitchFamily="34" charset="0"/>
                <a:ea typeface="Arial-Rounded" pitchFamily="34" charset="0"/>
                <a:cs typeface="Arial-Rounded" pitchFamily="34" charset="0"/>
              </a:rPr>
              <a:t>Nam cảm thấy thế nào khi đi chơi xa với cả nhà?</a:t>
            </a:r>
          </a:p>
        </p:txBody>
      </p:sp>
      <p:cxnSp>
        <p:nvCxnSpPr>
          <p:cNvPr id="25" name="Straight Connector 24"/>
          <p:cNvCxnSpPr/>
          <p:nvPr/>
        </p:nvCxnSpPr>
        <p:spPr>
          <a:xfrm>
            <a:off x="6538119" y="2743200"/>
            <a:ext cx="5257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50712" y="3526971"/>
            <a:ext cx="5257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650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par>
                                <p:cTn id="13" presetID="10" presetClass="entr" presetSubtype="0" fill="hold" nodeType="with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fade">
                                      <p:cBhvr>
                                        <p:cTn id="15" dur="500"/>
                                        <p:tgtEl>
                                          <p:spTgt spid="4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47"/>
                                        </p:tgtEl>
                                      </p:cBhvr>
                                    </p:animEffect>
                                    <p:set>
                                      <p:cBhvr>
                                        <p:cTn id="20" dur="1" fill="hold">
                                          <p:stCondLst>
                                            <p:cond delay="499"/>
                                          </p:stCondLst>
                                        </p:cTn>
                                        <p:tgtEl>
                                          <p:spTgt spid="47"/>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48"/>
                                        </p:tgtEl>
                                      </p:cBhvr>
                                    </p:animEffect>
                                    <p:set>
                                      <p:cBhvr>
                                        <p:cTn id="23" dur="1" fill="hold">
                                          <p:stCondLst>
                                            <p:cond delay="499"/>
                                          </p:stCondLst>
                                        </p:cTn>
                                        <p:tgtEl>
                                          <p:spTgt spid="48"/>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fade">
                                      <p:cBhvr>
                                        <p:cTn id="33" dur="500"/>
                                        <p:tgtEl>
                                          <p:spTgt spid="51"/>
                                        </p:tgtEl>
                                      </p:cBhvr>
                                    </p:animEffect>
                                  </p:childTnLst>
                                </p:cTn>
                              </p:par>
                              <p:par>
                                <p:cTn id="34" presetID="10" presetClass="entr" presetSubtype="0"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par>
                                <p:cTn id="37" presetID="10" presetClass="entr" presetSubtype="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51"/>
                                        </p:tgtEl>
                                      </p:cBhvr>
                                    </p:animEffect>
                                    <p:set>
                                      <p:cBhvr>
                                        <p:cTn id="44" dur="1" fill="hold">
                                          <p:stCondLst>
                                            <p:cond delay="499"/>
                                          </p:stCondLst>
                                        </p:cTn>
                                        <p:tgtEl>
                                          <p:spTgt spid="51"/>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21"/>
                                        </p:tgtEl>
                                      </p:cBhvr>
                                    </p:animEffect>
                                    <p:set>
                                      <p:cBhvr>
                                        <p:cTn id="47" dur="1" fill="hold">
                                          <p:stCondLst>
                                            <p:cond delay="499"/>
                                          </p:stCondLst>
                                        </p:cTn>
                                        <p:tgtEl>
                                          <p:spTgt spid="21"/>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26"/>
                                        </p:tgtEl>
                                      </p:cBhvr>
                                    </p:animEffect>
                                    <p:set>
                                      <p:cBhvr>
                                        <p:cTn id="50" dur="1" fill="hold">
                                          <p:stCondLst>
                                            <p:cond delay="499"/>
                                          </p:stCondLst>
                                        </p:cTn>
                                        <p:tgtEl>
                                          <p:spTgt spid="26"/>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500"/>
                                        <p:tgtEl>
                                          <p:spTgt spid="24"/>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fade">
                                      <p:cBhvr>
                                        <p:cTn id="60" dur="500"/>
                                        <p:tgtEl>
                                          <p:spTgt spid="25"/>
                                        </p:tgtEl>
                                      </p:cBhvr>
                                    </p:animEffect>
                                  </p:childTnLst>
                                </p:cTn>
                              </p:par>
                              <p:par>
                                <p:cTn id="61" presetID="10" presetClass="entr" presetSubtype="0" fill="hold" nodeType="with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500"/>
                                        <p:tgtEl>
                                          <p:spTgt spid="29"/>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nodeType="clickEffect">
                                  <p:stCondLst>
                                    <p:cond delay="0"/>
                                  </p:stCondLst>
                                  <p:childTnLst>
                                    <p:animEffect transition="out" filter="fade">
                                      <p:cBhvr>
                                        <p:cTn id="67" dur="500"/>
                                        <p:tgtEl>
                                          <p:spTgt spid="25"/>
                                        </p:tgtEl>
                                      </p:cBhvr>
                                    </p:animEffect>
                                    <p:set>
                                      <p:cBhvr>
                                        <p:cTn id="68" dur="1" fill="hold">
                                          <p:stCondLst>
                                            <p:cond delay="499"/>
                                          </p:stCondLst>
                                        </p:cTn>
                                        <p:tgtEl>
                                          <p:spTgt spid="25"/>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500"/>
                                        <p:tgtEl>
                                          <p:spTgt spid="29"/>
                                        </p:tgtEl>
                                      </p:cBhvr>
                                    </p:animEffect>
                                    <p:set>
                                      <p:cBhvr>
                                        <p:cTn id="71" dur="1" fill="hold">
                                          <p:stCondLst>
                                            <p:cond delay="4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txBox="1">
            <a:spLocks/>
          </p:cNvSpPr>
          <p:nvPr/>
        </p:nvSpPr>
        <p:spPr>
          <a:xfrm>
            <a:off x="518319" y="3131181"/>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a:latin typeface="Arial-Rounded" pitchFamily="34" charset="0"/>
                <a:ea typeface="Arial-Rounded" pitchFamily="34" charset="0"/>
                <a:cs typeface="Arial-Rounded" pitchFamily="34" charset="0"/>
              </a:rPr>
              <a:t>máy xúc</a:t>
            </a:r>
          </a:p>
        </p:txBody>
      </p:sp>
      <p:sp>
        <p:nvSpPr>
          <p:cNvPr id="5" name="Title 1"/>
          <p:cNvSpPr txBox="1">
            <a:spLocks/>
          </p:cNvSpPr>
          <p:nvPr/>
        </p:nvSpPr>
        <p:spPr>
          <a:xfrm>
            <a:off x="5526770" y="1371599"/>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a:latin typeface="Arial-Rounded" pitchFamily="34" charset="0"/>
                <a:ea typeface="Arial-Rounded" pitchFamily="34" charset="0"/>
                <a:cs typeface="Arial-Rounded" pitchFamily="34" charset="0"/>
              </a:rPr>
              <a:t>cái cốc</a:t>
            </a:r>
          </a:p>
        </p:txBody>
      </p:sp>
      <p:sp>
        <p:nvSpPr>
          <p:cNvPr id="6" name="Title 1"/>
          <p:cNvSpPr txBox="1">
            <a:spLocks/>
          </p:cNvSpPr>
          <p:nvPr/>
        </p:nvSpPr>
        <p:spPr>
          <a:xfrm>
            <a:off x="518319" y="1371600"/>
            <a:ext cx="5243527"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a:latin typeface="Arial-Rounded" pitchFamily="34" charset="0"/>
                <a:ea typeface="Arial-Rounded" pitchFamily="34" charset="0"/>
                <a:cs typeface="Arial-Rounded" pitchFamily="34" charset="0"/>
              </a:rPr>
              <a:t>con sóc</a:t>
            </a:r>
          </a:p>
        </p:txBody>
      </p:sp>
      <p:sp>
        <p:nvSpPr>
          <p:cNvPr id="7" name="Title 1"/>
          <p:cNvSpPr txBox="1">
            <a:spLocks/>
          </p:cNvSpPr>
          <p:nvPr/>
        </p:nvSpPr>
        <p:spPr>
          <a:xfrm>
            <a:off x="5623719" y="3131181"/>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a:latin typeface="Arial-Rounded" pitchFamily="34" charset="0"/>
                <a:ea typeface="Arial-Rounded" pitchFamily="34" charset="0"/>
                <a:cs typeface="Arial-Rounded" pitchFamily="34" charset="0"/>
              </a:rPr>
              <a:t>con mực</a:t>
            </a:r>
          </a:p>
        </p:txBody>
      </p:sp>
    </p:spTree>
    <p:extLst>
      <p:ext uri="{BB962C8B-B14F-4D97-AF65-F5344CB8AC3E}">
        <p14:creationId xmlns:p14="http://schemas.microsoft.com/office/powerpoint/2010/main" val="20228481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47650" y="4648200"/>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4000">
                <a:latin typeface="Arial-Rounded" pitchFamily="34" charset="0"/>
                <a:ea typeface="Arial-Rounded" pitchFamily="34" charset="0"/>
                <a:cs typeface="Arial-Rounded" pitchFamily="34" charset="0"/>
              </a:rPr>
              <a:t>	</a:t>
            </a:r>
            <a:r>
              <a:rPr lang="en-US" sz="4000">
                <a:solidFill>
                  <a:srgbClr val="0070C0"/>
                </a:solidFill>
                <a:latin typeface="Arial-Rounded" pitchFamily="34" charset="0"/>
                <a:ea typeface="Arial-Rounded" pitchFamily="34" charset="0"/>
                <a:cs typeface="Arial-Rounded" pitchFamily="34" charset="0"/>
              </a:rPr>
              <a:t>Hè đến, nhà Nam đi nghỉ mát ở Cát Bà. Mẹ và Nam bỏ áo bơi, bàn chải, khăn mặt vào ba lô. Nam rất vui khi đi chơi xa với cả nhà.</a:t>
            </a:r>
          </a:p>
        </p:txBody>
      </p:sp>
      <p:sp>
        <p:nvSpPr>
          <p:cNvPr id="42" name="Title 1"/>
          <p:cNvSpPr txBox="1">
            <a:spLocks/>
          </p:cNvSpPr>
          <p:nvPr/>
        </p:nvSpPr>
        <p:spPr>
          <a:xfrm>
            <a:off x="2956719" y="4009400"/>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mặt trời</a:t>
            </a:r>
          </a:p>
        </p:txBody>
      </p:sp>
      <p:sp>
        <p:nvSpPr>
          <p:cNvPr id="44" name="Title 1"/>
          <p:cNvSpPr txBox="1">
            <a:spLocks/>
          </p:cNvSpPr>
          <p:nvPr/>
        </p:nvSpPr>
        <p:spPr>
          <a:xfrm>
            <a:off x="-777081" y="4009400"/>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bãi cát</a:t>
            </a:r>
          </a:p>
        </p:txBody>
      </p:sp>
      <p:sp>
        <p:nvSpPr>
          <p:cNvPr id="45" name="Title 1"/>
          <p:cNvSpPr txBox="1">
            <a:spLocks/>
          </p:cNvSpPr>
          <p:nvPr/>
        </p:nvSpPr>
        <p:spPr>
          <a:xfrm>
            <a:off x="7300119" y="4009400"/>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bật lửa</a:t>
            </a:r>
          </a:p>
        </p:txBody>
      </p:sp>
      <p:sp>
        <p:nvSpPr>
          <p:cNvPr id="46" name="Title 1"/>
          <p:cNvSpPr txBox="1">
            <a:spLocks/>
          </p:cNvSpPr>
          <p:nvPr/>
        </p:nvSpPr>
        <p:spPr>
          <a:xfrm>
            <a:off x="-300831" y="3109523"/>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bát</a:t>
            </a:r>
          </a:p>
        </p:txBody>
      </p:sp>
      <p:sp>
        <p:nvSpPr>
          <p:cNvPr id="47" name="Title 1"/>
          <p:cNvSpPr txBox="1">
            <a:spLocks/>
          </p:cNvSpPr>
          <p:nvPr/>
        </p:nvSpPr>
        <p:spPr>
          <a:xfrm>
            <a:off x="1581097" y="3109523"/>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lạt</a:t>
            </a:r>
          </a:p>
        </p:txBody>
      </p:sp>
      <p:sp>
        <p:nvSpPr>
          <p:cNvPr id="48" name="Title 1"/>
          <p:cNvSpPr txBox="1">
            <a:spLocks/>
          </p:cNvSpPr>
          <p:nvPr/>
        </p:nvSpPr>
        <p:spPr>
          <a:xfrm>
            <a:off x="5629629" y="3109523"/>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gặt</a:t>
            </a:r>
          </a:p>
        </p:txBody>
      </p:sp>
      <p:sp>
        <p:nvSpPr>
          <p:cNvPr id="49" name="Title 1"/>
          <p:cNvSpPr txBox="1">
            <a:spLocks/>
          </p:cNvSpPr>
          <p:nvPr/>
        </p:nvSpPr>
        <p:spPr>
          <a:xfrm>
            <a:off x="7757319" y="3109523"/>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đất</a:t>
            </a:r>
          </a:p>
        </p:txBody>
      </p:sp>
      <p:sp>
        <p:nvSpPr>
          <p:cNvPr id="50" name="Title 1"/>
          <p:cNvSpPr txBox="1">
            <a:spLocks/>
          </p:cNvSpPr>
          <p:nvPr/>
        </p:nvSpPr>
        <p:spPr>
          <a:xfrm>
            <a:off x="9917304" y="3115042"/>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gật</a:t>
            </a:r>
          </a:p>
        </p:txBody>
      </p:sp>
      <p:sp>
        <p:nvSpPr>
          <p:cNvPr id="51" name="Title 1"/>
          <p:cNvSpPr txBox="1">
            <a:spLocks/>
          </p:cNvSpPr>
          <p:nvPr/>
        </p:nvSpPr>
        <p:spPr>
          <a:xfrm>
            <a:off x="3617094" y="3115042"/>
            <a:ext cx="193042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sắt</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3919" y="-196034"/>
            <a:ext cx="4876025" cy="3693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20392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15396" y="203422"/>
            <a:ext cx="2621250" cy="941185"/>
            <a:chOff x="63500" y="1429216"/>
            <a:chExt cx="1970813" cy="705889"/>
          </a:xfrm>
        </p:grpSpPr>
        <p:sp>
          <p:nvSpPr>
            <p:cNvPr id="3" name="Rounded Rectangle 2"/>
            <p:cNvSpPr/>
            <p:nvPr/>
          </p:nvSpPr>
          <p:spPr>
            <a:xfrm>
              <a:off x="384358" y="1429216"/>
              <a:ext cx="1649955" cy="705889"/>
            </a:xfrm>
            <a:prstGeom prst="roundRect">
              <a:avLst/>
            </a:prstGeom>
            <a:solidFill>
              <a:srgbClr val="61D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Arial-Rounded" pitchFamily="34" charset="0"/>
                  <a:ea typeface="Arial-Rounded" pitchFamily="34" charset="0"/>
                  <a:cs typeface="Arial-Rounded" pitchFamily="34" charset="0"/>
                </a:rPr>
                <a:t>Nói</a:t>
              </a:r>
            </a:p>
          </p:txBody>
        </p:sp>
        <p:sp>
          <p:nvSpPr>
            <p:cNvPr id="4" name="Oval 3"/>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Rounded MT Bold" pitchFamily="34" charset="0"/>
                  <a:ea typeface="Arial-Rounded" pitchFamily="34" charset="0"/>
                  <a:cs typeface="Arial-Rounded" pitchFamily="34" charset="0"/>
                </a:rPr>
                <a:t>7</a:t>
              </a:r>
            </a:p>
          </p:txBody>
        </p:sp>
      </p:grpSp>
      <p:sp>
        <p:nvSpPr>
          <p:cNvPr id="6" name="Title 1"/>
          <p:cNvSpPr txBox="1">
            <a:spLocks/>
          </p:cNvSpPr>
          <p:nvPr/>
        </p:nvSpPr>
        <p:spPr>
          <a:xfrm>
            <a:off x="3715209" y="914400"/>
            <a:ext cx="4731421"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latin typeface="Arial-Rounded" pitchFamily="34" charset="0"/>
                <a:ea typeface="Arial-Rounded" pitchFamily="34" charset="0"/>
                <a:cs typeface="Arial-Rounded" pitchFamily="34" charset="0"/>
              </a:rPr>
              <a:t>Xin phép</a:t>
            </a: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58611" b="1393"/>
          <a:stretch/>
        </p:blipFill>
        <p:spPr>
          <a:xfrm>
            <a:off x="2385219" y="1981200"/>
            <a:ext cx="7391400" cy="4286250"/>
          </a:xfrm>
          <a:prstGeom prst="rect">
            <a:avLst/>
          </a:prstGeom>
        </p:spPr>
      </p:pic>
    </p:spTree>
    <p:extLst>
      <p:ext uri="{BB962C8B-B14F-4D97-AF65-F5344CB8AC3E}">
        <p14:creationId xmlns:p14="http://schemas.microsoft.com/office/powerpoint/2010/main" val="15334130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519" y="1981200"/>
            <a:ext cx="5054600"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87218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47650" y="4648200"/>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4000">
                <a:latin typeface="Arial-Rounded" pitchFamily="34" charset="0"/>
                <a:ea typeface="Arial-Rounded" pitchFamily="34" charset="0"/>
                <a:cs typeface="Arial-Rounded" pitchFamily="34" charset="0"/>
              </a:rPr>
              <a:t>	</a:t>
            </a:r>
            <a:r>
              <a:rPr lang="en-US" sz="4000">
                <a:solidFill>
                  <a:srgbClr val="0070C0"/>
                </a:solidFill>
                <a:latin typeface="Arial-Rounded" pitchFamily="34" charset="0"/>
                <a:ea typeface="Arial-Rounded" pitchFamily="34" charset="0"/>
                <a:cs typeface="Arial-Rounded" pitchFamily="34" charset="0"/>
              </a:rPr>
              <a:t>Đi học về, Hà thấy mấy khóm cúc đã nở rực rỡ. Hà hái cúc, cắm vào cốc rồi để ngay ngắn trên bàn học. Mẹ tấm tắc khen Hà khéo tay.</a:t>
            </a:r>
          </a:p>
        </p:txBody>
      </p:sp>
      <p:pic>
        <p:nvPicPr>
          <p:cNvPr id="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25322" y="-56098"/>
            <a:ext cx="5131082" cy="310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itle 1"/>
          <p:cNvSpPr txBox="1">
            <a:spLocks/>
          </p:cNvSpPr>
          <p:nvPr/>
        </p:nvSpPr>
        <p:spPr>
          <a:xfrm>
            <a:off x="-140046" y="30718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học</a:t>
            </a:r>
          </a:p>
        </p:txBody>
      </p:sp>
      <p:sp>
        <p:nvSpPr>
          <p:cNvPr id="24" name="Title 1"/>
          <p:cNvSpPr txBox="1">
            <a:spLocks/>
          </p:cNvSpPr>
          <p:nvPr/>
        </p:nvSpPr>
        <p:spPr>
          <a:xfrm>
            <a:off x="1098204" y="3071884"/>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sóc</a:t>
            </a:r>
          </a:p>
        </p:txBody>
      </p:sp>
      <p:sp>
        <p:nvSpPr>
          <p:cNvPr id="25" name="Title 1"/>
          <p:cNvSpPr txBox="1">
            <a:spLocks/>
          </p:cNvSpPr>
          <p:nvPr/>
        </p:nvSpPr>
        <p:spPr>
          <a:xfrm>
            <a:off x="2755554" y="3071884"/>
            <a:ext cx="193042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cốc</a:t>
            </a:r>
          </a:p>
        </p:txBody>
      </p:sp>
      <p:sp>
        <p:nvSpPr>
          <p:cNvPr id="26" name="Title 1"/>
          <p:cNvSpPr txBox="1">
            <a:spLocks/>
          </p:cNvSpPr>
          <p:nvPr/>
        </p:nvSpPr>
        <p:spPr>
          <a:xfrm>
            <a:off x="5447514" y="3071884"/>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chục</a:t>
            </a:r>
          </a:p>
        </p:txBody>
      </p:sp>
      <p:sp>
        <p:nvSpPr>
          <p:cNvPr id="27" name="Title 1"/>
          <p:cNvSpPr txBox="1">
            <a:spLocks/>
          </p:cNvSpPr>
          <p:nvPr/>
        </p:nvSpPr>
        <p:spPr>
          <a:xfrm>
            <a:off x="7090036" y="3071884"/>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cúc</a:t>
            </a:r>
          </a:p>
        </p:txBody>
      </p:sp>
      <p:sp>
        <p:nvSpPr>
          <p:cNvPr id="28" name="Title 1"/>
          <p:cNvSpPr txBox="1">
            <a:spLocks/>
          </p:cNvSpPr>
          <p:nvPr/>
        </p:nvSpPr>
        <p:spPr>
          <a:xfrm>
            <a:off x="8470554" y="30718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đức</a:t>
            </a:r>
          </a:p>
        </p:txBody>
      </p:sp>
      <p:sp>
        <p:nvSpPr>
          <p:cNvPr id="29" name="Title 1"/>
          <p:cNvSpPr txBox="1">
            <a:spLocks/>
          </p:cNvSpPr>
          <p:nvPr/>
        </p:nvSpPr>
        <p:spPr>
          <a:xfrm>
            <a:off x="417211" y="2895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oc</a:t>
            </a:r>
          </a:p>
        </p:txBody>
      </p:sp>
      <p:sp>
        <p:nvSpPr>
          <p:cNvPr id="30" name="Title 1"/>
          <p:cNvSpPr txBox="1">
            <a:spLocks/>
          </p:cNvSpPr>
          <p:nvPr/>
        </p:nvSpPr>
        <p:spPr>
          <a:xfrm>
            <a:off x="1726854" y="2895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oc</a:t>
            </a:r>
          </a:p>
        </p:txBody>
      </p:sp>
      <p:sp>
        <p:nvSpPr>
          <p:cNvPr id="31" name="Title 1"/>
          <p:cNvSpPr txBox="1">
            <a:spLocks/>
          </p:cNvSpPr>
          <p:nvPr/>
        </p:nvSpPr>
        <p:spPr>
          <a:xfrm>
            <a:off x="3074868" y="2895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ôc</a:t>
            </a:r>
          </a:p>
        </p:txBody>
      </p:sp>
      <p:sp>
        <p:nvSpPr>
          <p:cNvPr id="32" name="Title 1"/>
          <p:cNvSpPr txBox="1">
            <a:spLocks/>
          </p:cNvSpPr>
          <p:nvPr/>
        </p:nvSpPr>
        <p:spPr>
          <a:xfrm>
            <a:off x="6056011" y="2895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uc</a:t>
            </a:r>
          </a:p>
        </p:txBody>
      </p:sp>
      <p:sp>
        <p:nvSpPr>
          <p:cNvPr id="33" name="Title 1"/>
          <p:cNvSpPr txBox="1">
            <a:spLocks/>
          </p:cNvSpPr>
          <p:nvPr/>
        </p:nvSpPr>
        <p:spPr>
          <a:xfrm>
            <a:off x="7508232" y="2895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uc</a:t>
            </a:r>
          </a:p>
        </p:txBody>
      </p:sp>
      <p:sp>
        <p:nvSpPr>
          <p:cNvPr id="34" name="Title 1"/>
          <p:cNvSpPr txBox="1">
            <a:spLocks/>
          </p:cNvSpPr>
          <p:nvPr/>
        </p:nvSpPr>
        <p:spPr>
          <a:xfrm>
            <a:off x="9037560" y="2895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ưc</a:t>
            </a:r>
          </a:p>
        </p:txBody>
      </p:sp>
      <p:sp>
        <p:nvSpPr>
          <p:cNvPr id="35" name="Title 1"/>
          <p:cNvSpPr txBox="1">
            <a:spLocks/>
          </p:cNvSpPr>
          <p:nvPr/>
        </p:nvSpPr>
        <p:spPr>
          <a:xfrm>
            <a:off x="10078089" y="3077403"/>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mực</a:t>
            </a:r>
          </a:p>
        </p:txBody>
      </p:sp>
      <p:sp>
        <p:nvSpPr>
          <p:cNvPr id="36" name="Title 1"/>
          <p:cNvSpPr txBox="1">
            <a:spLocks/>
          </p:cNvSpPr>
          <p:nvPr/>
        </p:nvSpPr>
        <p:spPr>
          <a:xfrm>
            <a:off x="10721295" y="2901119"/>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ưc</a:t>
            </a:r>
          </a:p>
        </p:txBody>
      </p:sp>
      <p:sp>
        <p:nvSpPr>
          <p:cNvPr id="37" name="Title 1"/>
          <p:cNvSpPr txBox="1">
            <a:spLocks/>
          </p:cNvSpPr>
          <p:nvPr/>
        </p:nvSpPr>
        <p:spPr>
          <a:xfrm>
            <a:off x="4151011" y="3077403"/>
            <a:ext cx="193042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lộc</a:t>
            </a:r>
          </a:p>
        </p:txBody>
      </p:sp>
      <p:sp>
        <p:nvSpPr>
          <p:cNvPr id="38" name="Title 1"/>
          <p:cNvSpPr txBox="1">
            <a:spLocks/>
          </p:cNvSpPr>
          <p:nvPr/>
        </p:nvSpPr>
        <p:spPr>
          <a:xfrm>
            <a:off x="4398661" y="2901119"/>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ôc</a:t>
            </a:r>
          </a:p>
        </p:txBody>
      </p:sp>
      <p:sp>
        <p:nvSpPr>
          <p:cNvPr id="39" name="Title 1"/>
          <p:cNvSpPr txBox="1">
            <a:spLocks/>
          </p:cNvSpPr>
          <p:nvPr/>
        </p:nvSpPr>
        <p:spPr>
          <a:xfrm>
            <a:off x="4556919" y="4067905"/>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máy xúc</a:t>
            </a:r>
          </a:p>
        </p:txBody>
      </p:sp>
      <p:sp>
        <p:nvSpPr>
          <p:cNvPr id="40" name="Title 1"/>
          <p:cNvSpPr txBox="1">
            <a:spLocks/>
          </p:cNvSpPr>
          <p:nvPr/>
        </p:nvSpPr>
        <p:spPr>
          <a:xfrm>
            <a:off x="1966119" y="4067905"/>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cái cốc</a:t>
            </a:r>
          </a:p>
        </p:txBody>
      </p:sp>
      <p:sp>
        <p:nvSpPr>
          <p:cNvPr id="41" name="Title 1"/>
          <p:cNvSpPr txBox="1">
            <a:spLocks/>
          </p:cNvSpPr>
          <p:nvPr/>
        </p:nvSpPr>
        <p:spPr>
          <a:xfrm>
            <a:off x="-1100932" y="4067904"/>
            <a:ext cx="5243527"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con sóc</a:t>
            </a:r>
          </a:p>
        </p:txBody>
      </p:sp>
      <p:sp>
        <p:nvSpPr>
          <p:cNvPr id="43" name="Title 1"/>
          <p:cNvSpPr txBox="1">
            <a:spLocks/>
          </p:cNvSpPr>
          <p:nvPr/>
        </p:nvSpPr>
        <p:spPr>
          <a:xfrm>
            <a:off x="7681119" y="4067905"/>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con mực</a:t>
            </a:r>
          </a:p>
        </p:txBody>
      </p:sp>
    </p:spTree>
    <p:extLst>
      <p:ext uri="{BB962C8B-B14F-4D97-AF65-F5344CB8AC3E}">
        <p14:creationId xmlns:p14="http://schemas.microsoft.com/office/powerpoint/2010/main" val="23504384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118233" y="1752600"/>
            <a:ext cx="7906322" cy="1569660"/>
          </a:xfrm>
          <a:prstGeom prst="rect">
            <a:avLst/>
          </a:prstGeom>
          <a:noFill/>
        </p:spPr>
        <p:txBody>
          <a:bodyPr wrap="square" rtlCol="0">
            <a:spAutoFit/>
          </a:bodyPr>
          <a:lstStyle/>
          <a:p>
            <a:pPr algn="ctr"/>
            <a:r>
              <a:rPr lang="en-US" sz="9600">
                <a:latin typeface="Bandit" pitchFamily="18" charset="0"/>
                <a:ea typeface="Bandit" pitchFamily="18" charset="0"/>
                <a:cs typeface="Bandit" pitchFamily="18" charset="0"/>
              </a:rPr>
              <a:t>Dặn dò</a:t>
            </a:r>
          </a:p>
        </p:txBody>
      </p:sp>
    </p:spTree>
    <p:extLst>
      <p:ext uri="{BB962C8B-B14F-4D97-AF65-F5344CB8AC3E}">
        <p14:creationId xmlns:p14="http://schemas.microsoft.com/office/powerpoint/2010/main" val="1124457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8253" y="386334"/>
            <a:ext cx="6085332" cy="6085332"/>
          </a:xfrm>
          <a:prstGeom prst="rect">
            <a:avLst/>
          </a:prstGeom>
        </p:spPr>
      </p:pic>
    </p:spTree>
    <p:extLst>
      <p:ext uri="{BB962C8B-B14F-4D97-AF65-F5344CB8AC3E}">
        <p14:creationId xmlns:p14="http://schemas.microsoft.com/office/powerpoint/2010/main" val="3790867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0319" y="380939"/>
            <a:ext cx="9090025" cy="549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7772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575469" y="1547991"/>
            <a:ext cx="10972800" cy="3715537"/>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5400">
                <a:solidFill>
                  <a:schemeClr val="bg1"/>
                </a:solidFill>
                <a:latin typeface="Arial-Rounded" pitchFamily="34" charset="0"/>
                <a:ea typeface="Arial-Rounded" pitchFamily="34" charset="0"/>
                <a:cs typeface="Arial-Rounded" pitchFamily="34" charset="0"/>
              </a:rPr>
              <a:t>	Hà hái cúc, cắm vào cốc rồi để ngay ngắn trên bàn học. Mẹ tấm tắc khen Hà khéo tay.</a:t>
            </a:r>
          </a:p>
        </p:txBody>
      </p:sp>
    </p:spTree>
    <p:extLst>
      <p:ext uri="{BB962C8B-B14F-4D97-AF65-F5344CB8AC3E}">
        <p14:creationId xmlns:p14="http://schemas.microsoft.com/office/powerpoint/2010/main" val="4045948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1966119" y="5847382"/>
            <a:ext cx="7330793"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chemeClr val="bg1"/>
                </a:solidFill>
                <a:latin typeface="Arial-Rounded" pitchFamily="34" charset="0"/>
                <a:ea typeface="Arial-Rounded" pitchFamily="34" charset="0"/>
                <a:cs typeface="Arial-Rounded" pitchFamily="34" charset="0"/>
              </a:rPr>
              <a:t>Đây là đâu?</a:t>
            </a: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b="14737"/>
          <a:stretch/>
        </p:blipFill>
        <p:spPr>
          <a:xfrm>
            <a:off x="2728119" y="38100"/>
            <a:ext cx="6350000" cy="5847382"/>
          </a:xfrm>
          <a:prstGeom prst="rect">
            <a:avLst/>
          </a:prstGeom>
        </p:spPr>
      </p:pic>
    </p:spTree>
    <p:extLst>
      <p:ext uri="{BB962C8B-B14F-4D97-AF65-F5344CB8AC3E}">
        <p14:creationId xmlns:p14="http://schemas.microsoft.com/office/powerpoint/2010/main" val="4003022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2048266309"/>
              </p:ext>
            </p:extLst>
          </p:nvPr>
        </p:nvGraphicFramePr>
        <p:xfrm>
          <a:off x="215396" y="1242446"/>
          <a:ext cx="11887200" cy="54864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457200">
                  <a:extLst>
                    <a:ext uri="{9D8B030D-6E8A-4147-A177-3AD203B41FA5}">
                      <a16:colId xmlns:a16="http://schemas.microsoft.com/office/drawing/2014/main" val="20007"/>
                    </a:ext>
                  </a:extLst>
                </a:gridCol>
                <a:gridCol w="457200">
                  <a:extLst>
                    <a:ext uri="{9D8B030D-6E8A-4147-A177-3AD203B41FA5}">
                      <a16:colId xmlns:a16="http://schemas.microsoft.com/office/drawing/2014/main" val="20008"/>
                    </a:ext>
                  </a:extLst>
                </a:gridCol>
                <a:gridCol w="457200">
                  <a:extLst>
                    <a:ext uri="{9D8B030D-6E8A-4147-A177-3AD203B41FA5}">
                      <a16:colId xmlns:a16="http://schemas.microsoft.com/office/drawing/2014/main" val="20009"/>
                    </a:ext>
                  </a:extLst>
                </a:gridCol>
                <a:gridCol w="457200">
                  <a:extLst>
                    <a:ext uri="{9D8B030D-6E8A-4147-A177-3AD203B41FA5}">
                      <a16:colId xmlns:a16="http://schemas.microsoft.com/office/drawing/2014/main" val="20010"/>
                    </a:ext>
                  </a:extLst>
                </a:gridCol>
                <a:gridCol w="457200">
                  <a:extLst>
                    <a:ext uri="{9D8B030D-6E8A-4147-A177-3AD203B41FA5}">
                      <a16:colId xmlns:a16="http://schemas.microsoft.com/office/drawing/2014/main" val="20011"/>
                    </a:ext>
                  </a:extLst>
                </a:gridCol>
                <a:gridCol w="457200">
                  <a:extLst>
                    <a:ext uri="{9D8B030D-6E8A-4147-A177-3AD203B41FA5}">
                      <a16:colId xmlns:a16="http://schemas.microsoft.com/office/drawing/2014/main" val="20012"/>
                    </a:ext>
                  </a:extLst>
                </a:gridCol>
                <a:gridCol w="457200">
                  <a:extLst>
                    <a:ext uri="{9D8B030D-6E8A-4147-A177-3AD203B41FA5}">
                      <a16:colId xmlns:a16="http://schemas.microsoft.com/office/drawing/2014/main" val="20013"/>
                    </a:ext>
                  </a:extLst>
                </a:gridCol>
                <a:gridCol w="457200">
                  <a:extLst>
                    <a:ext uri="{9D8B030D-6E8A-4147-A177-3AD203B41FA5}">
                      <a16:colId xmlns:a16="http://schemas.microsoft.com/office/drawing/2014/main" val="20014"/>
                    </a:ext>
                  </a:extLst>
                </a:gridCol>
                <a:gridCol w="457200">
                  <a:extLst>
                    <a:ext uri="{9D8B030D-6E8A-4147-A177-3AD203B41FA5}">
                      <a16:colId xmlns:a16="http://schemas.microsoft.com/office/drawing/2014/main" val="20015"/>
                    </a:ext>
                  </a:extLst>
                </a:gridCol>
                <a:gridCol w="457200">
                  <a:extLst>
                    <a:ext uri="{9D8B030D-6E8A-4147-A177-3AD203B41FA5}">
                      <a16:colId xmlns:a16="http://schemas.microsoft.com/office/drawing/2014/main" val="20016"/>
                    </a:ext>
                  </a:extLst>
                </a:gridCol>
                <a:gridCol w="457200">
                  <a:extLst>
                    <a:ext uri="{9D8B030D-6E8A-4147-A177-3AD203B41FA5}">
                      <a16:colId xmlns:a16="http://schemas.microsoft.com/office/drawing/2014/main" val="20017"/>
                    </a:ext>
                  </a:extLst>
                </a:gridCol>
                <a:gridCol w="457200">
                  <a:extLst>
                    <a:ext uri="{9D8B030D-6E8A-4147-A177-3AD203B41FA5}">
                      <a16:colId xmlns:a16="http://schemas.microsoft.com/office/drawing/2014/main" val="20018"/>
                    </a:ext>
                  </a:extLst>
                </a:gridCol>
                <a:gridCol w="457200">
                  <a:extLst>
                    <a:ext uri="{9D8B030D-6E8A-4147-A177-3AD203B41FA5}">
                      <a16:colId xmlns:a16="http://schemas.microsoft.com/office/drawing/2014/main" val="20019"/>
                    </a:ext>
                  </a:extLst>
                </a:gridCol>
                <a:gridCol w="457200">
                  <a:extLst>
                    <a:ext uri="{9D8B030D-6E8A-4147-A177-3AD203B41FA5}">
                      <a16:colId xmlns:a16="http://schemas.microsoft.com/office/drawing/2014/main" val="20020"/>
                    </a:ext>
                  </a:extLst>
                </a:gridCol>
                <a:gridCol w="457200">
                  <a:extLst>
                    <a:ext uri="{9D8B030D-6E8A-4147-A177-3AD203B41FA5}">
                      <a16:colId xmlns:a16="http://schemas.microsoft.com/office/drawing/2014/main" val="20021"/>
                    </a:ext>
                  </a:extLst>
                </a:gridCol>
                <a:gridCol w="457200">
                  <a:extLst>
                    <a:ext uri="{9D8B030D-6E8A-4147-A177-3AD203B41FA5}">
                      <a16:colId xmlns:a16="http://schemas.microsoft.com/office/drawing/2014/main" val="20022"/>
                    </a:ext>
                  </a:extLst>
                </a:gridCol>
                <a:gridCol w="457200">
                  <a:extLst>
                    <a:ext uri="{9D8B030D-6E8A-4147-A177-3AD203B41FA5}">
                      <a16:colId xmlns:a16="http://schemas.microsoft.com/office/drawing/2014/main" val="20023"/>
                    </a:ext>
                  </a:extLst>
                </a:gridCol>
                <a:gridCol w="457200">
                  <a:extLst>
                    <a:ext uri="{9D8B030D-6E8A-4147-A177-3AD203B41FA5}">
                      <a16:colId xmlns:a16="http://schemas.microsoft.com/office/drawing/2014/main" val="20024"/>
                    </a:ext>
                  </a:extLst>
                </a:gridCol>
                <a:gridCol w="457200">
                  <a:extLst>
                    <a:ext uri="{9D8B030D-6E8A-4147-A177-3AD203B41FA5}">
                      <a16:colId xmlns:a16="http://schemas.microsoft.com/office/drawing/2014/main" val="20025"/>
                    </a:ext>
                  </a:extLst>
                </a:gridCol>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
        <p:nvSpPr>
          <p:cNvPr id="9" name="TextBox 8"/>
          <p:cNvSpPr txBox="1"/>
          <p:nvPr/>
        </p:nvSpPr>
        <p:spPr>
          <a:xfrm>
            <a:off x="-1404825" y="3126898"/>
            <a:ext cx="11338719" cy="2892902"/>
          </a:xfrm>
          <a:prstGeom prst="rect">
            <a:avLst/>
          </a:prstGeom>
          <a:noFill/>
        </p:spPr>
        <p:txBody>
          <a:bodyPr wrap="square" lIns="121725" tIns="60862" rIns="121725" bIns="60862" rtlCol="0">
            <a:spAutoFit/>
          </a:bodyPr>
          <a:lstStyle/>
          <a:p>
            <a:pPr algn="ctr"/>
            <a:r>
              <a:rPr lang="vi-VN" sz="18000">
                <a:solidFill>
                  <a:srgbClr val="FF0000"/>
                </a:solidFill>
                <a:latin typeface="HP001 4 hàng" pitchFamily="34" charset="0"/>
              </a:rPr>
              <a:t>jự</a:t>
            </a:r>
            <a:r>
              <a:rPr lang="en-US" sz="18000">
                <a:solidFill>
                  <a:srgbClr val="FF0000"/>
                </a:solidFill>
                <a:latin typeface="HP001 4 hàng"/>
              </a:rPr>
              <a:t>‼</a:t>
            </a:r>
            <a:endParaRPr lang="en-US" sz="18000">
              <a:solidFill>
                <a:srgbClr val="FF0000"/>
              </a:solidFill>
              <a:latin typeface="HP001 4 hàng"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88997" y="0"/>
            <a:ext cx="2709556" cy="1712343"/>
          </a:xfrm>
          <a:prstGeom prst="rect">
            <a:avLst/>
          </a:prstGeom>
        </p:spPr>
      </p:pic>
    </p:spTree>
    <p:extLst>
      <p:ext uri="{BB962C8B-B14F-4D97-AF65-F5344CB8AC3E}">
        <p14:creationId xmlns:p14="http://schemas.microsoft.com/office/powerpoint/2010/main" val="370241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23782274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3033</TotalTime>
  <Words>542</Words>
  <Application>Microsoft Office PowerPoint</Application>
  <PresentationFormat>Custom</PresentationFormat>
  <Paragraphs>201</Paragraphs>
  <Slides>44</Slides>
  <Notes>23</Notes>
  <HiddenSlides>0</HiddenSlides>
  <MMClips>3</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44</vt:i4>
      </vt:variant>
    </vt:vector>
  </HeadingPairs>
  <TitlesOfParts>
    <vt:vector size="57" baseType="lpstr">
      <vt:lpstr>.VnArial</vt:lpstr>
      <vt:lpstr>.VnCooper</vt:lpstr>
      <vt:lpstr>Arial</vt:lpstr>
      <vt:lpstr>Arial Rounded MT Bold</vt:lpstr>
      <vt:lpstr>Arial-Rounded</vt:lpstr>
      <vt:lpstr>Arrus-Black</vt:lpstr>
      <vt:lpstr>AvantGarde</vt:lpstr>
      <vt:lpstr>Bandit</vt:lpstr>
      <vt:lpstr>Calibri</vt:lpstr>
      <vt:lpstr>DomCasual</vt:lpstr>
      <vt:lpstr>HP001 4 hàng</vt:lpstr>
      <vt:lpstr>HP001 4H</vt:lpstr>
      <vt:lpstr>Office Theme</vt:lpstr>
      <vt:lpstr>TIẾNG VIỆT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Administrator</cp:lastModifiedBy>
  <cp:revision>394</cp:revision>
  <dcterms:created xsi:type="dcterms:W3CDTF">2021-05-08T14:00:55Z</dcterms:created>
  <dcterms:modified xsi:type="dcterms:W3CDTF">2021-11-24T13:06:31Z</dcterms:modified>
</cp:coreProperties>
</file>