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258" r:id="rId3"/>
    <p:sldId id="343" r:id="rId4"/>
    <p:sldId id="344" r:id="rId5"/>
    <p:sldId id="345" r:id="rId6"/>
    <p:sldId id="346" r:id="rId7"/>
    <p:sldId id="347" r:id="rId8"/>
    <p:sldId id="348" r:id="rId9"/>
    <p:sldId id="360" r:id="rId10"/>
    <p:sldId id="259" r:id="rId11"/>
    <p:sldId id="260" r:id="rId12"/>
    <p:sldId id="324" r:id="rId13"/>
    <p:sldId id="336" r:id="rId14"/>
    <p:sldId id="262" r:id="rId15"/>
    <p:sldId id="263" r:id="rId16"/>
    <p:sldId id="282" r:id="rId17"/>
    <p:sldId id="283" r:id="rId18"/>
    <p:sldId id="284" r:id="rId19"/>
    <p:sldId id="361" r:id="rId20"/>
    <p:sldId id="264" r:id="rId21"/>
    <p:sldId id="265" r:id="rId22"/>
    <p:sldId id="355" r:id="rId23"/>
    <p:sldId id="267" r:id="rId24"/>
    <p:sldId id="356" r:id="rId25"/>
    <p:sldId id="320" r:id="rId26"/>
    <p:sldId id="357" r:id="rId27"/>
    <p:sldId id="350" r:id="rId28"/>
    <p:sldId id="362" r:id="rId29"/>
    <p:sldId id="363" r:id="rId30"/>
    <p:sldId id="308" r:id="rId31"/>
    <p:sldId id="342" r:id="rId32"/>
    <p:sldId id="294" r:id="rId33"/>
    <p:sldId id="364" r:id="rId34"/>
    <p:sldId id="268" r:id="rId35"/>
    <p:sldId id="279" r:id="rId36"/>
    <p:sldId id="286" r:id="rId37"/>
    <p:sldId id="359" r:id="rId38"/>
    <p:sldId id="365" r:id="rId39"/>
    <p:sldId id="314" r:id="rId40"/>
    <p:sldId id="272" r:id="rId41"/>
    <p:sldId id="338" r:id="rId42"/>
    <p:sldId id="353" r:id="rId43"/>
    <p:sldId id="339" r:id="rId44"/>
    <p:sldId id="326" r:id="rId45"/>
    <p:sldId id="274" r:id="rId46"/>
    <p:sldId id="275" r:id="rId47"/>
    <p:sldId id="366" r:id="rId48"/>
    <p:sldId id="277" r:id="rId49"/>
  </p:sldIdLst>
  <p:sldSz cx="12161838" cy="6858000"/>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0214" autoAdjust="0"/>
  </p:normalViewPr>
  <p:slideViewPr>
    <p:cSldViewPr>
      <p:cViewPr varScale="1">
        <p:scale>
          <a:sx n="65" d="100"/>
          <a:sy n="65" d="100"/>
        </p:scale>
        <p:origin x="822" y="78"/>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11/23/2021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30</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31</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32</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33</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41</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mở</a:t>
            </a:r>
            <a:r>
              <a:rPr lang="en-US" baseline="0"/>
              <a:t> rộng kĩ năng sống cho HS: yêu thiên nhiên, chỉ nên hái hoa  ở những nơi phù hợp, không nên hái hoa nơi công công. Biết khen ngợi trong các tình huống phù hợp.</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43</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13</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15</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 còn</a:t>
            </a:r>
            <a:r>
              <a:rPr lang="en-US" baseline="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16</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17</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18</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19</a:t>
            </a:fld>
            <a:endParaRPr lang="en-US"/>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248919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11/23/2021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066200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988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076976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293711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373490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5096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223871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848748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707960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37630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17980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597145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209912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811196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881512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38282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151341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11/23/2021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7" r:id="rId3"/>
    <p:sldLayoutId id="2147483675" r:id="rId4"/>
    <p:sldLayoutId id="2147483674" r:id="rId5"/>
    <p:sldLayoutId id="2147483673" r:id="rId6"/>
    <p:sldLayoutId id="2147483672" r:id="rId7"/>
    <p:sldLayoutId id="2147483671" r:id="rId8"/>
    <p:sldLayoutId id="2147483664" r:id="rId9"/>
    <p:sldLayoutId id="2147483663" r:id="rId10"/>
    <p:sldLayoutId id="2147483651" r:id="rId11"/>
    <p:sldLayoutId id="2147483652" r:id="rId12"/>
    <p:sldLayoutId id="2147483653" r:id="rId13"/>
    <p:sldLayoutId id="2147483654" r:id="rId14"/>
    <p:sldLayoutId id="2147483670" r:id="rId15"/>
    <p:sldLayoutId id="2147483669" r:id="rId16"/>
    <p:sldLayoutId id="2147483668" r:id="rId17"/>
    <p:sldLayoutId id="2147483667" r:id="rId18"/>
    <p:sldLayoutId id="2147483655" r:id="rId19"/>
    <p:sldLayoutId id="2147483676" r:id="rId20"/>
    <p:sldLayoutId id="2147483666" r:id="rId21"/>
    <p:sldLayoutId id="2147483665" r:id="rId22"/>
    <p:sldLayoutId id="2147483662" r:id="rId23"/>
    <p:sldLayoutId id="2147483661" r:id="rId24"/>
    <p:sldLayoutId id="2147483660" r:id="rId25"/>
    <p:sldLayoutId id="2147483656" r:id="rId26"/>
    <p:sldLayoutId id="2147483657" r:id="rId27"/>
    <p:sldLayoutId id="2147483658" r:id="rId28"/>
    <p:sldLayoutId id="2147483659" r:id="rId2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slide" Target="slide8.xml"/><Relationship Id="rId4" Type="http://schemas.openxmlformats.org/officeDocument/2006/relationships/slide" Target="slide4.xml"/><Relationship Id="rId9" Type="http://schemas.openxmlformats.org/officeDocument/2006/relationships/image" Target="../media/image7.png"/><Relationship Id="rId14" Type="http://schemas.openxmlformats.org/officeDocument/2006/relationships/slide" Target="slide10.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0.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31.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32.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wmv"/><Relationship Id="rId1" Type="http://schemas.microsoft.com/office/2007/relationships/media" Target="../media/media4.wmv"/><Relationship Id="rId5" Type="http://schemas.openxmlformats.org/officeDocument/2006/relationships/image" Target="../media/image33.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png"/><Relationship Id="rId5" Type="http://schemas.microsoft.com/office/2007/relationships/hdphoto" Target="../media/hdphoto1.wdp"/><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png"/><Relationship Id="rId5" Type="http://schemas.microsoft.com/office/2007/relationships/hdphoto" Target="../media/hdphoto1.wdp"/><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19.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19.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1043"/>
          <a:stretch/>
        </p:blipFill>
        <p:spPr>
          <a:xfrm>
            <a:off x="676909" y="-36288"/>
            <a:ext cx="10362504" cy="5780389"/>
          </a:xfrm>
          <a:prstGeom prst="rect">
            <a:avLst/>
          </a:prstGeom>
        </p:spPr>
      </p:pic>
      <p:sp>
        <p:nvSpPr>
          <p:cNvPr id="2" name="Rectangle 1"/>
          <p:cNvSpPr/>
          <p:nvPr/>
        </p:nvSpPr>
        <p:spPr>
          <a:xfrm>
            <a:off x="-40914" y="-281608"/>
            <a:ext cx="11696009" cy="2200453"/>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43848"/>
          </a:xfrm>
          <a:prstGeom prst="rect">
            <a:avLst/>
          </a:prstGeom>
          <a:noFill/>
        </p:spPr>
        <p:txBody>
          <a:bodyPr wrap="square" lIns="121725" tIns="60862" rIns="121725" bIns="60862" rtlCol="0">
            <a:spAutoFit/>
          </a:bodyPr>
          <a:lstStyle/>
          <a:p>
            <a:pPr algn="ctr"/>
            <a:r>
              <a:rPr lang="en-US" sz="5300" b="1">
                <a:solidFill>
                  <a:srgbClr val="BD196F"/>
                </a:solidFill>
                <a:latin typeface=".VnCooper" pitchFamily="34" charset="0"/>
                <a:ea typeface="Arial-Rounded" pitchFamily="34" charset="0"/>
                <a:cs typeface="Arial-Rounded" pitchFamily="34" charset="0"/>
              </a:rPr>
              <a:t>47</a:t>
            </a:r>
          </a:p>
        </p:txBody>
      </p:sp>
      <p:grpSp>
        <p:nvGrpSpPr>
          <p:cNvPr id="29" name="Group 28"/>
          <p:cNvGrpSpPr/>
          <p:nvPr/>
        </p:nvGrpSpPr>
        <p:grpSpPr>
          <a:xfrm>
            <a:off x="171212" y="4573322"/>
            <a:ext cx="11700907" cy="2400896"/>
            <a:chOff x="695008" y="4950424"/>
            <a:chExt cx="10717370" cy="2400896"/>
          </a:xfrm>
        </p:grpSpPr>
        <p:sp>
          <p:nvSpPr>
            <p:cNvPr id="34" name="Title 1"/>
            <p:cNvSpPr txBox="1">
              <a:spLocks/>
            </p:cNvSpPr>
            <p:nvPr/>
          </p:nvSpPr>
          <p:spPr>
            <a:xfrm>
              <a:off x="695008"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a:latin typeface="Arial-Rounded" pitchFamily="34" charset="0"/>
                  <a:ea typeface="Arial-Rounded" pitchFamily="34" charset="0"/>
                  <a:cs typeface="Arial-Rounded" pitchFamily="34" charset="0"/>
                </a:rPr>
                <a:t>	Ở góc vườn, cạnh gốc cau, khóm cúc nở hoa rực rỡ.</a:t>
              </a:r>
            </a:p>
          </p:txBody>
        </p:sp>
        <p:sp>
          <p:nvSpPr>
            <p:cNvPr id="35" name="Title 1"/>
            <p:cNvSpPr txBox="1">
              <a:spLocks/>
            </p:cNvSpPr>
            <p:nvPr/>
          </p:nvSpPr>
          <p:spPr>
            <a:xfrm>
              <a:off x="1862110" y="4950424"/>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oc</a:t>
              </a:r>
            </a:p>
          </p:txBody>
        </p:sp>
        <p:sp>
          <p:nvSpPr>
            <p:cNvPr id="15" name="Title 1"/>
            <p:cNvSpPr txBox="1">
              <a:spLocks/>
            </p:cNvSpPr>
            <p:nvPr/>
          </p:nvSpPr>
          <p:spPr>
            <a:xfrm>
              <a:off x="9329000" y="4950424"/>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uc</a:t>
              </a:r>
            </a:p>
          </p:txBody>
        </p:sp>
        <p:sp>
          <p:nvSpPr>
            <p:cNvPr id="17" name="Title 1"/>
            <p:cNvSpPr txBox="1">
              <a:spLocks/>
            </p:cNvSpPr>
            <p:nvPr/>
          </p:nvSpPr>
          <p:spPr>
            <a:xfrm>
              <a:off x="5703155" y="4950424"/>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ôc</a:t>
              </a:r>
            </a:p>
          </p:txBody>
        </p:sp>
        <p:sp>
          <p:nvSpPr>
            <p:cNvPr id="18" name="Title 1"/>
            <p:cNvSpPr txBox="1">
              <a:spLocks/>
            </p:cNvSpPr>
            <p:nvPr/>
          </p:nvSpPr>
          <p:spPr>
            <a:xfrm>
              <a:off x="1416234" y="5850232"/>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ưc</a:t>
              </a:r>
            </a:p>
          </p:txBody>
        </p:sp>
      </p:gr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chemeClr val="bg1"/>
                </a:solidFill>
                <a:latin typeface="Arial-Rounded" pitchFamily="34" charset="0"/>
                <a:ea typeface="Arial-Rounded" pitchFamily="34" charset="0"/>
                <a:cs typeface="Arial-Rounded" pitchFamily="34" charset="0"/>
              </a:rPr>
              <a:t>  oc  ôc  uc  ưc</a:t>
            </a: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2</a:t>
              </a: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2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867516" y="15432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oc</a:t>
            </a:r>
          </a:p>
        </p:txBody>
      </p:sp>
      <p:sp>
        <p:nvSpPr>
          <p:cNvPr id="8" name="Title 1"/>
          <p:cNvSpPr txBox="1">
            <a:spLocks/>
          </p:cNvSpPr>
          <p:nvPr/>
        </p:nvSpPr>
        <p:spPr>
          <a:xfrm>
            <a:off x="3924431" y="2881984"/>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latin typeface="Arial-Rounded" pitchFamily="34" charset="0"/>
                <a:ea typeface="Arial-Rounded" pitchFamily="34" charset="0"/>
                <a:cs typeface="Arial-Rounded" pitchFamily="34" charset="0"/>
              </a:rPr>
              <a:t>g</a:t>
            </a:r>
          </a:p>
        </p:txBody>
      </p:sp>
      <p:sp>
        <p:nvSpPr>
          <p:cNvPr id="9" name="Title 1"/>
          <p:cNvSpPr txBox="1">
            <a:spLocks/>
          </p:cNvSpPr>
          <p:nvPr/>
        </p:nvSpPr>
        <p:spPr>
          <a:xfrm>
            <a:off x="6121244" y="2881984"/>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FF0000"/>
                </a:solidFill>
                <a:latin typeface="Arial-Rounded" pitchFamily="34" charset="0"/>
                <a:ea typeface="Arial-Rounded" pitchFamily="34" charset="0"/>
                <a:cs typeface="Arial-Rounded" pitchFamily="34" charset="0"/>
              </a:rPr>
              <a:t>oc</a:t>
            </a:r>
          </a:p>
        </p:txBody>
      </p:sp>
      <p:sp>
        <p:nvSpPr>
          <p:cNvPr id="10" name="Title 1"/>
          <p:cNvSpPr txBox="1">
            <a:spLocks/>
          </p:cNvSpPr>
          <p:nvPr/>
        </p:nvSpPr>
        <p:spPr>
          <a:xfrm>
            <a:off x="3925738" y="4215485"/>
            <a:ext cx="4295089" cy="1575715"/>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latin typeface="Arial-Rounded" pitchFamily="34" charset="0"/>
                <a:ea typeface="Arial-Rounded" pitchFamily="34" charset="0"/>
                <a:cs typeface="Arial-Rounded" pitchFamily="34" charset="0"/>
              </a:rPr>
              <a:t>g</a:t>
            </a:r>
            <a:r>
              <a:rPr lang="en-US" sz="8800">
                <a:solidFill>
                  <a:srgbClr val="FF0000"/>
                </a:solidFill>
                <a:latin typeface="Arial-Rounded" pitchFamily="34" charset="0"/>
                <a:ea typeface="Arial-Rounded" pitchFamily="34" charset="0"/>
                <a:cs typeface="Arial-Rounded" pitchFamily="34" charset="0"/>
              </a:rPr>
              <a:t>oc</a:t>
            </a: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Đọc</a:t>
              </a:r>
            </a:p>
          </p:txBody>
        </p:sp>
        <p:sp>
          <p:nvSpPr>
            <p:cNvPr id="36" name="Oval 35"/>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3</a:t>
              </a:r>
            </a:p>
          </p:txBody>
        </p:sp>
      </p:grpSp>
      <p:sp>
        <p:nvSpPr>
          <p:cNvPr id="24" name="Title 1"/>
          <p:cNvSpPr txBox="1">
            <a:spLocks/>
          </p:cNvSpPr>
          <p:nvPr/>
        </p:nvSpPr>
        <p:spPr>
          <a:xfrm>
            <a:off x="4097387" y="15432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ôc</a:t>
            </a:r>
          </a:p>
        </p:txBody>
      </p:sp>
      <p:sp>
        <p:nvSpPr>
          <p:cNvPr id="26" name="Title 1"/>
          <p:cNvSpPr txBox="1">
            <a:spLocks/>
          </p:cNvSpPr>
          <p:nvPr/>
        </p:nvSpPr>
        <p:spPr>
          <a:xfrm>
            <a:off x="6309519" y="15432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uc</a:t>
            </a:r>
          </a:p>
        </p:txBody>
      </p:sp>
      <p:sp>
        <p:nvSpPr>
          <p:cNvPr id="11" name="Title 1"/>
          <p:cNvSpPr txBox="1">
            <a:spLocks/>
          </p:cNvSpPr>
          <p:nvPr/>
        </p:nvSpPr>
        <p:spPr>
          <a:xfrm>
            <a:off x="5300500" y="464820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latin typeface="Arial-Rounded"/>
                <a:ea typeface="Arial-Rounded"/>
                <a:cs typeface="Arial-Rounded"/>
              </a:rPr>
              <a:t>́</a:t>
            </a:r>
            <a:endParaRPr lang="en-US" sz="8800">
              <a:latin typeface="Arial-Rounded" pitchFamily="34" charset="0"/>
              <a:ea typeface="Arial-Rounded" pitchFamily="34" charset="0"/>
              <a:cs typeface="Arial-Rounded" pitchFamily="34" charset="0"/>
            </a:endParaRPr>
          </a:p>
        </p:txBody>
      </p:sp>
      <p:sp>
        <p:nvSpPr>
          <p:cNvPr id="12" name="Title 1"/>
          <p:cNvSpPr txBox="1">
            <a:spLocks/>
          </p:cNvSpPr>
          <p:nvPr/>
        </p:nvSpPr>
        <p:spPr>
          <a:xfrm>
            <a:off x="8519319" y="15240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ưc</a:t>
            </a: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24" grpId="0"/>
      <p:bldP spid="26"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a:latin typeface="Arial-Rounded" pitchFamily="34" charset="0"/>
                <a:ea typeface="Arial-Rounded" pitchFamily="34" charset="0"/>
                <a:cs typeface="Arial-Rounded" pitchFamily="34" charset="0"/>
              </a:rPr>
              <a:t>So sánh</a:t>
            </a:r>
          </a:p>
        </p:txBody>
      </p:sp>
      <p:sp>
        <p:nvSpPr>
          <p:cNvPr id="5" name="TextBox 4"/>
          <p:cNvSpPr txBox="1"/>
          <p:nvPr/>
        </p:nvSpPr>
        <p:spPr>
          <a:xfrm>
            <a:off x="480219" y="3536266"/>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oc</a:t>
            </a:r>
          </a:p>
        </p:txBody>
      </p:sp>
      <p:sp>
        <p:nvSpPr>
          <p:cNvPr id="6" name="TextBox 5"/>
          <p:cNvSpPr txBox="1"/>
          <p:nvPr/>
        </p:nvSpPr>
        <p:spPr>
          <a:xfrm>
            <a:off x="3356769" y="3536266"/>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ôc</a:t>
            </a:r>
          </a:p>
        </p:txBody>
      </p:sp>
      <p:sp>
        <p:nvSpPr>
          <p:cNvPr id="7" name="TextBox 6"/>
          <p:cNvSpPr txBox="1"/>
          <p:nvPr/>
        </p:nvSpPr>
        <p:spPr>
          <a:xfrm>
            <a:off x="6237288" y="3536266"/>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uc</a:t>
            </a:r>
          </a:p>
        </p:txBody>
      </p:sp>
      <p:sp>
        <p:nvSpPr>
          <p:cNvPr id="8" name="TextBox 7"/>
          <p:cNvSpPr txBox="1"/>
          <p:nvPr/>
        </p:nvSpPr>
        <p:spPr>
          <a:xfrm>
            <a:off x="861219" y="3536266"/>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c</a:t>
            </a:r>
          </a:p>
        </p:txBody>
      </p:sp>
      <p:sp>
        <p:nvSpPr>
          <p:cNvPr id="9" name="TextBox 8"/>
          <p:cNvSpPr txBox="1"/>
          <p:nvPr/>
        </p:nvSpPr>
        <p:spPr>
          <a:xfrm>
            <a:off x="3756819" y="3536266"/>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c</a:t>
            </a:r>
          </a:p>
        </p:txBody>
      </p:sp>
      <p:sp>
        <p:nvSpPr>
          <p:cNvPr id="10" name="TextBox 9"/>
          <p:cNvSpPr txBox="1"/>
          <p:nvPr/>
        </p:nvSpPr>
        <p:spPr>
          <a:xfrm>
            <a:off x="6637338" y="3536266"/>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c</a:t>
            </a:r>
          </a:p>
        </p:txBody>
      </p:sp>
      <p:sp>
        <p:nvSpPr>
          <p:cNvPr id="11" name="TextBox 10"/>
          <p:cNvSpPr txBox="1"/>
          <p:nvPr/>
        </p:nvSpPr>
        <p:spPr>
          <a:xfrm>
            <a:off x="156369" y="3538221"/>
            <a:ext cx="2552700" cy="1862048"/>
          </a:xfrm>
          <a:prstGeom prst="rect">
            <a:avLst/>
          </a:prstGeom>
          <a:noFill/>
        </p:spPr>
        <p:txBody>
          <a:bodyPr wrap="square" rtlCol="0">
            <a:spAutoFit/>
          </a:bodyPr>
          <a:lstStyle/>
          <a:p>
            <a:pPr algn="ctr"/>
            <a:r>
              <a:rPr lang="en-US" sz="11500">
                <a:solidFill>
                  <a:srgbClr val="7030A0"/>
                </a:solidFill>
                <a:latin typeface="Arial-Rounded" pitchFamily="34" charset="0"/>
                <a:ea typeface="Arial-Rounded" pitchFamily="34" charset="0"/>
                <a:cs typeface="Arial-Rounded" pitchFamily="34" charset="0"/>
              </a:rPr>
              <a:t>o</a:t>
            </a:r>
          </a:p>
        </p:txBody>
      </p:sp>
      <p:sp>
        <p:nvSpPr>
          <p:cNvPr id="12" name="TextBox 11"/>
          <p:cNvSpPr txBox="1"/>
          <p:nvPr/>
        </p:nvSpPr>
        <p:spPr>
          <a:xfrm>
            <a:off x="3032919" y="3538221"/>
            <a:ext cx="2552700" cy="1862048"/>
          </a:xfrm>
          <a:prstGeom prst="rect">
            <a:avLst/>
          </a:prstGeom>
          <a:noFill/>
        </p:spPr>
        <p:txBody>
          <a:bodyPr wrap="square" rtlCol="0">
            <a:spAutoFit/>
          </a:bodyPr>
          <a:lstStyle/>
          <a:p>
            <a:pPr algn="ctr"/>
            <a:r>
              <a:rPr lang="en-US" sz="11500">
                <a:solidFill>
                  <a:srgbClr val="00B0F0"/>
                </a:solidFill>
                <a:latin typeface="Arial-Rounded" pitchFamily="34" charset="0"/>
                <a:ea typeface="Arial-Rounded" pitchFamily="34" charset="0"/>
                <a:cs typeface="Arial-Rounded" pitchFamily="34" charset="0"/>
              </a:rPr>
              <a:t>ô</a:t>
            </a:r>
          </a:p>
        </p:txBody>
      </p:sp>
      <p:sp>
        <p:nvSpPr>
          <p:cNvPr id="13" name="TextBox 12"/>
          <p:cNvSpPr txBox="1"/>
          <p:nvPr/>
        </p:nvSpPr>
        <p:spPr>
          <a:xfrm>
            <a:off x="5909469" y="3538221"/>
            <a:ext cx="2552700" cy="1862048"/>
          </a:xfrm>
          <a:prstGeom prst="rect">
            <a:avLst/>
          </a:prstGeom>
          <a:noFill/>
        </p:spPr>
        <p:txBody>
          <a:bodyPr wrap="square" rtlCol="0">
            <a:spAutoFit/>
          </a:bodyPr>
          <a:lstStyle/>
          <a:p>
            <a:pPr algn="ctr"/>
            <a:r>
              <a:rPr lang="en-US" sz="11500">
                <a:solidFill>
                  <a:srgbClr val="FFFF00"/>
                </a:solidFill>
                <a:latin typeface="Arial-Rounded" pitchFamily="34" charset="0"/>
                <a:ea typeface="Arial-Rounded" pitchFamily="34" charset="0"/>
                <a:cs typeface="Arial-Rounded" pitchFamily="34" charset="0"/>
              </a:rPr>
              <a:t>u</a:t>
            </a:r>
          </a:p>
        </p:txBody>
      </p:sp>
      <p:sp>
        <p:nvSpPr>
          <p:cNvPr id="14" name="TextBox 13"/>
          <p:cNvSpPr txBox="1"/>
          <p:nvPr/>
        </p:nvSpPr>
        <p:spPr>
          <a:xfrm>
            <a:off x="9151938" y="3557271"/>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ưc</a:t>
            </a:r>
          </a:p>
        </p:txBody>
      </p:sp>
      <p:sp>
        <p:nvSpPr>
          <p:cNvPr id="15" name="TextBox 14"/>
          <p:cNvSpPr txBox="1"/>
          <p:nvPr/>
        </p:nvSpPr>
        <p:spPr>
          <a:xfrm>
            <a:off x="9551988" y="3557271"/>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c</a:t>
            </a:r>
          </a:p>
        </p:txBody>
      </p:sp>
      <p:sp>
        <p:nvSpPr>
          <p:cNvPr id="16" name="TextBox 15"/>
          <p:cNvSpPr txBox="1"/>
          <p:nvPr/>
        </p:nvSpPr>
        <p:spPr>
          <a:xfrm>
            <a:off x="8816976" y="3557271"/>
            <a:ext cx="2552700" cy="1862048"/>
          </a:xfrm>
          <a:prstGeom prst="rect">
            <a:avLst/>
          </a:prstGeom>
          <a:noFill/>
        </p:spPr>
        <p:txBody>
          <a:bodyPr wrap="square" rtlCol="0">
            <a:spAutoFit/>
          </a:bodyPr>
          <a:lstStyle/>
          <a:p>
            <a:pPr algn="ctr"/>
            <a:r>
              <a:rPr lang="en-US" sz="11500">
                <a:solidFill>
                  <a:srgbClr val="00B050"/>
                </a:solidFill>
                <a:latin typeface="Arial-Rounded" pitchFamily="34" charset="0"/>
                <a:ea typeface="Arial-Rounded" pitchFamily="34" charset="0"/>
                <a:cs typeface="Arial-Rounded" pitchFamily="34" charset="0"/>
              </a:rPr>
              <a:t>ư</a:t>
            </a:r>
          </a:p>
        </p:txBody>
      </p:sp>
    </p:spTree>
    <p:extLst>
      <p:ext uri="{BB962C8B-B14F-4D97-AF65-F5344CB8AC3E}">
        <p14:creationId xmlns:p14="http://schemas.microsoft.com/office/powerpoint/2010/main" val="927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3" grpId="0"/>
      <p:bldP spid="14" grpId="0" animBg="1"/>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0831"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học</a:t>
            </a:r>
          </a:p>
        </p:txBody>
      </p:sp>
      <p:sp>
        <p:nvSpPr>
          <p:cNvPr id="3" name="Title 1"/>
          <p:cNvSpPr txBox="1">
            <a:spLocks/>
          </p:cNvSpPr>
          <p:nvPr/>
        </p:nvSpPr>
        <p:spPr>
          <a:xfrm>
            <a:off x="937419" y="535236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sóc</a:t>
            </a:r>
          </a:p>
        </p:txBody>
      </p:sp>
      <p:sp>
        <p:nvSpPr>
          <p:cNvPr id="4" name="Title 1"/>
          <p:cNvSpPr txBox="1">
            <a:spLocks/>
          </p:cNvSpPr>
          <p:nvPr/>
        </p:nvSpPr>
        <p:spPr>
          <a:xfrm>
            <a:off x="2594769" y="5352365"/>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cốc</a:t>
            </a:r>
          </a:p>
        </p:txBody>
      </p:sp>
      <p:sp>
        <p:nvSpPr>
          <p:cNvPr id="5" name="Title 1"/>
          <p:cNvSpPr txBox="1">
            <a:spLocks/>
          </p:cNvSpPr>
          <p:nvPr/>
        </p:nvSpPr>
        <p:spPr>
          <a:xfrm>
            <a:off x="5286729"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chục</a:t>
            </a:r>
          </a:p>
        </p:txBody>
      </p:sp>
      <p:sp>
        <p:nvSpPr>
          <p:cNvPr id="6" name="Title 1"/>
          <p:cNvSpPr txBox="1">
            <a:spLocks/>
          </p:cNvSpPr>
          <p:nvPr/>
        </p:nvSpPr>
        <p:spPr>
          <a:xfrm>
            <a:off x="6929251"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cúc</a:t>
            </a:r>
          </a:p>
        </p:txBody>
      </p:sp>
      <p:sp>
        <p:nvSpPr>
          <p:cNvPr id="7" name="Title 1"/>
          <p:cNvSpPr txBox="1">
            <a:spLocks/>
          </p:cNvSpPr>
          <p:nvPr/>
        </p:nvSpPr>
        <p:spPr>
          <a:xfrm>
            <a:off x="8309769"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đức</a:t>
            </a:r>
          </a:p>
        </p:txBody>
      </p:sp>
      <p:sp>
        <p:nvSpPr>
          <p:cNvPr id="8" name="Title 1"/>
          <p:cNvSpPr txBox="1">
            <a:spLocks/>
          </p:cNvSpPr>
          <p:nvPr/>
        </p:nvSpPr>
        <p:spPr>
          <a:xfrm>
            <a:off x="256426"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oc</a:t>
            </a:r>
          </a:p>
        </p:txBody>
      </p:sp>
      <p:sp>
        <p:nvSpPr>
          <p:cNvPr id="9" name="Title 1"/>
          <p:cNvSpPr txBox="1">
            <a:spLocks/>
          </p:cNvSpPr>
          <p:nvPr/>
        </p:nvSpPr>
        <p:spPr>
          <a:xfrm>
            <a:off x="1566069"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oc</a:t>
            </a:r>
          </a:p>
        </p:txBody>
      </p:sp>
      <p:sp>
        <p:nvSpPr>
          <p:cNvPr id="10" name="Title 1"/>
          <p:cNvSpPr txBox="1">
            <a:spLocks/>
          </p:cNvSpPr>
          <p:nvPr/>
        </p:nvSpPr>
        <p:spPr>
          <a:xfrm>
            <a:off x="2914083"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ôc</a:t>
            </a:r>
          </a:p>
        </p:txBody>
      </p:sp>
      <p:sp>
        <p:nvSpPr>
          <p:cNvPr id="11" name="Title 1"/>
          <p:cNvSpPr txBox="1">
            <a:spLocks/>
          </p:cNvSpPr>
          <p:nvPr/>
        </p:nvSpPr>
        <p:spPr>
          <a:xfrm>
            <a:off x="5895226"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uc</a:t>
            </a:r>
          </a:p>
        </p:txBody>
      </p:sp>
      <p:sp>
        <p:nvSpPr>
          <p:cNvPr id="12" name="Title 1"/>
          <p:cNvSpPr txBox="1">
            <a:spLocks/>
          </p:cNvSpPr>
          <p:nvPr/>
        </p:nvSpPr>
        <p:spPr>
          <a:xfrm>
            <a:off x="7347447"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uc</a:t>
            </a:r>
          </a:p>
        </p:txBody>
      </p:sp>
      <p:sp>
        <p:nvSpPr>
          <p:cNvPr id="13" name="Title 1"/>
          <p:cNvSpPr txBox="1">
            <a:spLocks/>
          </p:cNvSpPr>
          <p:nvPr/>
        </p:nvSpPr>
        <p:spPr>
          <a:xfrm>
            <a:off x="8876775"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ưc</a:t>
            </a:r>
          </a:p>
        </p:txBody>
      </p:sp>
      <p:sp>
        <p:nvSpPr>
          <p:cNvPr id="21" name="Title 1"/>
          <p:cNvSpPr txBox="1">
            <a:spLocks/>
          </p:cNvSpPr>
          <p:nvPr/>
        </p:nvSpPr>
        <p:spPr>
          <a:xfrm>
            <a:off x="9917304"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mực</a:t>
            </a:r>
          </a:p>
        </p:txBody>
      </p:sp>
      <p:sp>
        <p:nvSpPr>
          <p:cNvPr id="22" name="Title 1"/>
          <p:cNvSpPr txBox="1">
            <a:spLocks/>
          </p:cNvSpPr>
          <p:nvPr/>
        </p:nvSpPr>
        <p:spPr>
          <a:xfrm>
            <a:off x="10560510"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ưc</a:t>
            </a:r>
          </a:p>
        </p:txBody>
      </p:sp>
      <p:sp>
        <p:nvSpPr>
          <p:cNvPr id="23" name="Title 1"/>
          <p:cNvSpPr txBox="1">
            <a:spLocks/>
          </p:cNvSpPr>
          <p:nvPr/>
        </p:nvSpPr>
        <p:spPr>
          <a:xfrm>
            <a:off x="3990226" y="5357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lộc</a:t>
            </a:r>
          </a:p>
        </p:txBody>
      </p:sp>
      <p:sp>
        <p:nvSpPr>
          <p:cNvPr id="24" name="Title 1"/>
          <p:cNvSpPr txBox="1">
            <a:spLocks/>
          </p:cNvSpPr>
          <p:nvPr/>
        </p:nvSpPr>
        <p:spPr>
          <a:xfrm>
            <a:off x="4237876"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ôc</a:t>
            </a:r>
          </a:p>
        </p:txBody>
      </p:sp>
      <p:pic>
        <p:nvPicPr>
          <p:cNvPr id="15" name="Picture 2" descr="GIẢI MÃ GIẤC MƠ VỀ SÓC - BÁO HIỆU ĐIỀM GÌ? - Simphongthuyvietnam.vn - TOP 1  Việt Nam về SIM Phong Thủ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1462" y="156990"/>
            <a:ext cx="6056218" cy="45421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Vì sao cốc làm bằng sứ được ưu ái hơn cốc thủy ti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7555" y="156990"/>
            <a:ext cx="4604032" cy="4604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Lộc - Bud | Lộc là chồi non bè bỏng của cây. Lộc tượng trưng… | Flick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2468" y="210895"/>
            <a:ext cx="3412595" cy="455012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Lý thuyết các số tròn chục toán 1 - Toan123.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2770" y="50757"/>
            <a:ext cx="3652562" cy="475462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Ý nghĩa hoa cúc trắng, cách trồng và chăm só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5265" y="457201"/>
            <a:ext cx="7651238" cy="43038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Khuy áo, cúc áo bằng nhựa hình tròn nhiều màu | Shopee Việt Nam"/>
          <p:cNvPicPr>
            <a:picLocks noChangeAspect="1" noChangeArrowheads="1"/>
          </p:cNvPicPr>
          <p:nvPr/>
        </p:nvPicPr>
        <p:blipFill rotWithShape="1">
          <a:blip r:embed="rId8">
            <a:extLst>
              <a:ext uri="{28A0092B-C50C-407E-A947-70E740481C1C}">
                <a14:useLocalDpi xmlns:a14="http://schemas.microsoft.com/office/drawing/2010/main" val="0"/>
              </a:ext>
            </a:extLst>
          </a:blip>
          <a:srcRect t="12316" b="15472"/>
          <a:stretch/>
        </p:blipFill>
        <p:spPr bwMode="auto">
          <a:xfrm>
            <a:off x="2679964" y="210894"/>
            <a:ext cx="6661840" cy="481060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ộ Mực ống – Wikipedia tiếng Việ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4915" y="156990"/>
            <a:ext cx="6451937" cy="483895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ực viết máy Queen – Taipoz"/>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2732"/>
          <a:stretch/>
        </p:blipFill>
        <p:spPr bwMode="auto">
          <a:xfrm>
            <a:off x="2878393" y="156990"/>
            <a:ext cx="6215595" cy="4802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18"/>
                                        </p:tgtEl>
                                      </p:cBhvr>
                                    </p:animEffect>
                                    <p:set>
                                      <p:cBhvr>
                                        <p:cTn id="83" dur="1" fill="hold">
                                          <p:stCondLst>
                                            <p:cond delay="499"/>
                                          </p:stCondLst>
                                        </p:cTn>
                                        <p:tgtEl>
                                          <p:spTgt spid="18"/>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6">
                                            <p:txEl>
                                              <p:pRg st="0" end="0"/>
                                            </p:txEl>
                                          </p:spTgt>
                                        </p:tgtEl>
                                        <p:attrNameLst>
                                          <p:attrName>style.visibility</p:attrName>
                                        </p:attrNameLst>
                                      </p:cBhvr>
                                      <p:to>
                                        <p:strVal val="visible"/>
                                      </p:to>
                                    </p:set>
                                    <p:animEffect transition="in" filter="fade">
                                      <p:cBhvr>
                                        <p:cTn id="88" dur="500"/>
                                        <p:tgtEl>
                                          <p:spTgt spid="6">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500"/>
                                        <p:tgtEl>
                                          <p:spTgt spid="19"/>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500"/>
                                        <p:tgtEl>
                                          <p:spTgt spid="19"/>
                                        </p:tgtEl>
                                      </p:cBhvr>
                                    </p:animEffect>
                                    <p:set>
                                      <p:cBhvr>
                                        <p:cTn id="98" dur="1" fill="hold">
                                          <p:stCondLst>
                                            <p:cond delay="499"/>
                                          </p:stCondLst>
                                        </p:cTn>
                                        <p:tgtEl>
                                          <p:spTgt spid="19"/>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500"/>
                                        <p:tgtEl>
                                          <p:spTgt spid="20"/>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nodeType="clickEffect">
                                  <p:stCondLst>
                                    <p:cond delay="0"/>
                                  </p:stCondLst>
                                  <p:childTnLst>
                                    <p:animEffect transition="out" filter="fade">
                                      <p:cBhvr>
                                        <p:cTn id="107" dur="500"/>
                                        <p:tgtEl>
                                          <p:spTgt spid="20"/>
                                        </p:tgtEl>
                                      </p:cBhvr>
                                    </p:animEffect>
                                    <p:set>
                                      <p:cBhvr>
                                        <p:cTn id="108" dur="1" fill="hold">
                                          <p:stCondLst>
                                            <p:cond delay="499"/>
                                          </p:stCondLst>
                                        </p:cTn>
                                        <p:tgtEl>
                                          <p:spTgt spid="20"/>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1"/>
                                        </p:tgtEl>
                                        <p:attrNameLst>
                                          <p:attrName>style.visibility</p:attrName>
                                        </p:attrNameLst>
                                      </p:cBhvr>
                                      <p:to>
                                        <p:strVal val="visible"/>
                                      </p:to>
                                    </p:set>
                                    <p:animEffect transition="in" filter="fade">
                                      <p:cBhvr>
                                        <p:cTn id="113" dur="500"/>
                                        <p:tgtEl>
                                          <p:spTgt spid="11"/>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fade">
                                      <p:cBhvr>
                                        <p:cTn id="116" dur="500"/>
                                        <p:tgtEl>
                                          <p:spTgt spid="12"/>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7"/>
                                        </p:tgtEl>
                                        <p:attrNameLst>
                                          <p:attrName>style.visibility</p:attrName>
                                        </p:attrNameLst>
                                      </p:cBhvr>
                                      <p:to>
                                        <p:strVal val="visible"/>
                                      </p:to>
                                    </p:set>
                                    <p:animEffect transition="in" filter="fade">
                                      <p:cBhvr>
                                        <p:cTn id="121" dur="500"/>
                                        <p:tgtEl>
                                          <p:spTgt spid="7"/>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fade">
                                      <p:cBhvr>
                                        <p:cTn id="126" dur="500"/>
                                        <p:tgtEl>
                                          <p:spTgt spid="21"/>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1038"/>
                                        </p:tgtEl>
                                        <p:attrNameLst>
                                          <p:attrName>style.visibility</p:attrName>
                                        </p:attrNameLst>
                                      </p:cBhvr>
                                      <p:to>
                                        <p:strVal val="visible"/>
                                      </p:to>
                                    </p:set>
                                    <p:animEffect transition="in" filter="fade">
                                      <p:cBhvr>
                                        <p:cTn id="131" dur="500"/>
                                        <p:tgtEl>
                                          <p:spTgt spid="1038"/>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nodeType="clickEffect">
                                  <p:stCondLst>
                                    <p:cond delay="0"/>
                                  </p:stCondLst>
                                  <p:childTnLst>
                                    <p:animEffect transition="out" filter="fade">
                                      <p:cBhvr>
                                        <p:cTn id="135" dur="500"/>
                                        <p:tgtEl>
                                          <p:spTgt spid="1038"/>
                                        </p:tgtEl>
                                      </p:cBhvr>
                                    </p:animEffect>
                                    <p:set>
                                      <p:cBhvr>
                                        <p:cTn id="136" dur="1" fill="hold">
                                          <p:stCondLst>
                                            <p:cond delay="499"/>
                                          </p:stCondLst>
                                        </p:cTn>
                                        <p:tgtEl>
                                          <p:spTgt spid="1038"/>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1040"/>
                                        </p:tgtEl>
                                        <p:attrNameLst>
                                          <p:attrName>style.visibility</p:attrName>
                                        </p:attrNameLst>
                                      </p:cBhvr>
                                      <p:to>
                                        <p:strVal val="visible"/>
                                      </p:to>
                                    </p:set>
                                    <p:animEffect transition="in" filter="fade">
                                      <p:cBhvr>
                                        <p:cTn id="141" dur="500"/>
                                        <p:tgtEl>
                                          <p:spTgt spid="1040"/>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xit" presetSubtype="0" fill="hold" nodeType="clickEffect">
                                  <p:stCondLst>
                                    <p:cond delay="0"/>
                                  </p:stCondLst>
                                  <p:childTnLst>
                                    <p:animEffect transition="out" filter="fade">
                                      <p:cBhvr>
                                        <p:cTn id="145" dur="500"/>
                                        <p:tgtEl>
                                          <p:spTgt spid="1040"/>
                                        </p:tgtEl>
                                      </p:cBhvr>
                                    </p:animEffect>
                                    <p:set>
                                      <p:cBhvr>
                                        <p:cTn id="146" dur="1" fill="hold">
                                          <p:stCondLst>
                                            <p:cond delay="499"/>
                                          </p:stCondLst>
                                        </p:cTn>
                                        <p:tgtEl>
                                          <p:spTgt spid="1040"/>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13"/>
                                        </p:tgtEl>
                                        <p:attrNameLst>
                                          <p:attrName>style.visibility</p:attrName>
                                        </p:attrNameLst>
                                      </p:cBhvr>
                                      <p:to>
                                        <p:strVal val="visible"/>
                                      </p:to>
                                    </p:set>
                                    <p:animEffect transition="in" filter="fade">
                                      <p:cBhvr>
                                        <p:cTn id="151" dur="500"/>
                                        <p:tgtEl>
                                          <p:spTgt spid="13"/>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2"/>
                                        </p:tgtEl>
                                        <p:attrNameLst>
                                          <p:attrName>style.visibility</p:attrName>
                                        </p:attrNameLst>
                                      </p:cBhvr>
                                      <p:to>
                                        <p:strVal val="visible"/>
                                      </p:to>
                                    </p:set>
                                    <p:animEffect transition="in" filter="fade">
                                      <p:cBhvr>
                                        <p:cTn id="1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0" grpId="0"/>
      <p:bldP spid="11" grpId="0"/>
      <p:bldP spid="12" grpId="0"/>
      <p:bldP spid="13" grpId="0"/>
      <p:bldP spid="21" grpId="0"/>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39913" y="2408237"/>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a:solidFill>
                  <a:srgbClr val="0070C0"/>
                </a:solidFill>
                <a:latin typeface="DomCasual" pitchFamily="18" charset="0"/>
                <a:ea typeface="DomCasual" pitchFamily="18" charset="0"/>
                <a:cs typeface="DomCasual" pitchFamily="18" charset="0"/>
              </a:rPr>
              <a:t>Thư giãn nào!</a:t>
            </a:r>
          </a:p>
        </p:txBody>
      </p:sp>
    </p:spTree>
    <p:extLst>
      <p:ext uri="{BB962C8B-B14F-4D97-AF65-F5344CB8AC3E}">
        <p14:creationId xmlns:p14="http://schemas.microsoft.com/office/powerpoint/2010/main" val="2943438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415" y="103489"/>
            <a:ext cx="7512417" cy="4544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itle 1"/>
          <p:cNvSpPr txBox="1">
            <a:spLocks/>
          </p:cNvSpPr>
          <p:nvPr/>
        </p:nvSpPr>
        <p:spPr>
          <a:xfrm>
            <a:off x="-300831"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học</a:t>
            </a:r>
          </a:p>
        </p:txBody>
      </p:sp>
      <p:sp>
        <p:nvSpPr>
          <p:cNvPr id="26" name="Title 1"/>
          <p:cNvSpPr txBox="1">
            <a:spLocks/>
          </p:cNvSpPr>
          <p:nvPr/>
        </p:nvSpPr>
        <p:spPr>
          <a:xfrm>
            <a:off x="937419" y="535236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sóc</a:t>
            </a:r>
          </a:p>
        </p:txBody>
      </p:sp>
      <p:sp>
        <p:nvSpPr>
          <p:cNvPr id="27" name="Title 1"/>
          <p:cNvSpPr txBox="1">
            <a:spLocks/>
          </p:cNvSpPr>
          <p:nvPr/>
        </p:nvSpPr>
        <p:spPr>
          <a:xfrm>
            <a:off x="2594769" y="5352365"/>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cốc</a:t>
            </a:r>
          </a:p>
        </p:txBody>
      </p:sp>
      <p:sp>
        <p:nvSpPr>
          <p:cNvPr id="28" name="Title 1"/>
          <p:cNvSpPr txBox="1">
            <a:spLocks/>
          </p:cNvSpPr>
          <p:nvPr/>
        </p:nvSpPr>
        <p:spPr>
          <a:xfrm>
            <a:off x="5286729"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chục</a:t>
            </a:r>
          </a:p>
        </p:txBody>
      </p:sp>
      <p:sp>
        <p:nvSpPr>
          <p:cNvPr id="29" name="Title 1"/>
          <p:cNvSpPr txBox="1">
            <a:spLocks/>
          </p:cNvSpPr>
          <p:nvPr/>
        </p:nvSpPr>
        <p:spPr>
          <a:xfrm>
            <a:off x="6929251"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cúc</a:t>
            </a:r>
          </a:p>
        </p:txBody>
      </p:sp>
      <p:sp>
        <p:nvSpPr>
          <p:cNvPr id="30" name="Title 1"/>
          <p:cNvSpPr txBox="1">
            <a:spLocks/>
          </p:cNvSpPr>
          <p:nvPr/>
        </p:nvSpPr>
        <p:spPr>
          <a:xfrm>
            <a:off x="8309769"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đức</a:t>
            </a:r>
          </a:p>
        </p:txBody>
      </p:sp>
      <p:sp>
        <p:nvSpPr>
          <p:cNvPr id="31" name="Title 1"/>
          <p:cNvSpPr txBox="1">
            <a:spLocks/>
          </p:cNvSpPr>
          <p:nvPr/>
        </p:nvSpPr>
        <p:spPr>
          <a:xfrm>
            <a:off x="256426"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oc</a:t>
            </a:r>
          </a:p>
        </p:txBody>
      </p:sp>
      <p:sp>
        <p:nvSpPr>
          <p:cNvPr id="32" name="Title 1"/>
          <p:cNvSpPr txBox="1">
            <a:spLocks/>
          </p:cNvSpPr>
          <p:nvPr/>
        </p:nvSpPr>
        <p:spPr>
          <a:xfrm>
            <a:off x="1566069"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oc</a:t>
            </a:r>
          </a:p>
        </p:txBody>
      </p:sp>
      <p:sp>
        <p:nvSpPr>
          <p:cNvPr id="33" name="Title 1"/>
          <p:cNvSpPr txBox="1">
            <a:spLocks/>
          </p:cNvSpPr>
          <p:nvPr/>
        </p:nvSpPr>
        <p:spPr>
          <a:xfrm>
            <a:off x="2914083"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ôc</a:t>
            </a:r>
          </a:p>
        </p:txBody>
      </p:sp>
      <p:sp>
        <p:nvSpPr>
          <p:cNvPr id="34" name="Title 1"/>
          <p:cNvSpPr txBox="1">
            <a:spLocks/>
          </p:cNvSpPr>
          <p:nvPr/>
        </p:nvSpPr>
        <p:spPr>
          <a:xfrm>
            <a:off x="5895226"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uc</a:t>
            </a:r>
          </a:p>
        </p:txBody>
      </p:sp>
      <p:sp>
        <p:nvSpPr>
          <p:cNvPr id="35" name="Title 1"/>
          <p:cNvSpPr txBox="1">
            <a:spLocks/>
          </p:cNvSpPr>
          <p:nvPr/>
        </p:nvSpPr>
        <p:spPr>
          <a:xfrm>
            <a:off x="7347447"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uc</a:t>
            </a:r>
          </a:p>
        </p:txBody>
      </p:sp>
      <p:sp>
        <p:nvSpPr>
          <p:cNvPr id="36" name="Title 1"/>
          <p:cNvSpPr txBox="1">
            <a:spLocks/>
          </p:cNvSpPr>
          <p:nvPr/>
        </p:nvSpPr>
        <p:spPr>
          <a:xfrm>
            <a:off x="8876775"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ưc</a:t>
            </a:r>
          </a:p>
        </p:txBody>
      </p:sp>
      <p:sp>
        <p:nvSpPr>
          <p:cNvPr id="37" name="Title 1"/>
          <p:cNvSpPr txBox="1">
            <a:spLocks/>
          </p:cNvSpPr>
          <p:nvPr/>
        </p:nvSpPr>
        <p:spPr>
          <a:xfrm>
            <a:off x="9917304"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mực</a:t>
            </a:r>
          </a:p>
        </p:txBody>
      </p:sp>
      <p:sp>
        <p:nvSpPr>
          <p:cNvPr id="38" name="Title 1"/>
          <p:cNvSpPr txBox="1">
            <a:spLocks/>
          </p:cNvSpPr>
          <p:nvPr/>
        </p:nvSpPr>
        <p:spPr>
          <a:xfrm>
            <a:off x="10560510"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ưc</a:t>
            </a:r>
          </a:p>
        </p:txBody>
      </p:sp>
      <p:sp>
        <p:nvSpPr>
          <p:cNvPr id="39" name="Title 1"/>
          <p:cNvSpPr txBox="1">
            <a:spLocks/>
          </p:cNvSpPr>
          <p:nvPr/>
        </p:nvSpPr>
        <p:spPr>
          <a:xfrm>
            <a:off x="3990226" y="5357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lộc</a:t>
            </a:r>
          </a:p>
        </p:txBody>
      </p:sp>
      <p:sp>
        <p:nvSpPr>
          <p:cNvPr id="40" name="Title 1"/>
          <p:cNvSpPr txBox="1">
            <a:spLocks/>
          </p:cNvSpPr>
          <p:nvPr/>
        </p:nvSpPr>
        <p:spPr>
          <a:xfrm>
            <a:off x="4237876"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ôc</a:t>
            </a:r>
          </a:p>
        </p:txBody>
      </p:sp>
    </p:spTree>
    <p:extLst>
      <p:ext uri="{BB962C8B-B14F-4D97-AF65-F5344CB8AC3E}">
        <p14:creationId xmlns:p14="http://schemas.microsoft.com/office/powerpoint/2010/main" val="3445718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latin typeface="Arial-Rounded" pitchFamily="34" charset="0"/>
                <a:ea typeface="Arial-Rounded" pitchFamily="34" charset="0"/>
                <a:cs typeface="Arial-Rounded" pitchFamily="34" charset="0"/>
              </a:rPr>
              <a:t>con sóc</a:t>
            </a:r>
          </a:p>
        </p:txBody>
      </p:sp>
      <p:sp>
        <p:nvSpPr>
          <p:cNvPr id="7" name="Title 1"/>
          <p:cNvSpPr txBox="1">
            <a:spLocks/>
          </p:cNvSpPr>
          <p:nvPr/>
        </p:nvSpPr>
        <p:spPr>
          <a:xfrm>
            <a:off x="6326449" y="5127724"/>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oc</a:t>
            </a:r>
          </a:p>
        </p:txBody>
      </p:sp>
      <p:pic>
        <p:nvPicPr>
          <p:cNvPr id="5" name="Picture 2" descr="GIẢI MÃ GIẤC MƠ VỀ SÓC - BÁO HIỆU ĐIỀM GÌ? - Simphongthuyvietnam.vn - TOP 1  Việt Nam về SIM Phong Thủ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757" y="156990"/>
            <a:ext cx="6056218" cy="454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latin typeface="Arial-Rounded" pitchFamily="34" charset="0"/>
                <a:ea typeface="Arial-Rounded" pitchFamily="34" charset="0"/>
                <a:cs typeface="Arial-Rounded" pitchFamily="34" charset="0"/>
              </a:rPr>
              <a:t>cái cốc</a:t>
            </a:r>
          </a:p>
        </p:txBody>
      </p:sp>
      <p:sp>
        <p:nvSpPr>
          <p:cNvPr id="6" name="Title 1"/>
          <p:cNvSpPr txBox="1">
            <a:spLocks/>
          </p:cNvSpPr>
          <p:nvPr/>
        </p:nvSpPr>
        <p:spPr>
          <a:xfrm>
            <a:off x="6195219" y="5439504"/>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ôc</a:t>
            </a:r>
          </a:p>
        </p:txBody>
      </p:sp>
      <p:pic>
        <p:nvPicPr>
          <p:cNvPr id="7" name="Picture 4" descr="Vì sao cốc làm bằng sứ được ưu ái hơn cốc thủy ti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0803" y="381000"/>
            <a:ext cx="4604032" cy="4604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1308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latin typeface="Arial-Rounded" pitchFamily="34" charset="0"/>
                <a:ea typeface="Arial-Rounded" pitchFamily="34" charset="0"/>
                <a:cs typeface="Arial-Rounded" pitchFamily="34" charset="0"/>
              </a:rPr>
              <a:t>máy xúc</a:t>
            </a:r>
          </a:p>
        </p:txBody>
      </p:sp>
      <p:sp>
        <p:nvSpPr>
          <p:cNvPr id="5" name="Title 1"/>
          <p:cNvSpPr txBox="1">
            <a:spLocks/>
          </p:cNvSpPr>
          <p:nvPr/>
        </p:nvSpPr>
        <p:spPr>
          <a:xfrm>
            <a:off x="6246927" y="5564481"/>
            <a:ext cx="230505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uc</a:t>
            </a:r>
          </a:p>
        </p:txBody>
      </p:sp>
      <p:pic>
        <p:nvPicPr>
          <p:cNvPr id="3074" name="Picture 2" descr="MÁY XÚC ĐẤT | XE TẢI TO | NHẠC THIẾU NHI SÔI ĐỘNG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919" y="381000"/>
            <a:ext cx="8327300" cy="468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1308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latin typeface="Arial-Rounded" pitchFamily="34" charset="0"/>
                <a:ea typeface="Arial-Rounded" pitchFamily="34" charset="0"/>
                <a:cs typeface="Arial-Rounded" pitchFamily="34" charset="0"/>
              </a:rPr>
              <a:t>con mực</a:t>
            </a:r>
          </a:p>
        </p:txBody>
      </p:sp>
      <p:sp>
        <p:nvSpPr>
          <p:cNvPr id="5" name="Title 1"/>
          <p:cNvSpPr txBox="1">
            <a:spLocks/>
          </p:cNvSpPr>
          <p:nvPr/>
        </p:nvSpPr>
        <p:spPr>
          <a:xfrm>
            <a:off x="6265977" y="5564481"/>
            <a:ext cx="230505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ưc</a:t>
            </a:r>
          </a:p>
        </p:txBody>
      </p:sp>
      <p:pic>
        <p:nvPicPr>
          <p:cNvPr id="6" name="Picture 14" descr="Bộ Mực ống – Wikipedi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0116" y="176040"/>
            <a:ext cx="6451937" cy="483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82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655" y="1029118"/>
            <a:ext cx="1964540" cy="2485098"/>
          </a:xfrm>
          <a:prstGeom prst="rect">
            <a:avLst/>
          </a:prstGeom>
        </p:spPr>
      </p:pic>
      <p:pic>
        <p:nvPicPr>
          <p:cNvPr id="12" name="Picture 11">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7919" y="1090478"/>
            <a:ext cx="2209800" cy="2423738"/>
          </a:xfrm>
          <a:prstGeom prst="rect">
            <a:avLst/>
          </a:prstGeom>
        </p:spPr>
      </p:pic>
      <p:pic>
        <p:nvPicPr>
          <p:cNvPr id="13" name="Picture 12">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57282" y="1090479"/>
            <a:ext cx="1981526" cy="2423738"/>
          </a:xfrm>
          <a:prstGeom prst="rect">
            <a:avLst/>
          </a:prstGeom>
        </p:spPr>
      </p:pic>
      <p:pic>
        <p:nvPicPr>
          <p:cNvPr id="16" name="Picture 1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57282" y="3646362"/>
            <a:ext cx="2026719" cy="2353563"/>
          </a:xfrm>
          <a:prstGeom prst="rect">
            <a:avLst/>
          </a:prstGeom>
        </p:spPr>
      </p:pic>
      <p:pic>
        <p:nvPicPr>
          <p:cNvPr id="17" name="Picture 16">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20654" y="3606868"/>
            <a:ext cx="1964540" cy="2393057"/>
          </a:xfrm>
          <a:prstGeom prst="rect">
            <a:avLst/>
          </a:prstGeom>
        </p:spPr>
      </p:pic>
      <p:pic>
        <p:nvPicPr>
          <p:cNvPr id="18" name="Picture 17">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37919" y="3606868"/>
            <a:ext cx="2209799" cy="2393057"/>
          </a:xfrm>
          <a:prstGeom prst="rect">
            <a:avLst/>
          </a:prstGeom>
        </p:spPr>
      </p:pic>
      <p:pic>
        <p:nvPicPr>
          <p:cNvPr id="3074" name="Picture 2">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Khởi động</a:t>
              </a:r>
            </a:p>
          </p:txBody>
        </p:sp>
        <p:sp>
          <p:nvSpPr>
            <p:cNvPr id="15" name="Oval 14"/>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5569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máy xúc</a:t>
            </a:r>
          </a:p>
        </p:txBody>
      </p:sp>
      <p:sp>
        <p:nvSpPr>
          <p:cNvPr id="16" name="Title 1"/>
          <p:cNvSpPr txBox="1">
            <a:spLocks/>
          </p:cNvSpPr>
          <p:nvPr/>
        </p:nvSpPr>
        <p:spPr>
          <a:xfrm>
            <a:off x="1966119"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cái cốc</a:t>
            </a:r>
          </a:p>
        </p:txBody>
      </p:sp>
      <p:sp>
        <p:nvSpPr>
          <p:cNvPr id="17" name="Title 1"/>
          <p:cNvSpPr txBox="1">
            <a:spLocks/>
          </p:cNvSpPr>
          <p:nvPr/>
        </p:nvSpPr>
        <p:spPr>
          <a:xfrm>
            <a:off x="-1100932" y="4719095"/>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con sóc</a:t>
            </a:r>
          </a:p>
        </p:txBody>
      </p:sp>
      <p:sp>
        <p:nvSpPr>
          <p:cNvPr id="8" name="Title 1"/>
          <p:cNvSpPr txBox="1">
            <a:spLocks/>
          </p:cNvSpPr>
          <p:nvPr/>
        </p:nvSpPr>
        <p:spPr>
          <a:xfrm>
            <a:off x="7681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con mực</a:t>
            </a:r>
          </a:p>
        </p:txBody>
      </p:sp>
      <p:pic>
        <p:nvPicPr>
          <p:cNvPr id="9" name="Picture 14" descr="Bộ Mực ống – Wikipedia tiếng Việ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2718" y="1866899"/>
            <a:ext cx="2984585" cy="223843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Tìm hiểu về hệ thống thủy lực của máy xúc"/>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925"/>
          <a:stretch/>
        </p:blipFill>
        <p:spPr bwMode="auto">
          <a:xfrm>
            <a:off x="5924549" y="1866899"/>
            <a:ext cx="2828385" cy="22384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Vì sao cốc làm bằng sứ được ưu ái hơn cốc thủy ti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0550" y="1866900"/>
            <a:ext cx="2238438" cy="22384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2" descr="GIẢI MÃ GIẤC MƠ VỀ SÓC - BÁO HIỆU ĐIỀM GÌ? - Simphongthuyvietnam.vn - TOP 1  Việt Nam về SIM Phong Thủ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790" y="1866899"/>
            <a:ext cx="2984584" cy="223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4556919" y="535779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máy xúc</a:t>
            </a:r>
          </a:p>
        </p:txBody>
      </p:sp>
      <p:sp>
        <p:nvSpPr>
          <p:cNvPr id="20" name="Title 1"/>
          <p:cNvSpPr txBox="1">
            <a:spLocks/>
          </p:cNvSpPr>
          <p:nvPr/>
        </p:nvSpPr>
        <p:spPr>
          <a:xfrm>
            <a:off x="1966119" y="535779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cái cốc</a:t>
            </a:r>
          </a:p>
        </p:txBody>
      </p:sp>
      <p:sp>
        <p:nvSpPr>
          <p:cNvPr id="21" name="Title 1"/>
          <p:cNvSpPr txBox="1">
            <a:spLocks/>
          </p:cNvSpPr>
          <p:nvPr/>
        </p:nvSpPr>
        <p:spPr>
          <a:xfrm>
            <a:off x="-1100932" y="5357794"/>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con sóc</a:t>
            </a:r>
          </a:p>
        </p:txBody>
      </p:sp>
      <p:sp>
        <p:nvSpPr>
          <p:cNvPr id="28" name="Title 1"/>
          <p:cNvSpPr txBox="1">
            <a:spLocks/>
          </p:cNvSpPr>
          <p:nvPr/>
        </p:nvSpPr>
        <p:spPr>
          <a:xfrm>
            <a:off x="7681119" y="535779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con mực</a:t>
            </a:r>
          </a:p>
        </p:txBody>
      </p:sp>
      <p:pic>
        <p:nvPicPr>
          <p:cNvPr id="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5249" y="0"/>
            <a:ext cx="6208609" cy="3755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itle 1"/>
          <p:cNvSpPr txBox="1">
            <a:spLocks/>
          </p:cNvSpPr>
          <p:nvPr/>
        </p:nvSpPr>
        <p:spPr>
          <a:xfrm>
            <a:off x="-289901" y="410587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học</a:t>
            </a:r>
          </a:p>
        </p:txBody>
      </p:sp>
      <p:sp>
        <p:nvSpPr>
          <p:cNvPr id="47" name="Title 1"/>
          <p:cNvSpPr txBox="1">
            <a:spLocks/>
          </p:cNvSpPr>
          <p:nvPr/>
        </p:nvSpPr>
        <p:spPr>
          <a:xfrm>
            <a:off x="948349" y="4105876"/>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sóc</a:t>
            </a:r>
          </a:p>
        </p:txBody>
      </p:sp>
      <p:sp>
        <p:nvSpPr>
          <p:cNvPr id="48" name="Title 1"/>
          <p:cNvSpPr txBox="1">
            <a:spLocks/>
          </p:cNvSpPr>
          <p:nvPr/>
        </p:nvSpPr>
        <p:spPr>
          <a:xfrm>
            <a:off x="2605699" y="4105876"/>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cốc</a:t>
            </a:r>
          </a:p>
        </p:txBody>
      </p:sp>
      <p:sp>
        <p:nvSpPr>
          <p:cNvPr id="49" name="Title 1"/>
          <p:cNvSpPr txBox="1">
            <a:spLocks/>
          </p:cNvSpPr>
          <p:nvPr/>
        </p:nvSpPr>
        <p:spPr>
          <a:xfrm>
            <a:off x="5297659" y="4105876"/>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chục</a:t>
            </a:r>
          </a:p>
        </p:txBody>
      </p:sp>
      <p:sp>
        <p:nvSpPr>
          <p:cNvPr id="50" name="Title 1"/>
          <p:cNvSpPr txBox="1">
            <a:spLocks/>
          </p:cNvSpPr>
          <p:nvPr/>
        </p:nvSpPr>
        <p:spPr>
          <a:xfrm>
            <a:off x="6940181" y="4105876"/>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cúc</a:t>
            </a:r>
          </a:p>
        </p:txBody>
      </p:sp>
      <p:sp>
        <p:nvSpPr>
          <p:cNvPr id="51" name="Title 1"/>
          <p:cNvSpPr txBox="1">
            <a:spLocks/>
          </p:cNvSpPr>
          <p:nvPr/>
        </p:nvSpPr>
        <p:spPr>
          <a:xfrm>
            <a:off x="8320699" y="410587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đức</a:t>
            </a:r>
          </a:p>
        </p:txBody>
      </p:sp>
      <p:sp>
        <p:nvSpPr>
          <p:cNvPr id="52" name="Title 1"/>
          <p:cNvSpPr txBox="1">
            <a:spLocks/>
          </p:cNvSpPr>
          <p:nvPr/>
        </p:nvSpPr>
        <p:spPr>
          <a:xfrm>
            <a:off x="267356"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oc</a:t>
            </a:r>
          </a:p>
        </p:txBody>
      </p:sp>
      <p:sp>
        <p:nvSpPr>
          <p:cNvPr id="53" name="Title 1"/>
          <p:cNvSpPr txBox="1">
            <a:spLocks/>
          </p:cNvSpPr>
          <p:nvPr/>
        </p:nvSpPr>
        <p:spPr>
          <a:xfrm>
            <a:off x="1576999"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oc</a:t>
            </a:r>
          </a:p>
        </p:txBody>
      </p:sp>
      <p:sp>
        <p:nvSpPr>
          <p:cNvPr id="54" name="Title 1"/>
          <p:cNvSpPr txBox="1">
            <a:spLocks/>
          </p:cNvSpPr>
          <p:nvPr/>
        </p:nvSpPr>
        <p:spPr>
          <a:xfrm>
            <a:off x="2925013"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ôc</a:t>
            </a:r>
          </a:p>
        </p:txBody>
      </p:sp>
      <p:sp>
        <p:nvSpPr>
          <p:cNvPr id="55" name="Title 1"/>
          <p:cNvSpPr txBox="1">
            <a:spLocks/>
          </p:cNvSpPr>
          <p:nvPr/>
        </p:nvSpPr>
        <p:spPr>
          <a:xfrm>
            <a:off x="5906156"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uc</a:t>
            </a:r>
          </a:p>
        </p:txBody>
      </p:sp>
      <p:sp>
        <p:nvSpPr>
          <p:cNvPr id="56" name="Title 1"/>
          <p:cNvSpPr txBox="1">
            <a:spLocks/>
          </p:cNvSpPr>
          <p:nvPr/>
        </p:nvSpPr>
        <p:spPr>
          <a:xfrm>
            <a:off x="7358377"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uc</a:t>
            </a:r>
          </a:p>
        </p:txBody>
      </p:sp>
      <p:sp>
        <p:nvSpPr>
          <p:cNvPr id="57" name="Title 1"/>
          <p:cNvSpPr txBox="1">
            <a:spLocks/>
          </p:cNvSpPr>
          <p:nvPr/>
        </p:nvSpPr>
        <p:spPr>
          <a:xfrm>
            <a:off x="8887705"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ưc</a:t>
            </a:r>
          </a:p>
        </p:txBody>
      </p:sp>
      <p:sp>
        <p:nvSpPr>
          <p:cNvPr id="58" name="Title 1"/>
          <p:cNvSpPr txBox="1">
            <a:spLocks/>
          </p:cNvSpPr>
          <p:nvPr/>
        </p:nvSpPr>
        <p:spPr>
          <a:xfrm>
            <a:off x="9928234" y="411139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mực</a:t>
            </a:r>
          </a:p>
        </p:txBody>
      </p:sp>
      <p:sp>
        <p:nvSpPr>
          <p:cNvPr id="59" name="Title 1"/>
          <p:cNvSpPr txBox="1">
            <a:spLocks/>
          </p:cNvSpPr>
          <p:nvPr/>
        </p:nvSpPr>
        <p:spPr>
          <a:xfrm>
            <a:off x="10571440" y="393511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ưc</a:t>
            </a:r>
          </a:p>
        </p:txBody>
      </p:sp>
      <p:sp>
        <p:nvSpPr>
          <p:cNvPr id="60" name="Title 1"/>
          <p:cNvSpPr txBox="1">
            <a:spLocks/>
          </p:cNvSpPr>
          <p:nvPr/>
        </p:nvSpPr>
        <p:spPr>
          <a:xfrm>
            <a:off x="4001156" y="4111395"/>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lộc</a:t>
            </a:r>
          </a:p>
        </p:txBody>
      </p:sp>
      <p:sp>
        <p:nvSpPr>
          <p:cNvPr id="61" name="Title 1"/>
          <p:cNvSpPr txBox="1">
            <a:spLocks/>
          </p:cNvSpPr>
          <p:nvPr/>
        </p:nvSpPr>
        <p:spPr>
          <a:xfrm>
            <a:off x="4248806" y="393511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ôc</a:t>
            </a:r>
          </a:p>
        </p:txBody>
      </p:sp>
    </p:spTree>
    <p:extLst>
      <p:ext uri="{BB962C8B-B14F-4D97-AF65-F5344CB8AC3E}">
        <p14:creationId xmlns:p14="http://schemas.microsoft.com/office/powerpoint/2010/main" val="3543827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Hướng dẫn viết bảng</a:t>
              </a: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4</a:t>
              </a:r>
            </a:p>
          </p:txBody>
        </p:sp>
      </p:grpSp>
      <p:sp>
        <p:nvSpPr>
          <p:cNvPr id="7" name="TextBox 6"/>
          <p:cNvSpPr txBox="1"/>
          <p:nvPr/>
        </p:nvSpPr>
        <p:spPr>
          <a:xfrm>
            <a:off x="1134768" y="1628776"/>
            <a:ext cx="8051865" cy="4524118"/>
          </a:xfrm>
          <a:prstGeom prst="rect">
            <a:avLst/>
          </a:prstGeom>
          <a:noFill/>
        </p:spPr>
        <p:txBody>
          <a:bodyPr wrap="square" lIns="121725" tIns="60862" rIns="121725" bIns="60862" rtlCol="0">
            <a:spAutoFit/>
          </a:bodyPr>
          <a:lstStyle/>
          <a:p>
            <a:r>
              <a:rPr lang="el-GR" sz="28600">
                <a:solidFill>
                  <a:srgbClr val="FF0000"/>
                </a:solidFill>
                <a:latin typeface="HP001 4 hàng"/>
              </a:rPr>
              <a:t>Ο </a:t>
            </a:r>
            <a:endParaRPr lang="en-US" sz="28600">
              <a:solidFill>
                <a:srgbClr val="FF0000"/>
              </a:solidFill>
              <a:latin typeface="HP001 4 hàng" pitchFamily="34" charset="0"/>
            </a:endParaRPr>
          </a:p>
        </p:txBody>
      </p:sp>
      <p:sp>
        <p:nvSpPr>
          <p:cNvPr id="8" name="TextBox 7"/>
          <p:cNvSpPr txBox="1"/>
          <p:nvPr/>
        </p:nvSpPr>
        <p:spPr>
          <a:xfrm>
            <a:off x="6119019" y="3009902"/>
            <a:ext cx="5417550" cy="2277349"/>
          </a:xfrm>
          <a:prstGeom prst="rect">
            <a:avLst/>
          </a:prstGeom>
          <a:noFill/>
        </p:spPr>
        <p:txBody>
          <a:bodyPr wrap="square" lIns="121725" tIns="60862" rIns="121725" bIns="60862" rtlCol="0">
            <a:spAutoFit/>
          </a:bodyPr>
          <a:lstStyle/>
          <a:p>
            <a:r>
              <a:rPr lang="el-GR" sz="14000">
                <a:solidFill>
                  <a:srgbClr val="FF0000"/>
                </a:solidFill>
                <a:latin typeface="HP001 4 hàng" pitchFamily="34" charset="0"/>
              </a:rPr>
              <a:t>Ο </a:t>
            </a:r>
            <a:r>
              <a:rPr lang="en-US" sz="14000">
                <a:solidFill>
                  <a:srgbClr val="FF0000"/>
                </a:solidFill>
                <a:latin typeface="HP001 4 hàng" pitchFamily="34" charset="0"/>
              </a:rPr>
              <a:t> </a:t>
            </a:r>
          </a:p>
        </p:txBody>
      </p:sp>
    </p:spTree>
    <p:extLst>
      <p:ext uri="{BB962C8B-B14F-4D97-AF65-F5344CB8AC3E}">
        <p14:creationId xmlns:p14="http://schemas.microsoft.com/office/powerpoint/2010/main" val="3539561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OC.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7229" y="22780"/>
            <a:ext cx="12040393" cy="4528026"/>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642031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Hướng dẫn viết bảng</a:t>
              </a: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4</a:t>
              </a:r>
            </a:p>
          </p:txBody>
        </p:sp>
      </p:grpSp>
      <p:sp>
        <p:nvSpPr>
          <p:cNvPr id="7" name="TextBox 6"/>
          <p:cNvSpPr txBox="1"/>
          <p:nvPr/>
        </p:nvSpPr>
        <p:spPr>
          <a:xfrm>
            <a:off x="1134768"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pitchFamily="34" charset="0"/>
              </a:rPr>
              <a:t>″ </a:t>
            </a:r>
          </a:p>
        </p:txBody>
      </p:sp>
      <p:sp>
        <p:nvSpPr>
          <p:cNvPr id="8" name="TextBox 7"/>
          <p:cNvSpPr txBox="1"/>
          <p:nvPr/>
        </p:nvSpPr>
        <p:spPr>
          <a:xfrm>
            <a:off x="6690519"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pitchFamily="34" charset="0"/>
              </a:rPr>
              <a:t>″ </a:t>
            </a:r>
          </a:p>
        </p:txBody>
      </p:sp>
    </p:spTree>
    <p:extLst>
      <p:ext uri="{BB962C8B-B14F-4D97-AF65-F5344CB8AC3E}">
        <p14:creationId xmlns:p14="http://schemas.microsoft.com/office/powerpoint/2010/main" val="1936354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ÔC.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723" y="0"/>
            <a:ext cx="12040393" cy="4528026"/>
          </a:xfrm>
        </p:spPr>
      </p:pic>
    </p:spTree>
    <p:extLst>
      <p:ext uri="{BB962C8B-B14F-4D97-AF65-F5344CB8AC3E}">
        <p14:creationId xmlns:p14="http://schemas.microsoft.com/office/powerpoint/2010/main" val="3903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Hướng dẫn viết bảng</a:t>
              </a: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4</a:t>
              </a:r>
            </a:p>
          </p:txBody>
        </p:sp>
      </p:grpSp>
      <p:sp>
        <p:nvSpPr>
          <p:cNvPr id="7" name="TextBox 6"/>
          <p:cNvSpPr txBox="1"/>
          <p:nvPr/>
        </p:nvSpPr>
        <p:spPr>
          <a:xfrm>
            <a:off x="1249068"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pitchFamily="34" charset="0"/>
              </a:rPr>
              <a:t>Ď</a:t>
            </a:r>
            <a:r>
              <a:rPr lang="en-US" sz="28600">
                <a:solidFill>
                  <a:srgbClr val="FF0000"/>
                </a:solidFill>
                <a:latin typeface="HP001 4 hàng"/>
              </a:rPr>
              <a:t>‼</a:t>
            </a:r>
            <a:r>
              <a:rPr lang="en-US" sz="28600">
                <a:solidFill>
                  <a:srgbClr val="FF0000"/>
                </a:solidFill>
                <a:latin typeface="HP001 4 hàng" pitchFamily="34" charset="0"/>
              </a:rPr>
              <a:t> </a:t>
            </a:r>
          </a:p>
        </p:txBody>
      </p:sp>
      <p:sp>
        <p:nvSpPr>
          <p:cNvPr id="8" name="TextBox 7"/>
          <p:cNvSpPr txBox="1"/>
          <p:nvPr/>
        </p:nvSpPr>
        <p:spPr>
          <a:xfrm>
            <a:off x="6519069"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pitchFamily="34" charset="0"/>
              </a:rPr>
              <a:t>Ď</a:t>
            </a:r>
            <a:r>
              <a:rPr lang="en-US" sz="14000">
                <a:solidFill>
                  <a:srgbClr val="FF0000"/>
                </a:solidFill>
                <a:latin typeface="HP001 4 hàng"/>
              </a:rPr>
              <a:t>‼</a:t>
            </a:r>
            <a:r>
              <a:rPr lang="en-US" sz="14000">
                <a:solidFill>
                  <a:srgbClr val="FF0000"/>
                </a:solidFill>
                <a:latin typeface="HP001 4 hàng" pitchFamily="34" charset="0"/>
              </a:rPr>
              <a:t> </a:t>
            </a:r>
          </a:p>
        </p:txBody>
      </p:sp>
    </p:spTree>
    <p:extLst>
      <p:ext uri="{BB962C8B-B14F-4D97-AF65-F5344CB8AC3E}">
        <p14:creationId xmlns:p14="http://schemas.microsoft.com/office/powerpoint/2010/main" val="1081904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UC.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7229" y="23653"/>
            <a:ext cx="12040393" cy="4508818"/>
          </a:xfr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7263989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Hướng dẫn viết bảng</a:t>
              </a: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4</a:t>
              </a:r>
            </a:p>
          </p:txBody>
        </p:sp>
      </p:grpSp>
      <p:sp>
        <p:nvSpPr>
          <p:cNvPr id="7" name="TextBox 6"/>
          <p:cNvSpPr txBox="1"/>
          <p:nvPr/>
        </p:nvSpPr>
        <p:spPr>
          <a:xfrm>
            <a:off x="1249068"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pitchFamily="34" charset="0"/>
              </a:rPr>
              <a:t>Ŕ</a:t>
            </a:r>
            <a:r>
              <a:rPr lang="en-US" sz="28600">
                <a:solidFill>
                  <a:srgbClr val="FF0000"/>
                </a:solidFill>
                <a:latin typeface="HP001 4 hàng"/>
              </a:rPr>
              <a:t>‼</a:t>
            </a:r>
            <a:r>
              <a:rPr lang="en-US" sz="28600">
                <a:solidFill>
                  <a:srgbClr val="FF0000"/>
                </a:solidFill>
                <a:latin typeface="HP001 4 hàng" pitchFamily="34" charset="0"/>
              </a:rPr>
              <a:t>  </a:t>
            </a:r>
          </a:p>
        </p:txBody>
      </p:sp>
      <p:sp>
        <p:nvSpPr>
          <p:cNvPr id="8" name="TextBox 7"/>
          <p:cNvSpPr txBox="1"/>
          <p:nvPr/>
        </p:nvSpPr>
        <p:spPr>
          <a:xfrm>
            <a:off x="6519069"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pitchFamily="34" charset="0"/>
              </a:rPr>
              <a:t>Ŕ</a:t>
            </a:r>
            <a:r>
              <a:rPr lang="en-US" sz="14000">
                <a:solidFill>
                  <a:srgbClr val="FF0000"/>
                </a:solidFill>
                <a:latin typeface="HP001 4 hàng"/>
              </a:rPr>
              <a:t>‼</a:t>
            </a:r>
            <a:r>
              <a:rPr lang="en-US" sz="14000">
                <a:solidFill>
                  <a:srgbClr val="FF0000"/>
                </a:solidFill>
                <a:latin typeface="HP001 4 hàng" pitchFamily="34" charset="0"/>
              </a:rPr>
              <a:t> </a:t>
            </a:r>
          </a:p>
        </p:txBody>
      </p:sp>
    </p:spTree>
    <p:extLst>
      <p:ext uri="{BB962C8B-B14F-4D97-AF65-F5344CB8AC3E}">
        <p14:creationId xmlns:p14="http://schemas.microsoft.com/office/powerpoint/2010/main" val="3538483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ƯC.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594519" y="457200"/>
            <a:ext cx="10945812" cy="4116387"/>
          </a:xfrm>
        </p:spPr>
      </p:pic>
    </p:spTree>
    <p:extLst>
      <p:ext uri="{BB962C8B-B14F-4D97-AF65-F5344CB8AC3E}">
        <p14:creationId xmlns:p14="http://schemas.microsoft.com/office/powerpoint/2010/main" val="400043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3947319" y="2850331"/>
            <a:ext cx="4138041"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19AD"/>
                </a:solidFill>
                <a:latin typeface="Arial-Rounded" pitchFamily="34" charset="0"/>
                <a:ea typeface="Arial-Rounded" pitchFamily="34" charset="0"/>
                <a:cs typeface="Arial-Rounded" pitchFamily="34" charset="0"/>
              </a:rPr>
              <a:t>mắc áo</a:t>
            </a:r>
          </a:p>
        </p:txBody>
      </p:sp>
    </p:spTree>
    <p:extLst>
      <p:ext uri="{BB962C8B-B14F-4D97-AF65-F5344CB8AC3E}">
        <p14:creationId xmlns:p14="http://schemas.microsoft.com/office/powerpoint/2010/main" val="345836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411954773"/>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0" name="TextBox 9"/>
          <p:cNvSpPr txBox="1"/>
          <p:nvPr/>
        </p:nvSpPr>
        <p:spPr>
          <a:xfrm>
            <a:off x="467519" y="1183168"/>
            <a:ext cx="9171053" cy="4539506"/>
          </a:xfrm>
          <a:prstGeom prst="rect">
            <a:avLst/>
          </a:prstGeom>
          <a:noFill/>
        </p:spPr>
        <p:txBody>
          <a:bodyPr wrap="square" lIns="121725" tIns="60862" rIns="121725" bIns="60862" rtlCol="0">
            <a:spAutoFit/>
          </a:bodyPr>
          <a:lstStyle/>
          <a:p>
            <a:r>
              <a:rPr lang="vi-VN" sz="28700">
                <a:solidFill>
                  <a:srgbClr val="FF0000"/>
                </a:solidFill>
                <a:latin typeface="HP001 4 hàng" pitchFamily="34" charset="0"/>
              </a:rPr>
              <a:t>sŉ</a:t>
            </a:r>
            <a:endParaRPr lang="en-US" sz="28700">
              <a:solidFill>
                <a:srgbClr val="FF0000"/>
              </a:solidFill>
              <a:latin typeface="HP001 4 hàng" pitchFamily="34" charset="0"/>
            </a:endParaRPr>
          </a:p>
        </p:txBody>
      </p:sp>
      <p:pic>
        <p:nvPicPr>
          <p:cNvPr id="15"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061494" y="-1533525"/>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337869" y="2548546"/>
            <a:ext cx="5417550" cy="2323515"/>
          </a:xfrm>
          <a:prstGeom prst="rect">
            <a:avLst/>
          </a:prstGeom>
          <a:noFill/>
        </p:spPr>
        <p:txBody>
          <a:bodyPr wrap="square" lIns="121725" tIns="60862" rIns="121725" bIns="60862" rtlCol="0">
            <a:spAutoFit/>
          </a:bodyPr>
          <a:lstStyle/>
          <a:p>
            <a:r>
              <a:rPr lang="vi-VN" sz="14300">
                <a:solidFill>
                  <a:srgbClr val="FF0000"/>
                </a:solidFill>
                <a:latin typeface="HP001 4 hàng" pitchFamily="34" charset="0"/>
              </a:rPr>
              <a:t>sŉ</a:t>
            </a:r>
            <a:endParaRPr lang="en-US" sz="14300">
              <a:solidFill>
                <a:srgbClr val="FF0000"/>
              </a:solidFill>
              <a:latin typeface="HP001 4 hàng" pitchFamily="34" charset="0"/>
            </a:endParaRPr>
          </a:p>
        </p:txBody>
      </p:sp>
      <p:pic>
        <p:nvPicPr>
          <p:cNvPr id="13"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77043" y="-352425"/>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051969" y="-1521751"/>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015948" y="-231392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8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7.04477E-6 -2.59259E-6 L 0.03016 -0.08217 L 0.05078 -0.15 L 0.06149 -0.19328 L 0.06645 -0.21203 L 0.0671 -0.22986 L 0.05953 -0.23981 L 0.05391 -0.23541 L 0.05143 -0.22546 L 0.05391 -0.21203 L 0.06201 -0.19537 L 0.08655 -0.15555 L 0.09908 -0.13426 L 0.10717 -0.11319 L 0.11213 -0.09537 L 0.11213 -0.07662 L 0.10965 -0.05555 L 0.10156 -0.02986 L 0.09216 -0.01203 L 0.07584 -2.59259E-6 C 0.07193 -2.59259E-6 0.06788 -2.59259E-6 0.06397 -2.59259E-6 L 0.05143 -0.00648 L 0.04386 -0.01435 L 0.03577 -0.0287 " pathEditMode="relative" ptsTypes="AAAAAAAAAAAAAAAAAAAfAAAA">
                                      <p:cBhvr>
                                        <p:cTn id="11" dur="8500" fill="hold"/>
                                        <p:tgtEl>
                                          <p:spTgt spid="13"/>
                                        </p:tgtEl>
                                        <p:attrNameLst>
                                          <p:attrName>ppt_x</p:attrName>
                                          <p:attrName>ppt_y</p:attrName>
                                        </p:attrNameLst>
                                      </p:cBhvr>
                                    </p:animMotion>
                                  </p:childTnLst>
                                </p:cTn>
                              </p:par>
                            </p:childTnLst>
                          </p:cTn>
                        </p:par>
                        <p:par>
                          <p:cTn id="12" fill="hold">
                            <p:stCondLst>
                              <p:cond delay="9000"/>
                            </p:stCondLst>
                            <p:childTnLst>
                              <p:par>
                                <p:cTn id="13" presetID="10" presetClass="exit" presetSubtype="0" fill="hold" nodeType="after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childTnLst>
                          </p:cTn>
                        </p:par>
                        <p:par>
                          <p:cTn id="16" fill="hold">
                            <p:stCondLst>
                              <p:cond delay="9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250"/>
                                        <p:tgtEl>
                                          <p:spTgt spid="15"/>
                                        </p:tgtEl>
                                      </p:cBhvr>
                                    </p:animEffect>
                                  </p:childTnLst>
                                </p:cTn>
                              </p:par>
                            </p:childTnLst>
                          </p:cTn>
                        </p:par>
                        <p:par>
                          <p:cTn id="20" fill="hold">
                            <p:stCondLst>
                              <p:cond delay="10750"/>
                            </p:stCondLst>
                            <p:childTnLst>
                              <p:par>
                                <p:cTn id="21" presetID="0" presetClass="path" presetSubtype="0" accel="50000" decel="50000" fill="hold" nodeType="afterEffect">
                                  <p:stCondLst>
                                    <p:cond delay="0"/>
                                  </p:stCondLst>
                                  <p:childTnLst>
                                    <p:animMotion origin="layout" path="M -5.6095E-6 -5.53113E-7 L -0.01032 -0.01227 L -0.01684 -0.01875 L -0.02715 -0.02407 L -0.03746 -0.02407 L -0.04804 -0.01875 L -0.05835 -0.00648 L -0.06787 0.01365 L -0.07479 0.03633 L -0.07701 0.06179 L -0.07662 0.08586 L -0.07375 0.10784 L -0.06892 0.12751 L -0.06265 0.14302 L -0.0543 0.15737 L -0.04621 0.1657 L -0.0389 0.16963 L -0.03185 0.17172 L -0.02311 0.16917 L -0.0128 0.16246 L -0.00262 0.15019 L 0.00626 0.12937 L 0.01252 0.1046 L 0.01461 0.08007 L 0.01396 0.05647 L 0.01096 0.03379 L 0.00508 0.01435 L -5.6095E-6 -5.53113E-7 Z " pathEditMode="relative" ptsTypes="AAAAAAAAAAAAAAAAAAAAAAAAAAAA">
                                      <p:cBhvr>
                                        <p:cTn id="22" dur="4000" fill="hold"/>
                                        <p:tgtEl>
                                          <p:spTgt spid="15"/>
                                        </p:tgtEl>
                                        <p:attrNameLst>
                                          <p:attrName>ppt_x</p:attrName>
                                          <p:attrName>ppt_y</p:attrName>
                                        </p:attrNameLst>
                                      </p:cBhvr>
                                    </p:animMotion>
                                  </p:childTnLst>
                                </p:cTn>
                              </p:par>
                            </p:childTnLst>
                          </p:cTn>
                        </p:par>
                        <p:par>
                          <p:cTn id="23" fill="hold">
                            <p:stCondLst>
                              <p:cond delay="14750"/>
                            </p:stCondLst>
                            <p:childTnLst>
                              <p:par>
                                <p:cTn id="24" presetID="10" presetClass="exit" presetSubtype="0" fill="hold" nodeType="afterEffect">
                                  <p:stCondLst>
                                    <p:cond delay="0"/>
                                  </p:stCondLst>
                                  <p:childTnLst>
                                    <p:animEffect transition="out" filter="fade">
                                      <p:cBhvr>
                                        <p:cTn id="25" dur="10"/>
                                        <p:tgtEl>
                                          <p:spTgt spid="15"/>
                                        </p:tgtEl>
                                      </p:cBhvr>
                                    </p:animEffect>
                                    <p:set>
                                      <p:cBhvr>
                                        <p:cTn id="26" dur="1" fill="hold">
                                          <p:stCondLst>
                                            <p:cond delay="9"/>
                                          </p:stCondLst>
                                        </p:cTn>
                                        <p:tgtEl>
                                          <p:spTgt spid="15"/>
                                        </p:tgtEl>
                                        <p:attrNameLst>
                                          <p:attrName>style.visibility</p:attrName>
                                        </p:attrNameLst>
                                      </p:cBhvr>
                                      <p:to>
                                        <p:strVal val="hidden"/>
                                      </p:to>
                                    </p:set>
                                  </p:childTnLst>
                                </p:cTn>
                              </p:par>
                            </p:childTnLst>
                          </p:cTn>
                        </p:par>
                        <p:par>
                          <p:cTn id="27" fill="hold">
                            <p:stCondLst>
                              <p:cond delay="1476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
                                        <p:tgtEl>
                                          <p:spTgt spid="14"/>
                                        </p:tgtEl>
                                      </p:cBhvr>
                                    </p:animEffect>
                                  </p:childTnLst>
                                </p:cTn>
                              </p:par>
                            </p:childTnLst>
                          </p:cTn>
                        </p:par>
                        <p:par>
                          <p:cTn id="31" fill="hold">
                            <p:stCondLst>
                              <p:cond delay="14770"/>
                            </p:stCondLst>
                            <p:childTnLst>
                              <p:par>
                                <p:cTn id="32" presetID="0" presetClass="path" presetSubtype="0" accel="50000" decel="50000" fill="hold" nodeType="afterEffect">
                                  <p:stCondLst>
                                    <p:cond delay="0"/>
                                  </p:stCondLst>
                                  <p:childTnLst>
                                    <p:animMotion origin="layout" path="M 2.05902E-6 -3.70199E-8 L -0.0034 0.0081 L -0.0034 0.01944 L -0.00052 0.02754 L 0.00522 0.03355 L 0.01436 0.03564 L 0.02298 0.03263 L 0.03512 0.02245 L 0.04478 0.01319 L 0.05575 0.00417 L 0.06606 -0.01434 L 0.07233 -0.02244 L 0.08382 -0.02961 L 0.09074 -0.02961 L 0.09884 -0.02637 L 0.1051 -0.01943 L 0.11202 -0.01018 L 0.1149 -0.003 L 0.10915 -0.01318 L 0.10341 -0.02128 L 0.09074 -0.02845 L 0.08043 -0.02961 L 0.07011 -0.01943 L 0.06202 -0.00509 L 0.05692 0.00301 L 0.04883 0.02754 L 0.04544 0.04975 L 0.04426 0.0671 L 0.04426 0.08237 L 0.04713 0.1069 L 0.05118 0.12819 L 0.05745 0.14346 L 0.06319 0.15456 L 0.07011 0.16382 L 0.07808 0.16983 L 0.08787 0.17192 L 0.09766 0.17099 L 0.10967 0.16174 L 0.11659 0.15364 L 0.12756 0.13119 L 0.135 0.10574 " pathEditMode="relative" ptsTypes="AAAAAAAAAAAAAAAAAAAAAAAAAAAAAAAAAAAAAAAAA">
                                      <p:cBhvr>
                                        <p:cTn id="33" dur="6000" fill="hold"/>
                                        <p:tgtEl>
                                          <p:spTgt spid="14"/>
                                        </p:tgtEl>
                                        <p:attrNameLst>
                                          <p:attrName>ppt_x</p:attrName>
                                          <p:attrName>ppt_y</p:attrName>
                                        </p:attrNameLst>
                                      </p:cBhvr>
                                    </p:animMotion>
                                  </p:childTnLst>
                                </p:cTn>
                              </p:par>
                            </p:childTnLst>
                          </p:cTn>
                        </p:par>
                        <p:par>
                          <p:cTn id="34" fill="hold">
                            <p:stCondLst>
                              <p:cond delay="20770"/>
                            </p:stCondLst>
                            <p:childTnLst>
                              <p:par>
                                <p:cTn id="35" presetID="10" presetClass="exit" presetSubtype="0" fill="hold" nodeType="after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par>
                          <p:cTn id="38" fill="hold">
                            <p:stCondLst>
                              <p:cond delay="21270"/>
                            </p:stCondLst>
                            <p:childTnLst>
                              <p:par>
                                <p:cTn id="39" presetID="10"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250"/>
                                        <p:tgtEl>
                                          <p:spTgt spid="16"/>
                                        </p:tgtEl>
                                      </p:cBhvr>
                                    </p:animEffect>
                                  </p:childTnLst>
                                </p:cTn>
                              </p:par>
                            </p:childTnLst>
                          </p:cTn>
                        </p:par>
                        <p:par>
                          <p:cTn id="42" fill="hold">
                            <p:stCondLst>
                              <p:cond delay="22520"/>
                            </p:stCondLst>
                            <p:childTnLst>
                              <p:par>
                                <p:cTn id="43" presetID="0" presetClass="path" presetSubtype="0" accel="50000" decel="50000" fill="hold" nodeType="afterEffect">
                                  <p:stCondLst>
                                    <p:cond delay="0"/>
                                  </p:stCondLst>
                                  <p:childTnLst>
                                    <p:animMotion origin="layout" path="M -1.03093E-7 -1.62812E-6 L -0.02662 0.04556 " pathEditMode="relative" ptsTypes="AA">
                                      <p:cBhvr>
                                        <p:cTn id="44" dur="2000" fill="hold"/>
                                        <p:tgtEl>
                                          <p:spTgt spid="16"/>
                                        </p:tgtEl>
                                        <p:attrNameLst>
                                          <p:attrName>ppt_x</p:attrName>
                                          <p:attrName>ppt_y</p:attrName>
                                        </p:attrNameLst>
                                      </p:cBhvr>
                                    </p:animMotion>
                                  </p:childTnLst>
                                </p:cTn>
                              </p:par>
                            </p:childTnLst>
                          </p:cTn>
                        </p:par>
                        <p:par>
                          <p:cTn id="45" fill="hold">
                            <p:stCondLst>
                              <p:cond delay="24520"/>
                            </p:stCondLst>
                            <p:childTnLst>
                              <p:par>
                                <p:cTn id="46" presetID="2" presetClass="exit" presetSubtype="4" fill="hold" nodeType="afterEffect">
                                  <p:stCondLst>
                                    <p:cond delay="0"/>
                                  </p:stCondLst>
                                  <p:childTnLst>
                                    <p:anim calcmode="lin" valueType="num">
                                      <p:cBhvr additive="base">
                                        <p:cTn id="47" dur="500"/>
                                        <p:tgtEl>
                                          <p:spTgt spid="16"/>
                                        </p:tgtEl>
                                        <p:attrNameLst>
                                          <p:attrName>ppt_x</p:attrName>
                                        </p:attrNameLst>
                                      </p:cBhvr>
                                      <p:tavLst>
                                        <p:tav tm="0">
                                          <p:val>
                                            <p:strVal val="ppt_x"/>
                                          </p:val>
                                        </p:tav>
                                        <p:tav tm="100000">
                                          <p:val>
                                            <p:strVal val="ppt_x"/>
                                          </p:val>
                                        </p:tav>
                                      </p:tavLst>
                                    </p:anim>
                                    <p:anim calcmode="lin" valueType="num">
                                      <p:cBhvr additive="base">
                                        <p:cTn id="48" dur="500"/>
                                        <p:tgtEl>
                                          <p:spTgt spid="16"/>
                                        </p:tgtEl>
                                        <p:attrNameLst>
                                          <p:attrName>ppt_y</p:attrName>
                                        </p:attrNameLst>
                                      </p:cBhvr>
                                      <p:tavLst>
                                        <p:tav tm="0">
                                          <p:val>
                                            <p:strVal val="ppt_y"/>
                                          </p:val>
                                        </p:tav>
                                        <p:tav tm="100000">
                                          <p:val>
                                            <p:strVal val="1+ppt_h/2"/>
                                          </p:val>
                                        </p:tav>
                                      </p:tavLst>
                                    </p:anim>
                                    <p:set>
                                      <p:cBhvr>
                                        <p:cTn id="49" dur="1" fill="hold">
                                          <p:stCondLst>
                                            <p:cond delay="499"/>
                                          </p:stCondLst>
                                        </p:cTn>
                                        <p:tgtEl>
                                          <p:spTgt spid="1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539655061"/>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6" name="TextBox 15"/>
          <p:cNvSpPr txBox="1"/>
          <p:nvPr/>
        </p:nvSpPr>
        <p:spPr>
          <a:xfrm>
            <a:off x="-3205781" y="1689844"/>
            <a:ext cx="12138819" cy="4539506"/>
          </a:xfrm>
          <a:prstGeom prst="rect">
            <a:avLst/>
          </a:prstGeom>
          <a:noFill/>
        </p:spPr>
        <p:txBody>
          <a:bodyPr wrap="square" lIns="121725" tIns="60862" rIns="121725" bIns="60862" rtlCol="0">
            <a:spAutoFit/>
          </a:bodyPr>
          <a:lstStyle/>
          <a:p>
            <a:pPr algn="ctr"/>
            <a:r>
              <a:rPr lang="vi-VN" sz="28700">
                <a:solidFill>
                  <a:srgbClr val="FF0000"/>
                </a:solidFill>
                <a:latin typeface="HP001 4 hàng" pitchFamily="34" charset="0"/>
              </a:rPr>
              <a:t>cǬ  </a:t>
            </a:r>
            <a:endParaRPr lang="en-US" sz="28700">
              <a:solidFill>
                <a:srgbClr val="FF0000"/>
              </a:solidFill>
              <a:latin typeface="HP001 4 hàng" pitchFamily="34" charset="0"/>
            </a:endParaRPr>
          </a:p>
        </p:txBody>
      </p:sp>
      <p:sp>
        <p:nvSpPr>
          <p:cNvPr id="13" name="TextBox 12"/>
          <p:cNvSpPr txBox="1"/>
          <p:nvPr/>
        </p:nvSpPr>
        <p:spPr>
          <a:xfrm>
            <a:off x="5945144" y="3066997"/>
            <a:ext cx="5417550" cy="2323515"/>
          </a:xfrm>
          <a:prstGeom prst="rect">
            <a:avLst/>
          </a:prstGeom>
          <a:noFill/>
        </p:spPr>
        <p:txBody>
          <a:bodyPr wrap="square" lIns="121725" tIns="60862" rIns="121725" bIns="60862" rtlCol="0">
            <a:spAutoFit/>
          </a:bodyPr>
          <a:lstStyle/>
          <a:p>
            <a:r>
              <a:rPr lang="vi-VN" sz="14300">
                <a:solidFill>
                  <a:srgbClr val="FF0000"/>
                </a:solidFill>
                <a:latin typeface="HP001 4 hàng" pitchFamily="34" charset="0"/>
              </a:rPr>
              <a:t> cǬ </a:t>
            </a:r>
            <a:endParaRPr lang="en-US" sz="14300">
              <a:solidFill>
                <a:srgbClr val="FF0000"/>
              </a:solidFill>
              <a:latin typeface="HP001 4 hàng" pitchFamily="34" charset="0"/>
            </a:endParaRPr>
          </a:p>
        </p:txBody>
      </p:sp>
      <p:pic>
        <p:nvPicPr>
          <p:cNvPr id="10"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1768104" y="-1037605"/>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032817" y="-1029461"/>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306386" y="-1492032"/>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224868" y="-213067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2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2.05902E-6 7.97316E-6 L -0.00509 -0.01434 L -0.01201 -0.01943 L -0.01945 -0.02452 L -0.02859 -0.02545 L -0.03434 -0.02452 L -0.04243 -0.01827 L -0.04818 -0.0111 C -0.05079 -0.00763 -0.05249 -0.00532 -0.05444 -0.00092 L -0.06254 0.01828 L -0.06763 0.04374 L -0.06881 0.06919 L -0.06711 0.09556 L -0.06254 0.1231 L -0.0551 0.14346 L -0.047 0.1578 L -0.03839 0.16683 L -0.02859 0.17192 L -0.01893 0.17099 L -0.00914 0.16683 L 0.00118 0.15364 L 0.00757 0.14045 L 0.01789 0.11708 L 0.02585 0.08145 L 0.03042 0.03656 L 0.03734 0.00718 L 0.04883 -0.01318 L 0.06267 -0.02336 L 0.07416 -0.02637 L 0.08565 -0.02452 L 0.09531 -0.01735 L 0.10511 -0.00092 L 0.09479 -0.01827 L 0.085 -0.02336 L 0.07233 -0.02753 L 0.04714 -0.01318 L 0.03734 0.01019 L 0.03225 0.03055 L 0.02873 0.05692 L 0.02755 0.07729 L 0.0299 0.10574 L 0.03617 0.13235 L 0.04479 0.14855 L 0.05236 0.16266 L 0.06776 0.17284 L 0.07991 0.17284 L 0.09244 0.16683 L 0.10458 0.15063 L 0.11607 0.11801 L 0.11999 0.08538 L 0.11895 0.05299 L 0.11542 0.02638 L 0.11203 0.01435 L 0.10458 -0.00208 " pathEditMode="relative" ptsTypes="AAAAAAAfAAAAAAAAAAAAAAAAAAAAAAAAAAAAAAAAAAAAAAAAAAAAAA">
                                      <p:cBhvr>
                                        <p:cTn id="11" dur="11000" fill="hold"/>
                                        <p:tgtEl>
                                          <p:spTgt spid="10"/>
                                        </p:tgtEl>
                                        <p:attrNameLst>
                                          <p:attrName>ppt_x</p:attrName>
                                          <p:attrName>ppt_y</p:attrName>
                                        </p:attrNameLst>
                                      </p:cBhvr>
                                    </p:animMotion>
                                  </p:childTnLst>
                                </p:cTn>
                              </p:par>
                            </p:childTnLst>
                          </p:cTn>
                        </p:par>
                        <p:par>
                          <p:cTn id="12" fill="hold">
                            <p:stCondLst>
                              <p:cond delay="11500"/>
                            </p:stCondLst>
                            <p:childTnLst>
                              <p:par>
                                <p:cTn id="13" presetID="10" presetClass="exit" presetSubtype="0" fill="hold" nodeType="afterEffect">
                                  <p:stCondLst>
                                    <p:cond delay="0"/>
                                  </p:stCondLst>
                                  <p:childTnLst>
                                    <p:animEffect transition="out" filter="fade">
                                      <p:cBhvr>
                                        <p:cTn id="14" dur="10"/>
                                        <p:tgtEl>
                                          <p:spTgt spid="10"/>
                                        </p:tgtEl>
                                      </p:cBhvr>
                                    </p:animEffect>
                                    <p:set>
                                      <p:cBhvr>
                                        <p:cTn id="15" dur="1" fill="hold">
                                          <p:stCondLst>
                                            <p:cond delay="9"/>
                                          </p:stCondLst>
                                        </p:cTn>
                                        <p:tgtEl>
                                          <p:spTgt spid="10"/>
                                        </p:tgtEl>
                                        <p:attrNameLst>
                                          <p:attrName>style.visibility</p:attrName>
                                        </p:attrNameLst>
                                      </p:cBhvr>
                                      <p:to>
                                        <p:strVal val="hidden"/>
                                      </p:to>
                                    </p:set>
                                  </p:childTnLst>
                                </p:cTn>
                              </p:par>
                            </p:childTnLst>
                          </p:cTn>
                        </p:par>
                        <p:par>
                          <p:cTn id="16" fill="hold">
                            <p:stCondLst>
                              <p:cond delay="1151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
                                        <p:tgtEl>
                                          <p:spTgt spid="14"/>
                                        </p:tgtEl>
                                      </p:cBhvr>
                                    </p:animEffect>
                                  </p:childTnLst>
                                </p:cTn>
                              </p:par>
                            </p:childTnLst>
                          </p:cTn>
                        </p:par>
                        <p:par>
                          <p:cTn id="20" fill="hold">
                            <p:stCondLst>
                              <p:cond delay="11520"/>
                            </p:stCondLst>
                            <p:childTnLst>
                              <p:par>
                                <p:cTn id="21" presetID="0" presetClass="path" presetSubtype="0" accel="50000" decel="50000" fill="hold" nodeType="afterEffect">
                                  <p:stCondLst>
                                    <p:cond delay="0"/>
                                  </p:stCondLst>
                                  <p:childTnLst>
                                    <p:animMotion origin="layout" path="M 2.87188E-6 3.7037E-7 L -0.0034 0.0081 L -0.0034 0.01944 L -0.00053 0.02755 L 0.00522 0.03356 L 0.01436 0.03565 L 0.02298 0.03264 L 0.03513 0.02245 L 0.04479 0.01319 L 0.05576 0.00417 L 0.06608 -0.01435 L 0.07235 -0.02245 L 0.08384 -0.02963 L 0.09076 -0.02963 L 0.09886 -0.02639 L 0.10513 -0.01944 L 0.11205 -0.01019 L 0.11492 -0.00301 L 0.10918 -0.01319 L 0.10343 -0.0213 L 0.09076 -0.02847 L 0.08045 -0.02963 L 0.07013 -0.01944 L 0.06203 -0.00509 L 0.05694 0.00301 L 0.04884 0.02755 L 0.04545 0.04977 L 0.04427 0.06713 L 0.04427 0.08241 L 0.04714 0.10694 L 0.05119 0.12824 L 0.05746 0.14352 L 0.06321 0.15463 L 0.07013 0.16389 L 0.0781 0.16991 L 0.08789 0.17199 L 0.09769 0.17106 L 0.1097 0.16181 L 0.11662 0.1537 L 0.12759 0.13125 L 0.13373 0.11111 " pathEditMode="relative" rAng="0" ptsTypes="AAAAAAAAAAAAAAAAAAAAAAAAAAAAAAAAAAAAAAAAA">
                                      <p:cBhvr>
                                        <p:cTn id="22" dur="6000" fill="hold"/>
                                        <p:tgtEl>
                                          <p:spTgt spid="14"/>
                                        </p:tgtEl>
                                        <p:attrNameLst>
                                          <p:attrName>ppt_x</p:attrName>
                                          <p:attrName>ppt_y</p:attrName>
                                        </p:attrNameLst>
                                      </p:cBhvr>
                                      <p:rCtr x="6517" y="7106"/>
                                    </p:animMotion>
                                  </p:childTnLst>
                                </p:cTn>
                              </p:par>
                            </p:childTnLst>
                          </p:cTn>
                        </p:par>
                        <p:par>
                          <p:cTn id="23" fill="hold">
                            <p:stCondLst>
                              <p:cond delay="17520"/>
                            </p:stCondLst>
                            <p:childTnLst>
                              <p:par>
                                <p:cTn id="24" presetID="10" presetClass="exit" presetSubtype="0" fill="hold" nodeType="after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par>
                          <p:cTn id="27" fill="hold">
                            <p:stCondLst>
                              <p:cond delay="18020"/>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18520"/>
                            </p:stCondLst>
                            <p:childTnLst>
                              <p:par>
                                <p:cTn id="32" presetID="0" presetClass="path" presetSubtype="0" accel="50000" decel="50000" fill="hold" nodeType="afterEffect">
                                  <p:stCondLst>
                                    <p:cond delay="0"/>
                                  </p:stCondLst>
                                  <p:childTnLst>
                                    <p:animMotion origin="layout" path="M -1.93211E-6 3.33333E-6 L 0.00731 -0.00741 L 0.01671 -0.01759 L 0.02297 -0.02778 L 0.02663 -0.03519 L 0.0329 -0.02222 L 0.03968 -0.01204 L 0.05169 3.33333E-6 " pathEditMode="relative" ptsTypes="AAAAAAAA">
                                      <p:cBhvr>
                                        <p:cTn id="33" dur="2000" fill="hold"/>
                                        <p:tgtEl>
                                          <p:spTgt spid="15"/>
                                        </p:tgtEl>
                                        <p:attrNameLst>
                                          <p:attrName>ppt_x</p:attrName>
                                          <p:attrName>ppt_y</p:attrName>
                                        </p:attrNameLst>
                                      </p:cBhvr>
                                    </p:animMotion>
                                  </p:childTnLst>
                                </p:cTn>
                              </p:par>
                            </p:childTnLst>
                          </p:cTn>
                        </p:par>
                        <p:par>
                          <p:cTn id="34" fill="hold">
                            <p:stCondLst>
                              <p:cond delay="20520"/>
                            </p:stCondLst>
                            <p:childTnLst>
                              <p:par>
                                <p:cTn id="35" presetID="10" presetClass="exit" presetSubtype="0" fill="hold" nodeType="after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par>
                          <p:cTn id="38" fill="hold">
                            <p:stCondLst>
                              <p:cond delay="21020"/>
                            </p:stCondLst>
                            <p:childTnLst>
                              <p:par>
                                <p:cTn id="39" presetID="10" presetClass="entr" presetSubtype="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par>
                          <p:cTn id="42" fill="hold">
                            <p:stCondLst>
                              <p:cond delay="21520"/>
                            </p:stCondLst>
                            <p:childTnLst>
                              <p:par>
                                <p:cTn id="43" presetID="0" presetClass="path" presetSubtype="0" accel="50000" decel="50000" fill="hold" nodeType="afterEffect">
                                  <p:stCondLst>
                                    <p:cond delay="0"/>
                                  </p:stCondLst>
                                  <p:childTnLst>
                                    <p:animMotion origin="layout" path="M -1.78021E-6 3.33333E-6 L -0.02741 0.04861 " pathEditMode="relative" ptsTypes="AA">
                                      <p:cBhvr>
                                        <p:cTn id="44" dur="2000" fill="hold"/>
                                        <p:tgtEl>
                                          <p:spTgt spid="17"/>
                                        </p:tgtEl>
                                        <p:attrNameLst>
                                          <p:attrName>ppt_x</p:attrName>
                                          <p:attrName>ppt_y</p:attrName>
                                        </p:attrNameLst>
                                      </p:cBhvr>
                                    </p:animMotion>
                                  </p:childTnLst>
                                </p:cTn>
                              </p:par>
                            </p:childTnLst>
                          </p:cTn>
                        </p:par>
                        <p:par>
                          <p:cTn id="45" fill="hold">
                            <p:stCondLst>
                              <p:cond delay="23520"/>
                            </p:stCondLst>
                            <p:childTnLst>
                              <p:par>
                                <p:cTn id="46" presetID="2" presetClass="exit" presetSubtype="4" fill="hold" nodeType="afterEffect">
                                  <p:stCondLst>
                                    <p:cond delay="0"/>
                                  </p:stCondLst>
                                  <p:childTnLst>
                                    <p:anim calcmode="lin" valueType="num">
                                      <p:cBhvr additive="base">
                                        <p:cTn id="47" dur="500"/>
                                        <p:tgtEl>
                                          <p:spTgt spid="17"/>
                                        </p:tgtEl>
                                        <p:attrNameLst>
                                          <p:attrName>ppt_x</p:attrName>
                                        </p:attrNameLst>
                                      </p:cBhvr>
                                      <p:tavLst>
                                        <p:tav tm="0">
                                          <p:val>
                                            <p:strVal val="ppt_x"/>
                                          </p:val>
                                        </p:tav>
                                        <p:tav tm="100000">
                                          <p:val>
                                            <p:strVal val="ppt_x"/>
                                          </p:val>
                                        </p:tav>
                                      </p:tavLst>
                                    </p:anim>
                                    <p:anim calcmode="lin" valueType="num">
                                      <p:cBhvr additive="base">
                                        <p:cTn id="48" dur="500"/>
                                        <p:tgtEl>
                                          <p:spTgt spid="17"/>
                                        </p:tgtEl>
                                        <p:attrNameLst>
                                          <p:attrName>ppt_y</p:attrName>
                                        </p:attrNameLst>
                                      </p:cBhvr>
                                      <p:tavLst>
                                        <p:tav tm="0">
                                          <p:val>
                                            <p:strVal val="ppt_y"/>
                                          </p:val>
                                        </p:tav>
                                        <p:tav tm="100000">
                                          <p:val>
                                            <p:strVal val="1+ppt_h/2"/>
                                          </p:val>
                                        </p:tav>
                                      </p:tavLst>
                                    </p:anim>
                                    <p:set>
                                      <p:cBhvr>
                                        <p:cTn id="49" dur="1" fill="hold">
                                          <p:stCondLst>
                                            <p:cond delay="499"/>
                                          </p:stCondLst>
                                        </p:cTn>
                                        <p:tgtEl>
                                          <p:spTgt spid="1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344436240"/>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6" name="TextBox 15"/>
          <p:cNvSpPr txBox="1"/>
          <p:nvPr/>
        </p:nvSpPr>
        <p:spPr>
          <a:xfrm>
            <a:off x="-3511768" y="1689844"/>
            <a:ext cx="12138819" cy="4539506"/>
          </a:xfrm>
          <a:prstGeom prst="rect">
            <a:avLst/>
          </a:prstGeom>
          <a:noFill/>
        </p:spPr>
        <p:txBody>
          <a:bodyPr wrap="square" lIns="121725" tIns="60862" rIns="121725" bIns="60862" rtlCol="0">
            <a:spAutoFit/>
          </a:bodyPr>
          <a:lstStyle/>
          <a:p>
            <a:pPr algn="ctr"/>
            <a:r>
              <a:rPr lang="vi-VN" sz="28700">
                <a:solidFill>
                  <a:srgbClr val="FF0000"/>
                </a:solidFill>
                <a:latin typeface="HP001 4 hàng" pitchFamily="34" charset="0"/>
              </a:rPr>
              <a:t> xú</a:t>
            </a:r>
            <a:r>
              <a:rPr lang="en-US" sz="28700">
                <a:solidFill>
                  <a:srgbClr val="FF0000"/>
                </a:solidFill>
                <a:latin typeface="HP001 4 hàng"/>
              </a:rPr>
              <a:t>‼</a:t>
            </a:r>
            <a:r>
              <a:rPr lang="vi-VN" sz="28700">
                <a:solidFill>
                  <a:srgbClr val="FF0000"/>
                </a:solidFill>
                <a:latin typeface="HP001 4 hàng" pitchFamily="34" charset="0"/>
              </a:rPr>
              <a:t> </a:t>
            </a:r>
            <a:endParaRPr lang="en-US" sz="28700">
              <a:solidFill>
                <a:srgbClr val="FF0000"/>
              </a:solidFill>
              <a:latin typeface="HP001 4 hàng"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pic>
        <p:nvPicPr>
          <p:cNvPr id="13"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479103" y="-1038297"/>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842544" y="-180975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614444" y="3066997"/>
            <a:ext cx="5417550" cy="2323515"/>
          </a:xfrm>
          <a:prstGeom prst="rect">
            <a:avLst/>
          </a:prstGeom>
          <a:noFill/>
        </p:spPr>
        <p:txBody>
          <a:bodyPr wrap="square" lIns="121725" tIns="60862" rIns="121725" bIns="60862" rtlCol="0">
            <a:spAutoFit/>
          </a:bodyPr>
          <a:lstStyle/>
          <a:p>
            <a:r>
              <a:rPr lang="vi-VN" sz="14300">
                <a:solidFill>
                  <a:srgbClr val="FF0000"/>
                </a:solidFill>
                <a:latin typeface="HP001 4 hàng" pitchFamily="34" charset="0"/>
              </a:rPr>
              <a:t>gấ</a:t>
            </a:r>
            <a:r>
              <a:rPr lang="vi-VN" sz="14300">
                <a:solidFill>
                  <a:srgbClr val="FF0000"/>
                </a:solidFill>
                <a:latin typeface="HP001 4 hàng"/>
              </a:rPr>
              <a:t>‼</a:t>
            </a:r>
            <a:r>
              <a:rPr lang="vi-VN" sz="14300">
                <a:solidFill>
                  <a:srgbClr val="FF0000"/>
                </a:solidFill>
                <a:latin typeface="HP001 4 hàng" pitchFamily="34" charset="0"/>
              </a:rPr>
              <a:t> </a:t>
            </a:r>
            <a:endParaRPr lang="en-US" sz="14300">
              <a:solidFill>
                <a:srgbClr val="FF0000"/>
              </a:solidFill>
              <a:latin typeface="HP001 4 hàng" pitchFamily="34" charset="0"/>
            </a:endParaRPr>
          </a:p>
        </p:txBody>
      </p:sp>
      <p:pic>
        <p:nvPicPr>
          <p:cNvPr id="9"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757932" y="-103248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77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2.4481E-6 -1.03193E-6 L 0.00575 -0.01226 L 0.01267 -0.01943 L 0.02363 -0.02545 L 0.03277 -0.02453 L 0.04426 -0.01643 L 0.05405 -0.00416 L 0.05915 0.00902 L 0.06385 0.02638 L 0.06724 0.04975 L 0.06894 0.07311 L 0.06776 0.09556 L 0.06319 0.12911 L 0.05523 0.14854 L 0.04426 0.16173 L 0.03447 0.16983 L 0.02011 0.17191 L 0.01214 0.16983 L 0.00065 0.15664 L -0.00679 0.14438 L -0.01201 0.1342 L -0.01658 0.12402 " pathEditMode="relative" ptsTypes="AAAAAAAAAAAAAAAAAAAAAA">
                                      <p:cBhvr>
                                        <p:cTn id="11" dur="4000" fill="hold"/>
                                        <p:tgtEl>
                                          <p:spTgt spid="9"/>
                                        </p:tgtEl>
                                        <p:attrNameLst>
                                          <p:attrName>ppt_x</p:attrName>
                                          <p:attrName>ppt_y</p:attrName>
                                        </p:attrNameLst>
                                      </p:cBhvr>
                                    </p:animMotion>
                                  </p:childTnLst>
                                </p:cTn>
                              </p:par>
                            </p:childTnLst>
                          </p:cTn>
                        </p:par>
                        <p:par>
                          <p:cTn id="12" fill="hold">
                            <p:stCondLst>
                              <p:cond delay="4500"/>
                            </p:stCondLst>
                            <p:childTnLst>
                              <p:par>
                                <p:cTn id="13" presetID="10" presetClass="exit" presetSubtype="0" fill="hold" nodeType="after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5500"/>
                            </p:stCondLst>
                            <p:childTnLst>
                              <p:par>
                                <p:cTn id="21" presetID="0" presetClass="path" presetSubtype="0" accel="50000" decel="50000" fill="hold" nodeType="afterEffect">
                                  <p:stCondLst>
                                    <p:cond delay="0"/>
                                  </p:stCondLst>
                                  <p:childTnLst>
                                    <p:animMotion origin="layout" path="M 1.58966E-6 -7.40741E-7 L -0.00914 -0.01343 L -0.01775 -0.02153 L -0.02584 -0.02454 L -0.03446 -0.02454 L -0.04242 -0.02037 L -0.05273 -0.00833 L -0.05847 0.00509 L -0.06539 0.02639 L -0.06774 0.04375 L -0.06826 0.06412 L -0.06826 0.08333 L -0.06539 0.11296 L -0.05965 0.13634 L -0.05456 0.15162 L -0.04529 0.16574 L -0.03733 0.17083 L -0.02519 0.17384 L -0.01149 0.16875 L 1.58966E-6 0.15463 L 0.01148 0.12917 L 0.02127 0.09144 L 0.02923 0.04676 L 0.0402 -0.0338 L 0.0402 0.13634 L 0.04242 0.15764 L 0.05168 0.16991 L 0.06147 0.17292 L 0.07296 0.17199 L 0.08379 0.16065 L 0.09697 0.13333 L 0.10963 0.08843 L 0.11942 0.03357 L 0.12281 -0.03171 L 0.12281 0.14653 L 0.12621 0.16181 L 0.1326 0.17083 L 0.14239 0.17292 L 0.14983 0.1669 L 0.16471 0.14144 L 0.17789 0.09445 L 0.18376 0.05995 L 0.1865 0.03032 L 0.19473 0.00602 L 0.20386 -0.01134 L 0.21587 -0.02454 L 0.22801 -0.02662 L 0.23884 -0.02153 L 0.24745 -0.01134 L 0.2532 -0.00116 L 0.24289 -0.01736 L 0.23375 -0.02361 L 0.22618 -0.02546 L 0.21365 -0.02037 L 0.20047 -0.00509 L 0.1929 0.01111 L 0.18781 0.03241 L 0.18376 0.05787 L 0.18376 0.0875 L 0.18703 0.11482 L 0.19525 0.14028 L 0.20504 0.15972 L 0.22109 0.17292 L 0.23571 0.17037 L 0.2498 0.16343 L 0.26233 0.14815 L 0.27016 0.12593 L 0.27486 0.11204 " pathEditMode="relative" rAng="0" ptsTypes="AAAAAAAAAAAAAAAAAAAAAAAAAAAAAAAAAAAAAAAAAAAAAAAAAAAAAAAAAAAAAAAAAAAA">
                                      <p:cBhvr>
                                        <p:cTn id="22" dur="17500" fill="hold"/>
                                        <p:tgtEl>
                                          <p:spTgt spid="13"/>
                                        </p:tgtEl>
                                        <p:attrNameLst>
                                          <p:attrName>ppt_x</p:attrName>
                                          <p:attrName>ppt_y</p:attrName>
                                        </p:attrNameLst>
                                      </p:cBhvr>
                                      <p:rCtr x="10324" y="6991"/>
                                    </p:animMotion>
                                  </p:childTnLst>
                                </p:cTn>
                              </p:par>
                            </p:childTnLst>
                          </p:cTn>
                        </p:par>
                        <p:par>
                          <p:cTn id="23" fill="hold">
                            <p:stCondLst>
                              <p:cond delay="23000"/>
                            </p:stCondLst>
                            <p:childTnLst>
                              <p:par>
                                <p:cTn id="24" presetID="10" presetClass="exit" presetSubtype="0" fill="hold" nodeType="after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par>
                          <p:cTn id="27" fill="hold">
                            <p:stCondLst>
                              <p:cond delay="2350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24000"/>
                            </p:stCondLst>
                            <p:childTnLst>
                              <p:par>
                                <p:cTn id="32" presetID="0" presetClass="path" presetSubtype="0" accel="50000" decel="50000" fill="hold" nodeType="afterEffect">
                                  <p:stCondLst>
                                    <p:cond delay="0"/>
                                  </p:stCondLst>
                                  <p:childTnLst>
                                    <p:animMotion origin="layout" path="M -1.78021E-6 3.33333E-6 L -0.02741 0.04861 " pathEditMode="relative" ptsTypes="AA">
                                      <p:cBhvr>
                                        <p:cTn id="33" dur="2000" fill="hold"/>
                                        <p:tgtEl>
                                          <p:spTgt spid="14"/>
                                        </p:tgtEl>
                                        <p:attrNameLst>
                                          <p:attrName>ppt_x</p:attrName>
                                          <p:attrName>ppt_y</p:attrName>
                                        </p:attrNameLst>
                                      </p:cBhvr>
                                    </p:animMotion>
                                  </p:childTnLst>
                                </p:cTn>
                              </p:par>
                            </p:childTnLst>
                          </p:cTn>
                        </p:par>
                        <p:par>
                          <p:cTn id="34" fill="hold">
                            <p:stCondLst>
                              <p:cond delay="26000"/>
                            </p:stCondLst>
                            <p:childTnLst>
                              <p:par>
                                <p:cTn id="35" presetID="10" presetClass="exit" presetSubtype="0" fill="hold" nodeType="after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1499646683"/>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6" name="TextBox 15"/>
          <p:cNvSpPr txBox="1"/>
          <p:nvPr/>
        </p:nvSpPr>
        <p:spPr>
          <a:xfrm>
            <a:off x="-3816568" y="1689844"/>
            <a:ext cx="12138819" cy="4539506"/>
          </a:xfrm>
          <a:prstGeom prst="rect">
            <a:avLst/>
          </a:prstGeom>
          <a:noFill/>
        </p:spPr>
        <p:txBody>
          <a:bodyPr wrap="square" lIns="121725" tIns="60862" rIns="121725" bIns="60862" rtlCol="0">
            <a:spAutoFit/>
          </a:bodyPr>
          <a:lstStyle/>
          <a:p>
            <a:pPr algn="ctr"/>
            <a:r>
              <a:rPr lang="vi-VN" sz="28700">
                <a:solidFill>
                  <a:srgbClr val="FF0000"/>
                </a:solidFill>
                <a:latin typeface="HP001 4 hàng" pitchFamily="34" charset="0"/>
              </a:rPr>
              <a:t>  jự</a:t>
            </a:r>
            <a:r>
              <a:rPr lang="en-US" sz="28700">
                <a:solidFill>
                  <a:srgbClr val="FF0000"/>
                </a:solidFill>
                <a:latin typeface="HP001 4 hàng"/>
              </a:rPr>
              <a:t>‼</a:t>
            </a:r>
            <a:r>
              <a:rPr lang="vi-VN" sz="28700">
                <a:solidFill>
                  <a:srgbClr val="FF0000"/>
                </a:solidFill>
                <a:latin typeface="HP001 4 hàng" pitchFamily="34" charset="0"/>
              </a:rPr>
              <a:t> </a:t>
            </a:r>
            <a:endParaRPr lang="en-US" sz="28700">
              <a:solidFill>
                <a:srgbClr val="FF0000"/>
              </a:solidFill>
              <a:latin typeface="HP001 4 hàng"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pic>
        <p:nvPicPr>
          <p:cNvPr id="13"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466205" y="590548"/>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956969" y="-1400175"/>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589044" y="3066997"/>
            <a:ext cx="5417550" cy="2323515"/>
          </a:xfrm>
          <a:prstGeom prst="rect">
            <a:avLst/>
          </a:prstGeom>
          <a:noFill/>
        </p:spPr>
        <p:txBody>
          <a:bodyPr wrap="square" lIns="121725" tIns="60862" rIns="121725" bIns="60862" rtlCol="0">
            <a:spAutoFit/>
          </a:bodyPr>
          <a:lstStyle/>
          <a:p>
            <a:r>
              <a:rPr lang="vi-VN" sz="14300">
                <a:solidFill>
                  <a:srgbClr val="FF0000"/>
                </a:solidFill>
                <a:latin typeface="HP001 4 hàng" pitchFamily="34" charset="0"/>
              </a:rPr>
              <a:t> jự</a:t>
            </a:r>
            <a:r>
              <a:rPr lang="en-US" sz="14300">
                <a:solidFill>
                  <a:srgbClr val="FF0000"/>
                </a:solidFill>
                <a:latin typeface="HP001 4 hàng"/>
              </a:rPr>
              <a:t>‼</a:t>
            </a:r>
            <a:r>
              <a:rPr lang="vi-VN" sz="14300">
                <a:solidFill>
                  <a:srgbClr val="FF0000"/>
                </a:solidFill>
                <a:latin typeface="HP001 4 hàng" pitchFamily="34" charset="0"/>
              </a:rPr>
              <a:t> </a:t>
            </a:r>
            <a:endParaRPr lang="en-US" sz="14300">
              <a:solidFill>
                <a:srgbClr val="FF0000"/>
              </a:solidFill>
              <a:latin typeface="HP001 4 hàng" pitchFamily="34" charset="0"/>
            </a:endParaRPr>
          </a:p>
        </p:txBody>
      </p:sp>
      <p:pic>
        <p:nvPicPr>
          <p:cNvPr id="9"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179388" y="-914453"/>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90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7.51762E-7 -2.59259E-6 L 0.01018 -0.02361 L 0.02115 -0.03472 L 0.03133 -0.04306 L 0.04386 -0.04167 L 0.04934 -0.03611 L 0.05638 -0.02361 L 0.0603 -0.00417 L 0.0603 0.1625 L 0.06343 0.07917 L 0.07427 0.03333 L 0.08771 -0.00833 L 0.09632 -0.02639 L 0.10963 -0.04028 L 0.12295 -0.04445 L 0.13234 -0.03611 L 0.13939 -0.02639 L 0.14409 -0.00556 L 0.14474 0.1625 L 0.14788 0.08472 L 0.16445 0.01944 L 0.17855 -0.01806 L 0.19264 -0.0375 L 0.20674 -0.04306 L 0.2177 -0.04028 L 0.22475 -0.03056 L 0.23101 -0.0125 L 0.23101 0.12222 L 0.23415 0.14444 L 0.24276 0.15694 L 0.25372 0.15555 L 0.26469 0.14861 L 0.27643 0.12639 L 0.29131 0.07639 L 0.30306 0.01389 L 0.31089 -0.05 L 0.31089 0.12639 L 0.31715 0.14583 L 0.32498 0.15278 L 0.33751 0.15694 L 0.35083 0.14861 L 0.36335 0.12222 L 0.37575 0.08611 L 0.38763 0.0375 L 0.3922 -0.04861 L 0.3922 0.11944 L 0.39468 0.13889 L 0.40003 0.15 L 0.40786 0.15694 L 0.41804 0.15417 L 0.42757 0.14167 L 0.44166 0.10417 L 0.45171 0.06389 L 0.45641 0.02917 L 0.46516 -0.00278 L 0.47051 -0.02222 L 0.48225 -0.03472 L 0.49335 -0.04167 L 0.50823 -0.0375 L 0.51919 -0.02778 L 0.52467 -0.01528 L 0.51527 -0.03195 L 0.50823 -0.0375 L 0.49491 -0.04167 C 0.491 -0.03982 0.48695 -0.03866 0.48317 -0.03611 C 0.48134 -0.03495 0.47834 -0.03056 0.47834 -0.03056 L 0.47299 -0.01945 L 0.46033 0.01805 L 0.45576 0.04444 L 0.45576 0.08055 L 0.46281 0.11667 L 0.47377 0.14305 L 0.48786 0.15833 L 0.50274 0.15972 L 0.51762 0.15139 L 0.5325 0.12778 L 0.54503 0.09167 " pathEditMode="relative" ptsTypes="AAAAAAAAAAAAAAAAAAAAAAAAAAAAAAAAAAAAAAAAAAAAAAAAAAAAAAAAAAAAAAAffAAAAAAAAAAAA">
                                      <p:cBhvr>
                                        <p:cTn id="11" dur="18000" fill="hold"/>
                                        <p:tgtEl>
                                          <p:spTgt spid="9"/>
                                        </p:tgtEl>
                                        <p:attrNameLst>
                                          <p:attrName>ppt_x</p:attrName>
                                          <p:attrName>ppt_y</p:attrName>
                                        </p:attrNameLst>
                                      </p:cBhvr>
                                    </p:animMotion>
                                  </p:childTnLst>
                                </p:cTn>
                              </p:par>
                            </p:childTnLst>
                          </p:cTn>
                        </p:par>
                        <p:par>
                          <p:cTn id="12" fill="hold">
                            <p:stCondLst>
                              <p:cond delay="18500"/>
                            </p:stCondLst>
                            <p:childTnLst>
                              <p:par>
                                <p:cTn id="13" presetID="10" presetClass="exit" presetSubtype="0" fill="hold" nodeType="after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par>
                          <p:cTn id="16" fill="hold">
                            <p:stCondLst>
                              <p:cond delay="19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19500"/>
                            </p:stCondLst>
                            <p:childTnLst>
                              <p:par>
                                <p:cTn id="21" presetID="0" presetClass="path" presetSubtype="0" accel="50000" decel="50000" fill="hold" nodeType="afterEffect">
                                  <p:stCondLst>
                                    <p:cond delay="0"/>
                                  </p:stCondLst>
                                  <p:childTnLst>
                                    <p:animMotion origin="layout" path="M -2.06266E-6 2.71171E-6 L 0.00588 -0.00532 L 0.01436 -0.00671 L 0.02128 2.71171E-6 L 0.02416 0.01203 L 0.02376 0.02406 L 0.01697 0.0347 L 0.00301 0.05044 " pathEditMode="relative" ptsTypes="AAAAAAAA">
                                      <p:cBhvr>
                                        <p:cTn id="22" dur="2000" fill="hold"/>
                                        <p:tgtEl>
                                          <p:spTgt spid="14"/>
                                        </p:tgtEl>
                                        <p:attrNameLst>
                                          <p:attrName>ppt_x</p:attrName>
                                          <p:attrName>ppt_y</p:attrName>
                                        </p:attrNameLst>
                                      </p:cBhvr>
                                    </p:animMotion>
                                  </p:childTnLst>
                                </p:cTn>
                              </p:par>
                            </p:childTnLst>
                          </p:cTn>
                        </p:par>
                        <p:par>
                          <p:cTn id="23" fill="hold">
                            <p:stCondLst>
                              <p:cond delay="21500"/>
                            </p:stCondLst>
                            <p:childTnLst>
                              <p:par>
                                <p:cTn id="24" presetID="10" presetClass="exit" presetSubtype="0" fill="hold" nodeType="after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par>
                          <p:cTn id="27" fill="hold">
                            <p:stCondLst>
                              <p:cond delay="220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750"/>
                                        <p:tgtEl>
                                          <p:spTgt spid="13"/>
                                        </p:tgtEl>
                                      </p:cBhvr>
                                    </p:animEffect>
                                  </p:childTnLst>
                                </p:cTn>
                              </p:par>
                            </p:childTnLst>
                          </p:cTn>
                        </p:par>
                        <p:par>
                          <p:cTn id="31" fill="hold">
                            <p:stCondLst>
                              <p:cond delay="23750"/>
                            </p:stCondLst>
                            <p:childTnLst>
                              <p:par>
                                <p:cTn id="32" presetID="10" presetClass="exit" presetSubtype="0" fill="hold" nodeType="afterEffect">
                                  <p:stCondLst>
                                    <p:cond delay="0"/>
                                  </p:stCondLst>
                                  <p:childTnLst>
                                    <p:animEffect transition="out" filter="fade">
                                      <p:cBhvr>
                                        <p:cTn id="33" dur="1750"/>
                                        <p:tgtEl>
                                          <p:spTgt spid="13"/>
                                        </p:tgtEl>
                                      </p:cBhvr>
                                    </p:animEffect>
                                    <p:set>
                                      <p:cBhvr>
                                        <p:cTn id="34" dur="1" fill="hold">
                                          <p:stCondLst>
                                            <p:cond delay="1749"/>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830699907"/>
              </p:ext>
            </p:extLst>
          </p:nvPr>
        </p:nvGraphicFramePr>
        <p:xfrm>
          <a:off x="215396" y="9376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grpSp>
        <p:nvGrpSpPr>
          <p:cNvPr id="12" name="Group 11"/>
          <p:cNvGrpSpPr/>
          <p:nvPr/>
        </p:nvGrpSpPr>
        <p:grpSpPr>
          <a:xfrm>
            <a:off x="215396" y="203422"/>
            <a:ext cx="3382243" cy="941185"/>
            <a:chOff x="63500" y="1429216"/>
            <a:chExt cx="2542972" cy="705889"/>
          </a:xfrm>
        </p:grpSpPr>
        <p:sp>
          <p:nvSpPr>
            <p:cNvPr id="13" name="Rounded Rectangle 12"/>
            <p:cNvSpPr/>
            <p:nvPr/>
          </p:nvSpPr>
          <p:spPr>
            <a:xfrm>
              <a:off x="384357" y="1429216"/>
              <a:ext cx="222211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Viết vở</a:t>
              </a: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5</a:t>
              </a:r>
            </a:p>
          </p:txBody>
        </p:sp>
      </p:grpSp>
      <p:sp>
        <p:nvSpPr>
          <p:cNvPr id="9" name="TextBox 8"/>
          <p:cNvSpPr txBox="1"/>
          <p:nvPr/>
        </p:nvSpPr>
        <p:spPr>
          <a:xfrm>
            <a:off x="5623718" y="999034"/>
            <a:ext cx="6538119" cy="2892902"/>
          </a:xfrm>
          <a:prstGeom prst="rect">
            <a:avLst/>
          </a:prstGeom>
          <a:noFill/>
        </p:spPr>
        <p:txBody>
          <a:bodyPr wrap="square" lIns="121725" tIns="60862" rIns="121725" bIns="60862" rtlCol="0">
            <a:spAutoFit/>
          </a:bodyPr>
          <a:lstStyle/>
          <a:p>
            <a:r>
              <a:rPr lang="en-US" sz="18000">
                <a:solidFill>
                  <a:srgbClr val="FF0000"/>
                </a:solidFill>
                <a:latin typeface="HP001 4 hàng" pitchFamily="34" charset="0"/>
              </a:rPr>
              <a:t>″ </a:t>
            </a:r>
            <a:r>
              <a:rPr lang="en-US" sz="9600">
                <a:solidFill>
                  <a:srgbClr val="FF0000"/>
                </a:solidFill>
                <a:latin typeface="HP001 4 hàng" pitchFamily="34" charset="0"/>
              </a:rPr>
              <a:t>″</a:t>
            </a:r>
            <a:endParaRPr lang="en-US" sz="9000">
              <a:solidFill>
                <a:srgbClr val="FF0000"/>
              </a:solidFill>
              <a:latin typeface="HP001 4 hàng" pitchFamily="34" charset="0"/>
            </a:endParaRPr>
          </a:p>
        </p:txBody>
      </p:sp>
      <p:sp>
        <p:nvSpPr>
          <p:cNvPr id="15" name="TextBox 14"/>
          <p:cNvSpPr txBox="1"/>
          <p:nvPr/>
        </p:nvSpPr>
        <p:spPr>
          <a:xfrm>
            <a:off x="356514" y="1004661"/>
            <a:ext cx="6624334" cy="2892902"/>
          </a:xfrm>
          <a:prstGeom prst="rect">
            <a:avLst/>
          </a:prstGeom>
          <a:noFill/>
        </p:spPr>
        <p:txBody>
          <a:bodyPr wrap="square" lIns="121725" tIns="60862" rIns="121725" bIns="60862" rtlCol="0">
            <a:spAutoFit/>
          </a:bodyPr>
          <a:lstStyle/>
          <a:p>
            <a:r>
              <a:rPr lang="el-GR" sz="18000">
                <a:solidFill>
                  <a:srgbClr val="FF0000"/>
                </a:solidFill>
                <a:latin typeface="HP001 4 hàng"/>
              </a:rPr>
              <a:t>Ο </a:t>
            </a:r>
            <a:r>
              <a:rPr lang="el-GR" sz="9000">
                <a:solidFill>
                  <a:srgbClr val="FF0000"/>
                </a:solidFill>
                <a:latin typeface="HP001 4 hàng"/>
              </a:rPr>
              <a:t>Ο</a:t>
            </a:r>
            <a:endParaRPr lang="en-US" sz="9000">
              <a:solidFill>
                <a:srgbClr val="FF0000"/>
              </a:solidFill>
              <a:latin typeface="HP001 4 hàng" pitchFamily="34" charset="0"/>
            </a:endParaRPr>
          </a:p>
        </p:txBody>
      </p:sp>
      <p:sp>
        <p:nvSpPr>
          <p:cNvPr id="16" name="TextBox 15"/>
          <p:cNvSpPr txBox="1"/>
          <p:nvPr/>
        </p:nvSpPr>
        <p:spPr>
          <a:xfrm>
            <a:off x="370985" y="4655434"/>
            <a:ext cx="6624334" cy="2892902"/>
          </a:xfrm>
          <a:prstGeom prst="rect">
            <a:avLst/>
          </a:prstGeom>
          <a:noFill/>
        </p:spPr>
        <p:txBody>
          <a:bodyPr wrap="square" lIns="121725" tIns="60862" rIns="121725" bIns="60862" rtlCol="0">
            <a:spAutoFit/>
          </a:bodyPr>
          <a:lstStyle/>
          <a:p>
            <a:r>
              <a:rPr lang="en-US" sz="18000">
                <a:solidFill>
                  <a:srgbClr val="FF0000"/>
                </a:solidFill>
                <a:latin typeface="HP001 4 hàng" pitchFamily="34" charset="0"/>
              </a:rPr>
              <a:t>Ď</a:t>
            </a:r>
            <a:r>
              <a:rPr lang="en-US" sz="18000">
                <a:solidFill>
                  <a:srgbClr val="FF0000"/>
                </a:solidFill>
                <a:latin typeface="HP001 4 hàng"/>
              </a:rPr>
              <a:t>‼ </a:t>
            </a:r>
            <a:r>
              <a:rPr lang="en-US" sz="9000">
                <a:solidFill>
                  <a:srgbClr val="FF0000"/>
                </a:solidFill>
                <a:latin typeface="HP001 4 hàng" pitchFamily="34" charset="0"/>
              </a:rPr>
              <a:t>Ď</a:t>
            </a:r>
            <a:r>
              <a:rPr lang="en-US" sz="9000">
                <a:solidFill>
                  <a:srgbClr val="FF0000"/>
                </a:solidFill>
                <a:latin typeface="HP001 4 hàng"/>
              </a:rPr>
              <a:t>‼</a:t>
            </a:r>
            <a:endParaRPr lang="en-US" sz="9000">
              <a:solidFill>
                <a:srgbClr val="FF0000"/>
              </a:solidFill>
              <a:latin typeface="HP001 4 hàng" pitchFamily="34" charset="0"/>
            </a:endParaRPr>
          </a:p>
        </p:txBody>
      </p:sp>
      <p:sp>
        <p:nvSpPr>
          <p:cNvPr id="10" name="TextBox 9"/>
          <p:cNvSpPr txBox="1"/>
          <p:nvPr/>
        </p:nvSpPr>
        <p:spPr>
          <a:xfrm>
            <a:off x="5628785" y="4655434"/>
            <a:ext cx="6624334" cy="2892902"/>
          </a:xfrm>
          <a:prstGeom prst="rect">
            <a:avLst/>
          </a:prstGeom>
          <a:noFill/>
        </p:spPr>
        <p:txBody>
          <a:bodyPr wrap="square" lIns="121725" tIns="60862" rIns="121725" bIns="60862" rtlCol="0">
            <a:spAutoFit/>
          </a:bodyPr>
          <a:lstStyle/>
          <a:p>
            <a:r>
              <a:rPr lang="en-US" sz="18000">
                <a:solidFill>
                  <a:srgbClr val="FF0000"/>
                </a:solidFill>
                <a:latin typeface="HP001 4 hàng" pitchFamily="34" charset="0"/>
              </a:rPr>
              <a:t>Ŕ</a:t>
            </a:r>
            <a:r>
              <a:rPr lang="en-US" sz="18000">
                <a:solidFill>
                  <a:srgbClr val="FF0000"/>
                </a:solidFill>
                <a:latin typeface="HP001 4 hàng"/>
              </a:rPr>
              <a:t>‼ </a:t>
            </a:r>
            <a:r>
              <a:rPr lang="en-US" sz="9000">
                <a:solidFill>
                  <a:srgbClr val="FF0000"/>
                </a:solidFill>
                <a:latin typeface="HP001 4 hàng" pitchFamily="34" charset="0"/>
              </a:rPr>
              <a:t>Ŕ</a:t>
            </a:r>
            <a:r>
              <a:rPr lang="en-US" sz="9000">
                <a:solidFill>
                  <a:srgbClr val="FF0000"/>
                </a:solidFill>
                <a:latin typeface="HP001 4 hàng"/>
              </a:rPr>
              <a:t>‼</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045344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00831092"/>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180181" y="3126898"/>
            <a:ext cx="10987314" cy="2892902"/>
          </a:xfrm>
          <a:prstGeom prst="rect">
            <a:avLst/>
          </a:prstGeom>
          <a:noFill/>
        </p:spPr>
        <p:txBody>
          <a:bodyPr wrap="square" lIns="121725" tIns="60862" rIns="121725" bIns="60862" rtlCol="0">
            <a:spAutoFit/>
          </a:bodyPr>
          <a:lstStyle/>
          <a:p>
            <a:pPr algn="ctr"/>
            <a:r>
              <a:rPr lang="en-US" sz="18000">
                <a:solidFill>
                  <a:srgbClr val="FF0000"/>
                </a:solidFill>
                <a:latin typeface="HP001 4H"/>
                <a:ea typeface="HP001 4H"/>
              </a:rPr>
              <a:t>cǬ  </a:t>
            </a:r>
            <a:r>
              <a:rPr lang="en-US" sz="9000">
                <a:solidFill>
                  <a:srgbClr val="FF0000"/>
                </a:solidFill>
                <a:latin typeface="HP001 4H"/>
                <a:ea typeface="HP001 4H"/>
              </a:rPr>
              <a:t>cǬ </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3696695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012768525"/>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65314" y="3126898"/>
            <a:ext cx="11338719" cy="2892902"/>
          </a:xfrm>
          <a:prstGeom prst="rect">
            <a:avLst/>
          </a:prstGeom>
          <a:noFill/>
        </p:spPr>
        <p:txBody>
          <a:bodyPr wrap="square" lIns="121725" tIns="60862" rIns="121725" bIns="60862" rtlCol="0">
            <a:spAutoFit/>
          </a:bodyPr>
          <a:lstStyle/>
          <a:p>
            <a:pPr algn="ctr"/>
            <a:r>
              <a:rPr lang="vi-VN" sz="18000">
                <a:solidFill>
                  <a:srgbClr val="FF0000"/>
                </a:solidFill>
                <a:latin typeface="HP001 4 hàng" pitchFamily="34" charset="0"/>
              </a:rPr>
              <a:t>jáy xú</a:t>
            </a:r>
            <a:r>
              <a:rPr lang="en-US" sz="18000">
                <a:solidFill>
                  <a:srgbClr val="FF0000"/>
                </a:solidFill>
                <a:latin typeface="HP001 4 hàng"/>
              </a:rPr>
              <a:t>‼</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006000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588368790"/>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711060" y="3978493"/>
            <a:ext cx="11338719" cy="1507907"/>
          </a:xfrm>
          <a:prstGeom prst="rect">
            <a:avLst/>
          </a:prstGeom>
          <a:noFill/>
        </p:spPr>
        <p:txBody>
          <a:bodyPr wrap="square" lIns="121725" tIns="60862" rIns="121725" bIns="60862" rtlCol="0">
            <a:spAutoFit/>
          </a:bodyPr>
          <a:lstStyle/>
          <a:p>
            <a:pPr algn="ctr"/>
            <a:r>
              <a:rPr lang="vi-VN" sz="9000">
                <a:solidFill>
                  <a:srgbClr val="FF0000"/>
                </a:solidFill>
                <a:latin typeface="HP001 4 hàng" pitchFamily="34" charset="0"/>
              </a:rPr>
              <a:t>jáy xú</a:t>
            </a:r>
            <a:r>
              <a:rPr lang="en-US" sz="9000">
                <a:solidFill>
                  <a:srgbClr val="FF0000"/>
                </a:solidFill>
                <a:latin typeface="HP001 4 hàng"/>
              </a:rPr>
              <a:t>‼</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485047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854821682"/>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1183481" y="3126898"/>
            <a:ext cx="10987314" cy="2892902"/>
          </a:xfrm>
          <a:prstGeom prst="rect">
            <a:avLst/>
          </a:prstGeom>
          <a:noFill/>
        </p:spPr>
        <p:txBody>
          <a:bodyPr wrap="square" lIns="121725" tIns="60862" rIns="121725" bIns="60862" rtlCol="0">
            <a:spAutoFit/>
          </a:bodyPr>
          <a:lstStyle/>
          <a:p>
            <a:pPr algn="ctr"/>
            <a:r>
              <a:rPr lang="vi-VN" sz="18000">
                <a:solidFill>
                  <a:srgbClr val="FF0000"/>
                </a:solidFill>
                <a:latin typeface="HP001 4 hàng" pitchFamily="34" charset="0"/>
              </a:rPr>
              <a:t>jự</a:t>
            </a:r>
            <a:r>
              <a:rPr lang="en-US" sz="18000">
                <a:solidFill>
                  <a:srgbClr val="FF0000"/>
                </a:solidFill>
                <a:latin typeface="HP001 4 hàng"/>
              </a:rPr>
              <a:t>‼</a:t>
            </a:r>
            <a:r>
              <a:rPr lang="en-US" sz="18000">
                <a:solidFill>
                  <a:srgbClr val="FF0000"/>
                </a:solidFill>
                <a:latin typeface="HP001 4H"/>
                <a:ea typeface="HP001 4H"/>
              </a:rPr>
              <a:t> </a:t>
            </a:r>
            <a:r>
              <a:rPr lang="vi-VN" sz="9000">
                <a:solidFill>
                  <a:srgbClr val="FF0000"/>
                </a:solidFill>
                <a:latin typeface="HP001 4 hàng" pitchFamily="34" charset="0"/>
              </a:rPr>
              <a:t>jự</a:t>
            </a:r>
            <a:r>
              <a:rPr lang="en-US" sz="9000">
                <a:solidFill>
                  <a:srgbClr val="FF0000"/>
                </a:solidFill>
                <a:latin typeface="HP001 4 hàng"/>
              </a:rPr>
              <a:t>‼</a:t>
            </a:r>
            <a:r>
              <a:rPr lang="en-US" sz="9000">
                <a:solidFill>
                  <a:srgbClr val="FF0000"/>
                </a:solidFill>
                <a:latin typeface="HP001 4H"/>
                <a:ea typeface="HP001 4H"/>
              </a:rPr>
              <a:t> </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328986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40058" y="106108"/>
            <a:ext cx="7422261" cy="6523292"/>
            <a:chOff x="2423319" y="533400"/>
            <a:chExt cx="6134100" cy="539115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90" t="30209" r="29137" b="23958"/>
            <a:stretch/>
          </p:blipFill>
          <p:spPr bwMode="auto">
            <a:xfrm>
              <a:off x="2423319" y="533400"/>
              <a:ext cx="59817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976" t="29166" r="26465" b="41667"/>
            <a:stretch/>
          </p:blipFill>
          <p:spPr bwMode="auto">
            <a:xfrm>
              <a:off x="2499519" y="3790950"/>
              <a:ext cx="60579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51380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289719" y="2590800"/>
            <a:ext cx="11372504"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Em hãy nói một câu có từ </a:t>
            </a:r>
            <a:r>
              <a:rPr lang="en-US" sz="9600" i="1">
                <a:solidFill>
                  <a:srgbClr val="FF0000"/>
                </a:solidFill>
                <a:latin typeface="Arial-Rounded" pitchFamily="34" charset="0"/>
                <a:ea typeface="Arial-Rounded" pitchFamily="34" charset="0"/>
                <a:cs typeface="Arial-Rounded" pitchFamily="34" charset="0"/>
              </a:rPr>
              <a:t>bác sĩ</a:t>
            </a:r>
            <a:r>
              <a:rPr lang="en-US" sz="9600">
                <a:solidFill>
                  <a:srgbClr val="0070C0"/>
                </a:solidFill>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202284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582" t="6564" b="63897"/>
          <a:stretch/>
        </p:blipFill>
        <p:spPr>
          <a:xfrm>
            <a:off x="1432719" y="203422"/>
            <a:ext cx="9274554" cy="4209479"/>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Arial Rounded MT Bold" pitchFamily="34" charset="0"/>
                  <a:ea typeface="Arial-Rounded" pitchFamily="34" charset="0"/>
                  <a:cs typeface="Arial-Rounded" pitchFamily="34" charset="0"/>
                </a:rPr>
                <a:t>6</a:t>
              </a:r>
            </a:p>
          </p:txBody>
        </p:sp>
      </p:grpSp>
      <p:sp>
        <p:nvSpPr>
          <p:cNvPr id="25" name="Title 1"/>
          <p:cNvSpPr txBox="1">
            <a:spLocks/>
          </p:cNvSpPr>
          <p:nvPr/>
        </p:nvSpPr>
        <p:spPr>
          <a:xfrm>
            <a:off x="247650" y="445225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solidFill>
                  <a:srgbClr val="0070C0"/>
                </a:solidFill>
                <a:latin typeface="Arial-Rounded" pitchFamily="34" charset="0"/>
                <a:ea typeface="Arial-Rounded" pitchFamily="34" charset="0"/>
                <a:cs typeface="Arial-Rounded" pitchFamily="34" charset="0"/>
              </a:rPr>
              <a:t>	Đi học về, Hà thấy mấy khóm cúc đã nở rực rỡ. Hà hái cúc, cắm vào cốc rồi để ngay ngắn trên bàn học. Mẹ tấm tắc khen Hà khéo tay.</a:t>
            </a:r>
          </a:p>
        </p:txBody>
      </p:sp>
      <p:cxnSp>
        <p:nvCxnSpPr>
          <p:cNvPr id="32" name="Straight Connector 31"/>
          <p:cNvCxnSpPr/>
          <p:nvPr/>
        </p:nvCxnSpPr>
        <p:spPr>
          <a:xfrm>
            <a:off x="1889489" y="5242677"/>
            <a:ext cx="8476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071314" y="5239860"/>
            <a:ext cx="8198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413919" y="5965698"/>
            <a:ext cx="96948" cy="46002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96235" y="4263001"/>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1</a:t>
            </a:r>
          </a:p>
        </p:txBody>
      </p:sp>
      <p:sp>
        <p:nvSpPr>
          <p:cNvPr id="13" name="Oval 12"/>
          <p:cNvSpPr/>
          <p:nvPr/>
        </p:nvSpPr>
        <p:spPr>
          <a:xfrm>
            <a:off x="808674" y="4996270"/>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2</a:t>
            </a:r>
          </a:p>
        </p:txBody>
      </p:sp>
      <p:cxnSp>
        <p:nvCxnSpPr>
          <p:cNvPr id="14" name="Straight Connector 13"/>
          <p:cNvCxnSpPr/>
          <p:nvPr/>
        </p:nvCxnSpPr>
        <p:spPr>
          <a:xfrm flipH="1">
            <a:off x="978928" y="5293142"/>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0541803" y="5876988"/>
            <a:ext cx="141942"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733146" y="5751487"/>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3</a:t>
            </a:r>
          </a:p>
        </p:txBody>
      </p:sp>
      <p:cxnSp>
        <p:nvCxnSpPr>
          <p:cNvPr id="17" name="Straight Connector 16"/>
          <p:cNvCxnSpPr/>
          <p:nvPr/>
        </p:nvCxnSpPr>
        <p:spPr>
          <a:xfrm>
            <a:off x="6461919" y="5799167"/>
            <a:ext cx="8198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51418" y="6438759"/>
            <a:ext cx="8198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70669" y="1118968"/>
            <a:ext cx="32918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học</a:t>
            </a:r>
          </a:p>
        </p:txBody>
      </p:sp>
      <p:sp>
        <p:nvSpPr>
          <p:cNvPr id="7" name="Title 1"/>
          <p:cNvSpPr txBox="1">
            <a:spLocks/>
          </p:cNvSpPr>
          <p:nvPr/>
        </p:nvSpPr>
        <p:spPr>
          <a:xfrm>
            <a:off x="3870669" y="3200400"/>
            <a:ext cx="32918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rực rỡ</a:t>
            </a:r>
          </a:p>
        </p:txBody>
      </p:sp>
      <p:sp>
        <p:nvSpPr>
          <p:cNvPr id="8" name="Title 1"/>
          <p:cNvSpPr txBox="1">
            <a:spLocks/>
          </p:cNvSpPr>
          <p:nvPr/>
        </p:nvSpPr>
        <p:spPr>
          <a:xfrm>
            <a:off x="3870669" y="5181600"/>
            <a:ext cx="32918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cốc</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0719" y="3038650"/>
            <a:ext cx="3709813" cy="999950"/>
          </a:xfrm>
          <a:prstGeom prst="rect">
            <a:avLst/>
          </a:prstGeom>
          <a:solidFill>
            <a:schemeClr val="accent5">
              <a:lumMod val="5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chemeClr val="bg1"/>
                </a:solidFill>
                <a:latin typeface="Arial-Rounded" pitchFamily="34" charset="0"/>
                <a:ea typeface="Arial-Rounded" pitchFamily="34" charset="0"/>
                <a:cs typeface="Arial-Rounded" pitchFamily="34" charset="0"/>
              </a:rPr>
              <a:t>khóm cúc</a:t>
            </a:r>
          </a:p>
        </p:txBody>
      </p:sp>
      <p:pic>
        <p:nvPicPr>
          <p:cNvPr id="9218" name="Picture 2" descr="Hướng dẫn cách trồng hoa cúc vàng rực rỡ để chào mùa th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814" y="199895"/>
            <a:ext cx="6505705" cy="6505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48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9906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a:latin typeface="Arial-Rounded" pitchFamily="34" charset="0"/>
                <a:ea typeface="Arial-Rounded" pitchFamily="34" charset="0"/>
                <a:cs typeface="Arial-Rounded" pitchFamily="34" charset="0"/>
              </a:rPr>
              <a:t>	</a:t>
            </a:r>
            <a:r>
              <a:rPr lang="en-US" sz="5400">
                <a:solidFill>
                  <a:srgbClr val="0070C0"/>
                </a:solidFill>
                <a:latin typeface="Arial-Rounded" pitchFamily="34" charset="0"/>
                <a:ea typeface="Arial-Rounded" pitchFamily="34" charset="0"/>
                <a:cs typeface="Arial-Rounded" pitchFamily="34" charset="0"/>
              </a:rPr>
              <a:t>Đi học về, Hà thấy mấy khóm cúc đã nở rực rỡ. Hà hái cúc, cắm vào cốc rồi để ngay ngắn trên bàn học. Mẹ tấm tắc khen Hà khéo tay.</a:t>
            </a:r>
          </a:p>
        </p:txBody>
      </p:sp>
      <p:cxnSp>
        <p:nvCxnSpPr>
          <p:cNvPr id="47" name="Straight Connector 46"/>
          <p:cNvCxnSpPr/>
          <p:nvPr/>
        </p:nvCxnSpPr>
        <p:spPr>
          <a:xfrm>
            <a:off x="1280319" y="1295400"/>
            <a:ext cx="9601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56541" y="2057400"/>
            <a:ext cx="28038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144354" y="2033954"/>
            <a:ext cx="37371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37388"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Hà nhìn thấy gì khi đi học về?</a:t>
            </a:r>
          </a:p>
        </p:txBody>
      </p:sp>
      <p:cxnSp>
        <p:nvCxnSpPr>
          <p:cNvPr id="21" name="Straight Connector 20"/>
          <p:cNvCxnSpPr/>
          <p:nvPr/>
        </p:nvCxnSpPr>
        <p:spPr>
          <a:xfrm>
            <a:off x="8612001" y="2819400"/>
            <a:ext cx="31009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56541" y="3581400"/>
            <a:ext cx="48861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452787"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Mấy khóm cúc trông như thế nào?</a:t>
            </a:r>
          </a:p>
        </p:txBody>
      </p:sp>
      <p:sp>
        <p:nvSpPr>
          <p:cNvPr id="27" name="Rounded Rectangle 26"/>
          <p:cNvSpPr/>
          <p:nvPr/>
        </p:nvSpPr>
        <p:spPr>
          <a:xfrm>
            <a:off x="435360"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Hà cắm cúc vào đâu?</a:t>
            </a:r>
          </a:p>
        </p:txBody>
      </p:sp>
      <p:sp>
        <p:nvSpPr>
          <p:cNvPr id="28" name="Rounded Rectangle 27"/>
          <p:cNvSpPr/>
          <p:nvPr/>
        </p:nvSpPr>
        <p:spPr>
          <a:xfrm>
            <a:off x="452787"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Mẹ khen Hà thế nào?</a:t>
            </a:r>
          </a:p>
        </p:txBody>
      </p: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8"/>
                                        </p:tgtEl>
                                      </p:cBhvr>
                                    </p:animEffect>
                                    <p:set>
                                      <p:cBhvr>
                                        <p:cTn id="32" dur="1" fill="hold">
                                          <p:stCondLst>
                                            <p:cond delay="499"/>
                                          </p:stCondLst>
                                        </p:cTn>
                                        <p:tgtEl>
                                          <p:spTgt spid="4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51"/>
                                        </p:tgtEl>
                                      </p:cBhvr>
                                    </p:animEffect>
                                    <p:set>
                                      <p:cBhvr>
                                        <p:cTn id="47" dur="1" fill="hold">
                                          <p:stCondLst>
                                            <p:cond delay="499"/>
                                          </p:stCondLst>
                                        </p:cTn>
                                        <p:tgtEl>
                                          <p:spTgt spid="5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par>
                                <p:cTn id="58" presetID="10" presetClass="entr" presetSubtype="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6"/>
                                        </p:tgtEl>
                                      </p:cBhvr>
                                    </p:animEffect>
                                    <p:set>
                                      <p:cBhvr>
                                        <p:cTn id="6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animBg="1"/>
      <p:bldP spid="27" grpId="0" animBg="1"/>
      <p:bldP spid="2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482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Đi học về, Hà thấy mấy khóm cúc đã nở rực rỡ. Hà hái cúc, cắm vào cốc rồi để ngay ngắn trên bàn học. Mẹ tấm tắc khen Hà khéo tay.</a:t>
            </a:r>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5322" y="-228600"/>
            <a:ext cx="5131082" cy="310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le 1"/>
          <p:cNvSpPr txBox="1">
            <a:spLocks/>
          </p:cNvSpPr>
          <p:nvPr/>
        </p:nvSpPr>
        <p:spPr>
          <a:xfrm>
            <a:off x="-140046" y="3071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học</a:t>
            </a:r>
          </a:p>
        </p:txBody>
      </p:sp>
      <p:sp>
        <p:nvSpPr>
          <p:cNvPr id="24" name="Title 1"/>
          <p:cNvSpPr txBox="1">
            <a:spLocks/>
          </p:cNvSpPr>
          <p:nvPr/>
        </p:nvSpPr>
        <p:spPr>
          <a:xfrm>
            <a:off x="1098204" y="30718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sóc</a:t>
            </a:r>
          </a:p>
        </p:txBody>
      </p:sp>
      <p:sp>
        <p:nvSpPr>
          <p:cNvPr id="25" name="Title 1"/>
          <p:cNvSpPr txBox="1">
            <a:spLocks/>
          </p:cNvSpPr>
          <p:nvPr/>
        </p:nvSpPr>
        <p:spPr>
          <a:xfrm>
            <a:off x="2755554" y="3071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cốc</a:t>
            </a:r>
          </a:p>
        </p:txBody>
      </p:sp>
      <p:sp>
        <p:nvSpPr>
          <p:cNvPr id="26" name="Title 1"/>
          <p:cNvSpPr txBox="1">
            <a:spLocks/>
          </p:cNvSpPr>
          <p:nvPr/>
        </p:nvSpPr>
        <p:spPr>
          <a:xfrm>
            <a:off x="5447514" y="30718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chục</a:t>
            </a:r>
          </a:p>
        </p:txBody>
      </p:sp>
      <p:sp>
        <p:nvSpPr>
          <p:cNvPr id="27" name="Title 1"/>
          <p:cNvSpPr txBox="1">
            <a:spLocks/>
          </p:cNvSpPr>
          <p:nvPr/>
        </p:nvSpPr>
        <p:spPr>
          <a:xfrm>
            <a:off x="7090036" y="30718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cúc</a:t>
            </a:r>
          </a:p>
        </p:txBody>
      </p:sp>
      <p:sp>
        <p:nvSpPr>
          <p:cNvPr id="28" name="Title 1"/>
          <p:cNvSpPr txBox="1">
            <a:spLocks/>
          </p:cNvSpPr>
          <p:nvPr/>
        </p:nvSpPr>
        <p:spPr>
          <a:xfrm>
            <a:off x="8470554" y="3071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đức</a:t>
            </a:r>
          </a:p>
        </p:txBody>
      </p:sp>
      <p:sp>
        <p:nvSpPr>
          <p:cNvPr id="29" name="Title 1"/>
          <p:cNvSpPr txBox="1">
            <a:spLocks/>
          </p:cNvSpPr>
          <p:nvPr/>
        </p:nvSpPr>
        <p:spPr>
          <a:xfrm>
            <a:off x="417211"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oc</a:t>
            </a:r>
          </a:p>
        </p:txBody>
      </p:sp>
      <p:sp>
        <p:nvSpPr>
          <p:cNvPr id="30" name="Title 1"/>
          <p:cNvSpPr txBox="1">
            <a:spLocks/>
          </p:cNvSpPr>
          <p:nvPr/>
        </p:nvSpPr>
        <p:spPr>
          <a:xfrm>
            <a:off x="1726854"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oc</a:t>
            </a:r>
          </a:p>
        </p:txBody>
      </p:sp>
      <p:sp>
        <p:nvSpPr>
          <p:cNvPr id="31" name="Title 1"/>
          <p:cNvSpPr txBox="1">
            <a:spLocks/>
          </p:cNvSpPr>
          <p:nvPr/>
        </p:nvSpPr>
        <p:spPr>
          <a:xfrm>
            <a:off x="3074868"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ôc</a:t>
            </a:r>
          </a:p>
        </p:txBody>
      </p:sp>
      <p:sp>
        <p:nvSpPr>
          <p:cNvPr id="32" name="Title 1"/>
          <p:cNvSpPr txBox="1">
            <a:spLocks/>
          </p:cNvSpPr>
          <p:nvPr/>
        </p:nvSpPr>
        <p:spPr>
          <a:xfrm>
            <a:off x="6056011"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uc</a:t>
            </a:r>
          </a:p>
        </p:txBody>
      </p:sp>
      <p:sp>
        <p:nvSpPr>
          <p:cNvPr id="33" name="Title 1"/>
          <p:cNvSpPr txBox="1">
            <a:spLocks/>
          </p:cNvSpPr>
          <p:nvPr/>
        </p:nvSpPr>
        <p:spPr>
          <a:xfrm>
            <a:off x="7508232"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uc</a:t>
            </a:r>
          </a:p>
        </p:txBody>
      </p:sp>
      <p:sp>
        <p:nvSpPr>
          <p:cNvPr id="34" name="Title 1"/>
          <p:cNvSpPr txBox="1">
            <a:spLocks/>
          </p:cNvSpPr>
          <p:nvPr/>
        </p:nvSpPr>
        <p:spPr>
          <a:xfrm>
            <a:off x="9037560"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ưc</a:t>
            </a:r>
          </a:p>
        </p:txBody>
      </p:sp>
      <p:sp>
        <p:nvSpPr>
          <p:cNvPr id="35" name="Title 1"/>
          <p:cNvSpPr txBox="1">
            <a:spLocks/>
          </p:cNvSpPr>
          <p:nvPr/>
        </p:nvSpPr>
        <p:spPr>
          <a:xfrm>
            <a:off x="10078089" y="307740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mực</a:t>
            </a:r>
          </a:p>
        </p:txBody>
      </p:sp>
      <p:sp>
        <p:nvSpPr>
          <p:cNvPr id="36" name="Title 1"/>
          <p:cNvSpPr txBox="1">
            <a:spLocks/>
          </p:cNvSpPr>
          <p:nvPr/>
        </p:nvSpPr>
        <p:spPr>
          <a:xfrm>
            <a:off x="10721295" y="29011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ưc</a:t>
            </a:r>
          </a:p>
        </p:txBody>
      </p:sp>
      <p:sp>
        <p:nvSpPr>
          <p:cNvPr id="37" name="Title 1"/>
          <p:cNvSpPr txBox="1">
            <a:spLocks/>
          </p:cNvSpPr>
          <p:nvPr/>
        </p:nvSpPr>
        <p:spPr>
          <a:xfrm>
            <a:off x="4151011" y="3077403"/>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lộc</a:t>
            </a:r>
          </a:p>
        </p:txBody>
      </p:sp>
      <p:sp>
        <p:nvSpPr>
          <p:cNvPr id="38" name="Title 1"/>
          <p:cNvSpPr txBox="1">
            <a:spLocks/>
          </p:cNvSpPr>
          <p:nvPr/>
        </p:nvSpPr>
        <p:spPr>
          <a:xfrm>
            <a:off x="4398661" y="29011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ôc</a:t>
            </a:r>
          </a:p>
        </p:txBody>
      </p:sp>
      <p:sp>
        <p:nvSpPr>
          <p:cNvPr id="39" name="Title 1"/>
          <p:cNvSpPr txBox="1">
            <a:spLocks/>
          </p:cNvSpPr>
          <p:nvPr/>
        </p:nvSpPr>
        <p:spPr>
          <a:xfrm>
            <a:off x="4556919" y="40679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máy xúc</a:t>
            </a:r>
          </a:p>
        </p:txBody>
      </p:sp>
      <p:sp>
        <p:nvSpPr>
          <p:cNvPr id="40" name="Title 1"/>
          <p:cNvSpPr txBox="1">
            <a:spLocks/>
          </p:cNvSpPr>
          <p:nvPr/>
        </p:nvSpPr>
        <p:spPr>
          <a:xfrm>
            <a:off x="1966119" y="40679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cái cốc</a:t>
            </a:r>
          </a:p>
        </p:txBody>
      </p:sp>
      <p:sp>
        <p:nvSpPr>
          <p:cNvPr id="41" name="Title 1"/>
          <p:cNvSpPr txBox="1">
            <a:spLocks/>
          </p:cNvSpPr>
          <p:nvPr/>
        </p:nvSpPr>
        <p:spPr>
          <a:xfrm>
            <a:off x="-1100932" y="4067904"/>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con sóc</a:t>
            </a:r>
          </a:p>
        </p:txBody>
      </p:sp>
      <p:sp>
        <p:nvSpPr>
          <p:cNvPr id="43" name="Title 1"/>
          <p:cNvSpPr txBox="1">
            <a:spLocks/>
          </p:cNvSpPr>
          <p:nvPr/>
        </p:nvSpPr>
        <p:spPr>
          <a:xfrm>
            <a:off x="7681119" y="40679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con mực</a:t>
            </a:r>
          </a:p>
        </p:txBody>
      </p:sp>
    </p:spTree>
    <p:extLst>
      <p:ext uri="{BB962C8B-B14F-4D97-AF65-F5344CB8AC3E}">
        <p14:creationId xmlns:p14="http://schemas.microsoft.com/office/powerpoint/2010/main" val="2322039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7</a:t>
              </a:r>
            </a:p>
          </p:txBody>
        </p:sp>
      </p:grpSp>
      <p:sp>
        <p:nvSpPr>
          <p:cNvPr id="6" name="Title 1"/>
          <p:cNvSpPr txBox="1">
            <a:spLocks/>
          </p:cNvSpPr>
          <p:nvPr/>
        </p:nvSpPr>
        <p:spPr>
          <a:xfrm>
            <a:off x="3715209" y="914400"/>
            <a:ext cx="473142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Say mê</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266" t="57566" r="3557"/>
          <a:stretch/>
        </p:blipFill>
        <p:spPr>
          <a:xfrm>
            <a:off x="2728120" y="1828800"/>
            <a:ext cx="7156110" cy="4780577"/>
          </a:xfrm>
          <a:prstGeom prst="rect">
            <a:avLst/>
          </a:prstGeom>
        </p:spPr>
      </p:pic>
    </p:spTree>
    <p:extLst>
      <p:ext uri="{BB962C8B-B14F-4D97-AF65-F5344CB8AC3E}">
        <p14:creationId xmlns:p14="http://schemas.microsoft.com/office/powerpoint/2010/main" val="1533413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482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Đi học về, Hà thấy mấy khóm cúc đã nở rực rỡ. Hà hái cúc, cắm vào cốc rồi để ngay ngắn trên bàn học. Mẹ tấm tắc khen Hà khéo tay.</a:t>
            </a:r>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5322" y="-56098"/>
            <a:ext cx="5131082" cy="310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le 1"/>
          <p:cNvSpPr txBox="1">
            <a:spLocks/>
          </p:cNvSpPr>
          <p:nvPr/>
        </p:nvSpPr>
        <p:spPr>
          <a:xfrm>
            <a:off x="-140046" y="3071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học</a:t>
            </a:r>
          </a:p>
        </p:txBody>
      </p:sp>
      <p:sp>
        <p:nvSpPr>
          <p:cNvPr id="24" name="Title 1"/>
          <p:cNvSpPr txBox="1">
            <a:spLocks/>
          </p:cNvSpPr>
          <p:nvPr/>
        </p:nvSpPr>
        <p:spPr>
          <a:xfrm>
            <a:off x="1098204" y="30718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sóc</a:t>
            </a:r>
          </a:p>
        </p:txBody>
      </p:sp>
      <p:sp>
        <p:nvSpPr>
          <p:cNvPr id="25" name="Title 1"/>
          <p:cNvSpPr txBox="1">
            <a:spLocks/>
          </p:cNvSpPr>
          <p:nvPr/>
        </p:nvSpPr>
        <p:spPr>
          <a:xfrm>
            <a:off x="2755554" y="3071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cốc</a:t>
            </a:r>
          </a:p>
        </p:txBody>
      </p:sp>
      <p:sp>
        <p:nvSpPr>
          <p:cNvPr id="26" name="Title 1"/>
          <p:cNvSpPr txBox="1">
            <a:spLocks/>
          </p:cNvSpPr>
          <p:nvPr/>
        </p:nvSpPr>
        <p:spPr>
          <a:xfrm>
            <a:off x="5447514" y="30718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chục</a:t>
            </a:r>
          </a:p>
        </p:txBody>
      </p:sp>
      <p:sp>
        <p:nvSpPr>
          <p:cNvPr id="27" name="Title 1"/>
          <p:cNvSpPr txBox="1">
            <a:spLocks/>
          </p:cNvSpPr>
          <p:nvPr/>
        </p:nvSpPr>
        <p:spPr>
          <a:xfrm>
            <a:off x="7090036" y="30718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cúc</a:t>
            </a:r>
          </a:p>
        </p:txBody>
      </p:sp>
      <p:sp>
        <p:nvSpPr>
          <p:cNvPr id="28" name="Title 1"/>
          <p:cNvSpPr txBox="1">
            <a:spLocks/>
          </p:cNvSpPr>
          <p:nvPr/>
        </p:nvSpPr>
        <p:spPr>
          <a:xfrm>
            <a:off x="8470554" y="3071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đức</a:t>
            </a:r>
          </a:p>
        </p:txBody>
      </p:sp>
      <p:sp>
        <p:nvSpPr>
          <p:cNvPr id="29" name="Title 1"/>
          <p:cNvSpPr txBox="1">
            <a:spLocks/>
          </p:cNvSpPr>
          <p:nvPr/>
        </p:nvSpPr>
        <p:spPr>
          <a:xfrm>
            <a:off x="417211"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oc</a:t>
            </a:r>
          </a:p>
        </p:txBody>
      </p:sp>
      <p:sp>
        <p:nvSpPr>
          <p:cNvPr id="30" name="Title 1"/>
          <p:cNvSpPr txBox="1">
            <a:spLocks/>
          </p:cNvSpPr>
          <p:nvPr/>
        </p:nvSpPr>
        <p:spPr>
          <a:xfrm>
            <a:off x="1726854"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oc</a:t>
            </a:r>
          </a:p>
        </p:txBody>
      </p:sp>
      <p:sp>
        <p:nvSpPr>
          <p:cNvPr id="31" name="Title 1"/>
          <p:cNvSpPr txBox="1">
            <a:spLocks/>
          </p:cNvSpPr>
          <p:nvPr/>
        </p:nvSpPr>
        <p:spPr>
          <a:xfrm>
            <a:off x="3074868"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ôc</a:t>
            </a:r>
          </a:p>
        </p:txBody>
      </p:sp>
      <p:sp>
        <p:nvSpPr>
          <p:cNvPr id="32" name="Title 1"/>
          <p:cNvSpPr txBox="1">
            <a:spLocks/>
          </p:cNvSpPr>
          <p:nvPr/>
        </p:nvSpPr>
        <p:spPr>
          <a:xfrm>
            <a:off x="6056011"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uc</a:t>
            </a:r>
          </a:p>
        </p:txBody>
      </p:sp>
      <p:sp>
        <p:nvSpPr>
          <p:cNvPr id="33" name="Title 1"/>
          <p:cNvSpPr txBox="1">
            <a:spLocks/>
          </p:cNvSpPr>
          <p:nvPr/>
        </p:nvSpPr>
        <p:spPr>
          <a:xfrm>
            <a:off x="7508232"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uc</a:t>
            </a:r>
          </a:p>
        </p:txBody>
      </p:sp>
      <p:sp>
        <p:nvSpPr>
          <p:cNvPr id="34" name="Title 1"/>
          <p:cNvSpPr txBox="1">
            <a:spLocks/>
          </p:cNvSpPr>
          <p:nvPr/>
        </p:nvSpPr>
        <p:spPr>
          <a:xfrm>
            <a:off x="9037560"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ưc</a:t>
            </a:r>
          </a:p>
        </p:txBody>
      </p:sp>
      <p:sp>
        <p:nvSpPr>
          <p:cNvPr id="35" name="Title 1"/>
          <p:cNvSpPr txBox="1">
            <a:spLocks/>
          </p:cNvSpPr>
          <p:nvPr/>
        </p:nvSpPr>
        <p:spPr>
          <a:xfrm>
            <a:off x="10078089" y="307740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mực</a:t>
            </a:r>
          </a:p>
        </p:txBody>
      </p:sp>
      <p:sp>
        <p:nvSpPr>
          <p:cNvPr id="36" name="Title 1"/>
          <p:cNvSpPr txBox="1">
            <a:spLocks/>
          </p:cNvSpPr>
          <p:nvPr/>
        </p:nvSpPr>
        <p:spPr>
          <a:xfrm>
            <a:off x="10721295" y="29011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ưc</a:t>
            </a:r>
          </a:p>
        </p:txBody>
      </p:sp>
      <p:sp>
        <p:nvSpPr>
          <p:cNvPr id="37" name="Title 1"/>
          <p:cNvSpPr txBox="1">
            <a:spLocks/>
          </p:cNvSpPr>
          <p:nvPr/>
        </p:nvSpPr>
        <p:spPr>
          <a:xfrm>
            <a:off x="4151011" y="3077403"/>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lộc</a:t>
            </a:r>
          </a:p>
        </p:txBody>
      </p:sp>
      <p:sp>
        <p:nvSpPr>
          <p:cNvPr id="38" name="Title 1"/>
          <p:cNvSpPr txBox="1">
            <a:spLocks/>
          </p:cNvSpPr>
          <p:nvPr/>
        </p:nvSpPr>
        <p:spPr>
          <a:xfrm>
            <a:off x="4398661" y="29011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ôc</a:t>
            </a:r>
          </a:p>
        </p:txBody>
      </p:sp>
      <p:sp>
        <p:nvSpPr>
          <p:cNvPr id="39" name="Title 1"/>
          <p:cNvSpPr txBox="1">
            <a:spLocks/>
          </p:cNvSpPr>
          <p:nvPr/>
        </p:nvSpPr>
        <p:spPr>
          <a:xfrm>
            <a:off x="4556919" y="40679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máy xúc</a:t>
            </a:r>
          </a:p>
        </p:txBody>
      </p:sp>
      <p:sp>
        <p:nvSpPr>
          <p:cNvPr id="40" name="Title 1"/>
          <p:cNvSpPr txBox="1">
            <a:spLocks/>
          </p:cNvSpPr>
          <p:nvPr/>
        </p:nvSpPr>
        <p:spPr>
          <a:xfrm>
            <a:off x="1966119" y="40679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cái cốc</a:t>
            </a:r>
          </a:p>
        </p:txBody>
      </p:sp>
      <p:sp>
        <p:nvSpPr>
          <p:cNvPr id="41" name="Title 1"/>
          <p:cNvSpPr txBox="1">
            <a:spLocks/>
          </p:cNvSpPr>
          <p:nvPr/>
        </p:nvSpPr>
        <p:spPr>
          <a:xfrm>
            <a:off x="-1100932" y="4067904"/>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con sóc</a:t>
            </a:r>
          </a:p>
        </p:txBody>
      </p:sp>
      <p:sp>
        <p:nvSpPr>
          <p:cNvPr id="43" name="Title 1"/>
          <p:cNvSpPr txBox="1">
            <a:spLocks/>
          </p:cNvSpPr>
          <p:nvPr/>
        </p:nvSpPr>
        <p:spPr>
          <a:xfrm>
            <a:off x="7681119" y="40679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con mực</a:t>
            </a:r>
          </a:p>
        </p:txBody>
      </p:sp>
    </p:spTree>
    <p:extLst>
      <p:ext uri="{BB962C8B-B14F-4D97-AF65-F5344CB8AC3E}">
        <p14:creationId xmlns:p14="http://schemas.microsoft.com/office/powerpoint/2010/main" val="23504384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a:latin typeface="Bandit" pitchFamily="18" charset="0"/>
                <a:ea typeface="Bandit" pitchFamily="18" charset="0"/>
                <a:cs typeface="Bandit" pitchFamily="18" charset="0"/>
              </a:rPr>
              <a:t>Dặn dò</a:t>
            </a:r>
          </a:p>
        </p:txBody>
      </p:sp>
    </p:spTree>
    <p:extLst>
      <p:ext uri="{BB962C8B-B14F-4D97-AF65-F5344CB8AC3E}">
        <p14:creationId xmlns:p14="http://schemas.microsoft.com/office/powerpoint/2010/main" val="112445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253" y="386334"/>
            <a:ext cx="6085332" cy="6085332"/>
          </a:xfrm>
          <a:prstGeom prst="rect">
            <a:avLst/>
          </a:prstGeom>
        </p:spPr>
      </p:pic>
    </p:spTree>
    <p:extLst>
      <p:ext uri="{BB962C8B-B14F-4D97-AF65-F5344CB8AC3E}">
        <p14:creationId xmlns:p14="http://schemas.microsoft.com/office/powerpoint/2010/main" val="3790867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575469" y="685800"/>
            <a:ext cx="10972800" cy="543991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5400">
                <a:latin typeface="Arial-Rounded" pitchFamily="34" charset="0"/>
                <a:ea typeface="Arial-Rounded" pitchFamily="34" charset="0"/>
                <a:cs typeface="Arial-Rounded" pitchFamily="34" charset="0"/>
              </a:rPr>
              <a:t>	Nếu lên Tây Bắc, bạn hãy đến Sa Pa. Vào mùa hè, mỗi ngày ở đây như có bốn mùa. Sa Pa có Thác Bạc, có Cầu Mây, có các bản Tả Van, Tả Phìn, Sín Chải.</a:t>
            </a:r>
          </a:p>
        </p:txBody>
      </p:sp>
    </p:spTree>
    <p:extLst>
      <p:ext uri="{BB962C8B-B14F-4D97-AF65-F5344CB8AC3E}">
        <p14:creationId xmlns:p14="http://schemas.microsoft.com/office/powerpoint/2010/main" val="2457772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14737"/>
          <a:stretch/>
        </p:blipFill>
        <p:spPr>
          <a:xfrm>
            <a:off x="2728119" y="38100"/>
            <a:ext cx="6350000" cy="5847382"/>
          </a:xfrm>
          <a:prstGeom prst="rect">
            <a:avLst/>
          </a:prstGeom>
        </p:spPr>
      </p:pic>
    </p:spTree>
    <p:extLst>
      <p:ext uri="{BB962C8B-B14F-4D97-AF65-F5344CB8AC3E}">
        <p14:creationId xmlns:p14="http://schemas.microsoft.com/office/powerpoint/2010/main" val="4045948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966119" y="5847382"/>
            <a:ext cx="7330793"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Đây là đâu?</a:t>
            </a:r>
          </a:p>
        </p:txBody>
      </p:sp>
      <p:sp>
        <p:nvSpPr>
          <p:cNvPr id="6" name="Title 1"/>
          <p:cNvSpPr txBox="1">
            <a:spLocks/>
          </p:cNvSpPr>
          <p:nvPr/>
        </p:nvSpPr>
        <p:spPr>
          <a:xfrm>
            <a:off x="289719" y="2590800"/>
            <a:ext cx="11372504"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Em hãy nói một câu có từ chứ vần </a:t>
            </a:r>
            <a:r>
              <a:rPr lang="en-US" sz="9600" i="1">
                <a:solidFill>
                  <a:srgbClr val="FF0000"/>
                </a:solidFill>
                <a:latin typeface="Arial-Rounded" pitchFamily="34" charset="0"/>
                <a:ea typeface="Arial-Rounded" pitchFamily="34" charset="0"/>
                <a:cs typeface="Arial-Rounded" pitchFamily="34" charset="0"/>
              </a:rPr>
              <a:t>âc</a:t>
            </a:r>
            <a:r>
              <a:rPr lang="en-US" sz="9600">
                <a:solidFill>
                  <a:srgbClr val="0070C0"/>
                </a:solidFill>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400302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048266309"/>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137886" y="3126898"/>
            <a:ext cx="11338719" cy="2892902"/>
          </a:xfrm>
          <a:prstGeom prst="rect">
            <a:avLst/>
          </a:prstGeom>
          <a:noFill/>
        </p:spPr>
        <p:txBody>
          <a:bodyPr wrap="square" lIns="121725" tIns="60862" rIns="121725" bIns="60862" rtlCol="0">
            <a:spAutoFit/>
          </a:bodyPr>
          <a:lstStyle/>
          <a:p>
            <a:pPr algn="ctr"/>
            <a:r>
              <a:rPr lang="vi-VN" sz="18000">
                <a:solidFill>
                  <a:srgbClr val="FF0000"/>
                </a:solidFill>
                <a:latin typeface="HP001 4 hàng" pitchFamily="34" charset="0"/>
              </a:rPr>
              <a:t>Ǖ</a:t>
            </a:r>
            <a:r>
              <a:rPr lang="el-GR" sz="18000">
                <a:solidFill>
                  <a:srgbClr val="FF0000"/>
                </a:solidFill>
                <a:latin typeface="HP001 4 hàng" pitchFamily="34" charset="0"/>
              </a:rPr>
              <a:t>ί</a:t>
            </a:r>
            <a:r>
              <a:rPr lang="vi-VN" sz="18000">
                <a:solidFill>
                  <a:srgbClr val="FF0000"/>
                </a:solidFill>
                <a:latin typeface="HP001 4 hàng" pitchFamily="34" charset="0"/>
              </a:rPr>
              <a:t>ả gấc </a:t>
            </a:r>
            <a:endParaRPr lang="en-US" sz="18000">
              <a:solidFill>
                <a:srgbClr val="FF0000"/>
              </a:solidFill>
              <a:latin typeface="HP001 4 hàng"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8997" y="0"/>
            <a:ext cx="2709556" cy="1712343"/>
          </a:xfrm>
          <a:prstGeom prst="rect">
            <a:avLst/>
          </a:prstGeom>
        </p:spPr>
      </p:pic>
    </p:spTree>
    <p:extLst>
      <p:ext uri="{BB962C8B-B14F-4D97-AF65-F5344CB8AC3E}">
        <p14:creationId xmlns:p14="http://schemas.microsoft.com/office/powerpoint/2010/main" val="37024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1001617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2729</TotalTime>
  <Words>620</Words>
  <Application>Microsoft Office PowerPoint</Application>
  <PresentationFormat>Custom</PresentationFormat>
  <Paragraphs>230</Paragraphs>
  <Slides>48</Slides>
  <Notes>24</Notes>
  <HiddenSlides>0</HiddenSlides>
  <MMClips>4</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48</vt:i4>
      </vt:variant>
    </vt:vector>
  </HeadingPairs>
  <TitlesOfParts>
    <vt:vector size="61" baseType="lpstr">
      <vt:lpstr>.VnArial</vt:lpstr>
      <vt:lpstr>.VnCooper</vt:lpstr>
      <vt:lpstr>Arial</vt:lpstr>
      <vt:lpstr>Arial Rounded MT Bold</vt:lpstr>
      <vt:lpstr>Arial-Rounded</vt:lpstr>
      <vt:lpstr>Arrus-Black</vt:lpstr>
      <vt:lpstr>AvantGarde</vt:lpstr>
      <vt:lpstr>Bandit</vt:lpstr>
      <vt:lpstr>Calibri</vt:lpstr>
      <vt:lpstr>DomCasual</vt:lpstr>
      <vt:lpstr>HP001 4 hàng</vt:lpstr>
      <vt:lpstr>HP001 4H</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362</cp:revision>
  <dcterms:created xsi:type="dcterms:W3CDTF">2021-05-08T14:00:55Z</dcterms:created>
  <dcterms:modified xsi:type="dcterms:W3CDTF">2021-11-23T13:09:27Z</dcterms:modified>
</cp:coreProperties>
</file>