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343" r:id="rId4"/>
    <p:sldId id="344" r:id="rId5"/>
    <p:sldId id="345" r:id="rId6"/>
    <p:sldId id="346" r:id="rId7"/>
    <p:sldId id="347" r:id="rId8"/>
    <p:sldId id="348" r:id="rId9"/>
    <p:sldId id="259" r:id="rId10"/>
    <p:sldId id="260" r:id="rId11"/>
    <p:sldId id="324" r:id="rId12"/>
    <p:sldId id="336" r:id="rId13"/>
    <p:sldId id="262" r:id="rId14"/>
    <p:sldId id="263" r:id="rId15"/>
    <p:sldId id="282" r:id="rId16"/>
    <p:sldId id="283" r:id="rId17"/>
    <p:sldId id="284" r:id="rId18"/>
    <p:sldId id="264" r:id="rId19"/>
    <p:sldId id="265" r:id="rId20"/>
    <p:sldId id="355" r:id="rId21"/>
    <p:sldId id="267" r:id="rId22"/>
    <p:sldId id="356" r:id="rId23"/>
    <p:sldId id="320" r:id="rId24"/>
    <p:sldId id="357" r:id="rId25"/>
    <p:sldId id="350" r:id="rId26"/>
    <p:sldId id="308" r:id="rId27"/>
    <p:sldId id="342" r:id="rId28"/>
    <p:sldId id="294" r:id="rId29"/>
    <p:sldId id="268" r:id="rId30"/>
    <p:sldId id="279" r:id="rId31"/>
    <p:sldId id="358" r:id="rId32"/>
    <p:sldId id="286" r:id="rId33"/>
    <p:sldId id="359" r:id="rId34"/>
    <p:sldId id="314" r:id="rId35"/>
    <p:sldId id="272" r:id="rId36"/>
    <p:sldId id="338" r:id="rId37"/>
    <p:sldId id="341" r:id="rId38"/>
    <p:sldId id="340" r:id="rId39"/>
    <p:sldId id="351" r:id="rId40"/>
    <p:sldId id="352" r:id="rId41"/>
    <p:sldId id="353" r:id="rId42"/>
    <p:sldId id="339" r:id="rId43"/>
    <p:sldId id="326" r:id="rId44"/>
    <p:sldId id="274" r:id="rId45"/>
    <p:sldId id="275" r:id="rId46"/>
    <p:sldId id="360" r:id="rId47"/>
    <p:sldId id="277" r:id="rId4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1EF"/>
    <a:srgbClr val="F3BBE7"/>
    <a:srgbClr val="DE8EA7"/>
    <a:srgbClr val="BD196F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8" autoAdjust="0"/>
    <p:restoredTop sz="92883" autoAdjust="0"/>
  </p:normalViewPr>
  <p:slideViewPr>
    <p:cSldViewPr>
      <p:cViewPr varScale="1">
        <p:scale>
          <a:sx n="62" d="100"/>
          <a:sy n="62" d="100"/>
        </p:scale>
        <p:origin x="96" y="186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học</a:t>
            </a:r>
            <a:r>
              <a:rPr lang="en-US" baseline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1772" y="4383189"/>
            <a:ext cx="2018038" cy="937203"/>
          </a:xfrm>
          <a:prstGeom prst="rect">
            <a:avLst/>
          </a:prstGeom>
          <a:noFill/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7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66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8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7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69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4502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8038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430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 descr="Chế phẩm từ vi khuẩn iúp tăng năng suất đậu phụng lên hơn 30%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1"/>
          <a:stretch/>
        </p:blipFill>
        <p:spPr bwMode="auto">
          <a:xfrm>
            <a:off x="387064" y="644940"/>
            <a:ext cx="4191000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ạc với tác dụng của cây lạc và cách dùng cây lạc trị bệnh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644940"/>
            <a:ext cx="6737934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6" b="14043"/>
          <a:stretch/>
        </p:blipFill>
        <p:spPr>
          <a:xfrm>
            <a:off x="2061700" y="0"/>
            <a:ext cx="7533590" cy="5019585"/>
          </a:xfrm>
          <a:prstGeom prst="rect">
            <a:avLst/>
          </a:prstGeom>
        </p:spPr>
      </p:pic>
      <p:pic>
        <p:nvPicPr>
          <p:cNvPr id="1030" name="Picture 6" descr="Có âm nhạc cuộc sống tươi đẹp hơn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8" y="-81135"/>
            <a:ext cx="6927273" cy="48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Cute Little Kid Girl Wear A Clothes Stock Vector - Illustration of  child, preparing: 18289917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842" l="9314" r="83824">
                        <a14:foregroundMark x1="35525" y1="25625" x2="58655" y2="30438"/>
                        <a14:foregroundMark x1="43084" y1="33375" x2="46712" y2="3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2" b="176"/>
          <a:stretch/>
        </p:blipFill>
        <p:spPr bwMode="auto">
          <a:xfrm>
            <a:off x="3958630" y="-25400"/>
            <a:ext cx="3739727" cy="4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NG DỤNG CỦA QUẢ GẤ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38" y="23871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18" y="238710"/>
            <a:ext cx="6996588" cy="46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6986"/>
            <a:ext cx="7480300" cy="52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9149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pic>
        <p:nvPicPr>
          <p:cNvPr id="2050" name="Picture 2" descr="BS. Nguyễn Trung Nghĩ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3" y="304800"/>
            <a:ext cx="2826705" cy="40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211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pic>
        <p:nvPicPr>
          <p:cNvPr id="3074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51" y="145135"/>
            <a:ext cx="7240136" cy="50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9777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4" name="Picture 10" descr="CÔNG DỤNG CỦA QUẢ G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02" y="575286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71032"/>
            <a:ext cx="6189777" cy="4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pic>
        <p:nvPicPr>
          <p:cNvPr id="5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3" y="1752600"/>
            <a:ext cx="3352234" cy="2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69" y="1295400"/>
            <a:ext cx="4039168" cy="27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S. Nguyễn Trung Nghĩ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7" y="972457"/>
            <a:ext cx="2248636" cy="32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23919" y="5943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35309" y="59436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58755" y="59435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83562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30145" y="48189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4922" y="48189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58021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7825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31741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6095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82564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52880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80818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31271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532097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4" y="-30885"/>
            <a:ext cx="6800273" cy="47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5" y="1029118"/>
            <a:ext cx="1964540" cy="2485098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1090478"/>
            <a:ext cx="2209800" cy="242373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1090479"/>
            <a:ext cx="1981526" cy="2423738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3646362"/>
            <a:ext cx="2026719" cy="235356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4" y="3606868"/>
            <a:ext cx="1964540" cy="2393057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3606868"/>
            <a:ext cx="2209799" cy="2393057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28643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A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971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2031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99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12687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14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Ă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-131207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7519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bá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618" y="-17449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6516" y="-23139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9" y="-995104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35619" y="2548546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bá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953E-6 -3.7037E-6 L 0.01174 -0.0375 L 0.02114 -0.06805 L 0.03524 -0.12222 L 0.04856 -0.16805 L 0.06031 -0.20833 L 0.06971 -0.24305 L 0.07441 -0.26111 L 0.07911 -0.27916 L 0.08302 -0.3 L 0.08616 -0.31666 L 0.08772 -0.34166 L 0.08929 -0.36111 L 0.08929 -0.37916 L 0.08851 -0.39583 L 0.08381 -0.41389 L 0.07754 -0.42083 L 0.06971 -0.42361 L 0.05953 -0.41805 L 0.05326 -0.40694 L 0.04699 -0.39027 L 0.04151 -0.36527 L 0.03759 -0.34305 L 0.03446 -0.29722 L 0.03368 -0.24861 L 0.03211 -0.18865 L 0.03368 -0.11527 L 0.03289 -0.0375 L 0.03524 0.0125 L 0.03916 0.04861 L 0.0436 0.06736 L 0.05091 0.08334 L 0.06266 0.09445 L 0.07676 0.09584 L 0.09399 0.08473 L 0.10574 0.05556 L 0.11279 0.02778 L 0.11592 -0.00277 L 0.11827 -0.03055 L 0.11749 -0.05694 L 0.11436 -0.08194 L 0.11122 -0.09166 L 0.10574 -0.09722 L 0.09791 -0.1 L 0.09321 -0.09722 L 0.09242 -0.08611 L 0.09556 -0.07083 L 0.10261 -0.06111 L 0.11436 -0.05555 L 0.12767 -0.05555 L 0.14647 -0.0625 L 0.15352 -0.06666 L 0.16057 -0.07916 L 0.16684 -0.09027 L 0.17702 -0.09722 L 0.18798 -0.10277 L 0.19895 -0.1 L 0.20992 -0.09166 L 0.21775 -0.07916 L 0.2107 -0.09027 L 0.20208 -0.09722 L 0.1919 -0.10139 L 0.18094 -0.09861 L 0.16919 -0.09305 L 0.16449 -0.08611 L 0.15665 -0.07083 L 0.15274 -0.06389 L 0.14725 -0.04722 L 0.14334 -0.02361 L 0.14334 -0.00139 L 0.14412 0.01945 L 0.14725 0.04167 L 0.15274 0.05973 L 0.16214 0.08056 L 0.17467 0.09306 L 0.18955 0.09723 L 0.20678 0.09167 L 0.21462 0.07778 L 0.22402 0.0625 L 0.23107 0.03611 L 0.23498 0.0125 L 0.23498 -0.00694 L 0.23342 -0.02777 L 0.23107 -0.04861 L 0.22402 -0.06527 L 0.21775 -0.08055 " pathEditMode="relative" rAng="0" ptsTypes="AAAAAAAAAAAAAAAAAAAAAAAAAAAAAAAAAAAAAAAAAAAAAAAAAAAAAAAAAAAAAAAAAAAAAAAAAAAAAAAAAAAAAA">
                                      <p:cBhvr>
                                        <p:cTn id="11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9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7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-2.22222E-6 L -0.02689 0.04769 " pathEditMode="relative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55061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32965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jắ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429" y="-210675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919" y="-16668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670" y="-901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4104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5734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jắ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043E-6 1.85185E-6 L 0.00678 -0.01852 L 0.01775 -0.03611 L 0.02714 -0.04259 L 0.03654 -0.04537 L 0.04385 -0.04259 L 0.05168 -0.03519 L 0.05638 -0.02593 L 0.05847 -0.01389 L 0.06055 -0.00185 L 0.06108 0.01666 L 0.06108 0.16204 L 0.06108 0.09444 L 0.06943 0.05185 L 0.0783 0.01666 L 0.0877 -0.01111 L 0.09762 -0.03148 L 0.10858 -0.04445 L 0.11589 -0.0463 L 0.12477 -0.0463 L 0.1326 -0.04167 L 0.13625 -0.03611 L 0.14043 -0.02685 L 0.14461 -0.00648 L 0.14565 0.01574 L 0.14565 0.16111 L 0.14722 0.08611 L 0.16131 0.03055 L 0.17071 0.00092 L 0.17958 -0.01945 L 0.19002 -0.03611 L 0.19994 -0.0463 L 0.21091 -0.04722 L 0.21926 -0.04167 L 0.22657 -0.03241 L 0.23074 -0.01574 L 0.23179 -0.00093 L 0.23179 0.10185 L 0.23388 0.13611 L 0.23805 0.14722 L 0.24432 0.15463 L 0.25267 0.1537 L 0.25998 0.14907 L 0.2699 0.13796 L 0.28138 0.11204 L 0.29183 0.075 L 0.29496 0.04722 L 0.299 0.0206 L 0.30853 -0.01019 L 0.31845 -0.02963 L 0.32576 -0.03704 L 0.33516 -0.04352 L 0.34194 -0.04537 L 0.35082 -0.04445 L 0.36074 -0.03796 L 0.36439 -0.03334 L 0.35343 -0.04259 L 0.34455 -0.04445 L 0.33463 -0.04259 C 0.33111 -0.04074 0.32772 -0.03889 0.32419 -0.03704 C 0.32367 -0.03681 0.32263 -0.03611 0.32263 -0.03588 L 0.31375 -0.02222 L 0.30801 -0.00926 L 0.3007 0.01759 L 0.29809 0.03426 L 0.29705 0.05926 L 0.29809 0.07963 L 0.30135 0.10046 L 0.30488 0.11574 L 0.31219 0.12963 L 0.32263 0.14259 L 0.33307 0.15185 L 0.34403 0.15278 L 0.35708 0.14629 L 0.36961 0.13148 L 0.37796 0.10092 L 0.38162 0.06018 L 0.3811 0.03241 L 0.37744 0.00555 L 0.37379 -0.01111 L 0.36909 -0.02222 L 0.36439 -0.03334 " pathEditMode="relative" rAng="0" ptsTypes="AAAAAAAAAAAAAAAAAAAAAAAAAAAAAAAAAAAAAAAAAAAAAAAAAAAAAAAAAAff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9486E-6 7.40741E-6 L 0.00783 0.01251 L 0.01644 0.02084 L 0.02505 0.02084 L 0.03288 0.01528 L 0.04306 7.40741E-6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7.40741E-6 L -0.02767 0.04908 " pathEditMode="relative" ptsTypes="AA">
                                      <p:cBhvr>
                                        <p:cTn id="4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75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6442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 gấ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3602" y="-1460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36" y="-1023258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477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377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2084" y="-20991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1444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gấ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9591E-6 2.96296E-6 L -0.00875 -0.01551 L -0.01319 -0.02107 L -0.02011 -0.02547 L -0.03003 -0.02662 L -0.03694 -0.02547 L -0.04451 -0.02338 L -0.0513 -0.01968 L -0.05913 -0.00949 L -0.0667 0.00509 L -0.07232 0.0206 L -0.07584 0.03727 L -0.07897 0.06134 L -0.07793 0.0919 L -0.0748 0.1169 L -0.06436 0.14375 L -0.05261 0.16134 L -0.04321 0.17037 L -0.03003 0.17361 L -0.01632 0.1669 L -0.00274 0.14166 L 0.00665 0.11389 L 0.00796 0.08287 L 0.00848 0.06273 L 0.00848 0.03958 L 0.00378 0.01782 L -0.00496 -0.0088 " pathEditMode="relative" rAng="0" ptsTypes="AAAAAAAAAAAAAAAAAAAAAAAAAAA">
                                      <p:cBhvr>
                                        <p:cTn id="11" dur="1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64E-6 1.82134E-6 L -4.8564E-6 0.37537 L -0.00182 0.41425 L -0.00561 0.45545 L -0.01122 0.48438 L -0.01997 0.50544 L -0.02872 0.51886 L -0.03877 0.52441 L -0.04255 0.52441 L -0.04882 0.51655 L -0.05509 0.50104 L -0.05639 0.47095 L -0.05378 0.43879 L -0.04882 0.39667 L -0.03942 0.34668 L -0.0231 0.29206 L -4.8564E-6 0.23096 L 0.02638 0.17334 L 0.04074 0.13099 L 0.04583 0.10229 L 0.04896 0.06665 L 0.05836 0.04004 L 0.07155 0.01666 L 0.08525 0.00555 L 0.10027 0.00555 L 0.11345 0.01666 L 0.12168 0.02893 L 0.10914 0.01226 L 0.10027 0.00555 L 0.08525 0.00555 L 0.07024 0.01782 L 0.05901 0.03772 L 0.05144 0.05554 L 0.04648 0.08447 L 0.047 0.12451 L 0.05209 0.1532 L 0.05771 0.17334 L 0.06711 0.18884 L 0.07716 0.19856 L 0.08865 0.2018 L 0.10105 0.20111 L 0.11175 0.19347 L 0.1192 0.18167 L 0.12468 0.16362 L 0.12977 0.12913 L 0.1316 0.09257 L 0.12807 0.05508 L 0.12416 0.04027 L 0.11906 0.02661 " pathEditMode="relative" rAng="0" ptsTypes="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" y="26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33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3.33333E-6 L 0.00731 -0.00741 L 0.01671 -0.01759 L 0.02297 -0.02778 L 0.02663 -0.03519 L 0.0329 -0.02222 L 0.03968 -0.01204 L 0.05169 3.33333E-6 " pathEditMode="relative" ptsTypes="AAAAA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3.33333E-6 L -0.02741 0.04861 " pathEditMode="relative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699907"/>
              </p:ext>
            </p:extLst>
          </p:nvPr>
        </p:nvGraphicFramePr>
        <p:xfrm>
          <a:off x="215396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23718" y="999034"/>
            <a:ext cx="65381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18000">
                <a:solidFill>
                  <a:srgbClr val="FF0000"/>
                </a:solidFill>
                <a:latin typeface="HP001 4 hàng"/>
              </a:rPr>
              <a:t>‼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514" y="1004661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18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985" y="4655434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18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47319" y="2850331"/>
            <a:ext cx="413804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5205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Ǻắc áo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363536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759" y="3978493"/>
            <a:ext cx="11277600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9000">
                <a:solidFill>
                  <a:srgbClr val="FF0000"/>
                </a:solidFill>
                <a:latin typeface="HP001 4H"/>
                <a:ea typeface="HP001 4H"/>
              </a:rPr>
              <a:t>Ǻắc áo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05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7886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ả gấc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368790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4440" y="3978493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90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ả gấc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47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26389" r="30392" b="20238"/>
          <a:stretch/>
        </p:blipFill>
        <p:spPr bwMode="auto">
          <a:xfrm>
            <a:off x="1585119" y="457199"/>
            <a:ext cx="7848600" cy="53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4014" b="64655"/>
          <a:stretch/>
        </p:blipFill>
        <p:spPr>
          <a:xfrm>
            <a:off x="1378588" y="-1"/>
            <a:ext cx="9101651" cy="4339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5225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348494" y="4870349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70919" y="6130001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298343" y="5033097"/>
            <a:ext cx="96948" cy="4182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96235" y="398581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0773691" y="393834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673528" y="4364324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52977" y="6287610"/>
            <a:ext cx="141942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0513463" y="4792162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231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 Bắc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82381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Phìn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7067" y="44958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 Chải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047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3119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Van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 Kinh Nghiệm Du Lịch Sapa Mùa Hè Không Phải Ai Cũng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" y="20115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pa] Thác Bạc - Dải Lụa Trắng Giữa Núi Rừng Tây Bắc - Khám Phá Di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457200"/>
            <a:ext cx="4798961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ác Bạc ở Sapa - mỗi cung bậc là từng cảm xúc lan tỏa | Viet Fun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454522"/>
            <a:ext cx="4795407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52119" y="0"/>
            <a:ext cx="3709813" cy="90904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nh nghiệm du lịch Bản Tả Phìn - thị trấn Sapa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838200"/>
            <a:ext cx="8678607" cy="57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84142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Van</a:t>
            </a:r>
          </a:p>
        </p:txBody>
      </p:sp>
    </p:spTree>
    <p:extLst>
      <p:ext uri="{BB962C8B-B14F-4D97-AF65-F5344CB8AC3E}">
        <p14:creationId xmlns:p14="http://schemas.microsoft.com/office/powerpoint/2010/main" val="3066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47119" y="2590800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Phìn</a:t>
            </a:r>
          </a:p>
        </p:txBody>
      </p:sp>
      <p:pic>
        <p:nvPicPr>
          <p:cNvPr id="9218" name="Picture 2" descr="Khám phá Bản Tả Phìn Sapa - ChuduInf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524000"/>
            <a:ext cx="7287312" cy="46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Ẻ ĐẸP HOANG SƠ CỦA BẢN SÍN CHẢI -S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211360"/>
            <a:ext cx="5762625" cy="37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u lịch Sapa tới bản Sín Chải bình d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2667000"/>
            <a:ext cx="5204563" cy="39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5919" y="5579823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Sín Chải</a:t>
            </a:r>
          </a:p>
        </p:txBody>
      </p:sp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Tỉnh nào của nước ta được nhắc đến trong bài?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0034307" y="914400"/>
            <a:ext cx="167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37388" y="1676400"/>
            <a:ext cx="11273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9154" y="2438400"/>
            <a:ext cx="2645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614319" y="2434771"/>
            <a:ext cx="2514600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Sa Pa có gì đặc biệt?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1357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địa điểm nổi tiếng nào được nhắc đến trong bài?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36931" y="2373992"/>
            <a:ext cx="1078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0712" y="3159732"/>
            <a:ext cx="125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76119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67045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978728" y="3159732"/>
            <a:ext cx="7362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9154" y="3886200"/>
            <a:ext cx="1099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719943"/>
            <a:ext cx="7376195" cy="50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2186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67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nhà Hà đi Tam Đảo. Khi tán cây, ngọn cỏ còn thiu thiu ngủ, Hà đã dậy ngắm mây mù. Đến trưa, trời như vào thu. Mùa hè ở Tam đảo quả là dễ chịu.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Sapa !!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551" y="-7748"/>
            <a:ext cx="12219353" cy="6873496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56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b="69259"/>
          <a:stretch/>
        </p:blipFill>
        <p:spPr>
          <a:xfrm>
            <a:off x="73819" y="-333114"/>
            <a:ext cx="12027798" cy="5324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46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-65406" y="5264723"/>
            <a:ext cx="12246294" cy="1501088"/>
            <a:chOff x="695008" y="5406302"/>
            <a:chExt cx="10717370" cy="150108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Tây Bắc có ruộng bậc thang, có thác nước.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736318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ăc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317015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ac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916761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âc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ac  ăc  âc</a:t>
            </a:r>
          </a:p>
        </p:txBody>
      </p:sp>
      <p:pic>
        <p:nvPicPr>
          <p:cNvPr id="1026" name="Picture 2" descr="Du lịch Tây Bắc tháng 3 có gì đẹ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3011306" y="1976630"/>
            <a:ext cx="6665225" cy="34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con thác đẹp như mơ nơi núi rừng Tây Bắ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90" y="1908514"/>
            <a:ext cx="5341527" cy="35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2517</TotalTime>
  <Words>561</Words>
  <Application>Microsoft Office PowerPoint</Application>
  <PresentationFormat>Custom</PresentationFormat>
  <Paragraphs>163</Paragraphs>
  <Slides>47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HP001 4H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336</cp:revision>
  <dcterms:created xsi:type="dcterms:W3CDTF">2021-05-08T14:00:55Z</dcterms:created>
  <dcterms:modified xsi:type="dcterms:W3CDTF">2023-11-13T02:54:07Z</dcterms:modified>
</cp:coreProperties>
</file>