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65" r:id="rId4"/>
    <p:sldId id="259" r:id="rId5"/>
    <p:sldId id="256" r:id="rId6"/>
    <p:sldId id="299" r:id="rId7"/>
    <p:sldId id="301" r:id="rId8"/>
    <p:sldId id="300" r:id="rId9"/>
    <p:sldId id="302" r:id="rId10"/>
    <p:sldId id="258" r:id="rId11"/>
    <p:sldId id="291" r:id="rId12"/>
    <p:sldId id="295" r:id="rId13"/>
    <p:sldId id="303" r:id="rId14"/>
    <p:sldId id="294" r:id="rId15"/>
    <p:sldId id="276" r:id="rId16"/>
  </p:sldIdLst>
  <p:sldSz cx="12192000" cy="6858000"/>
  <p:notesSz cx="6858000" cy="9144000"/>
  <p:embeddedFontLst>
    <p:embeddedFont>
      <p:font typeface="Arial-Rounded" panose="020B05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utura-Condensed-Normal" panose="020B0604020202020204" charset="0"/>
      <p:regular r:id="rId23"/>
    </p:embeddedFont>
    <p:embeddedFont>
      <p:font typeface="iCiel Panton Black" panose="00000A00000000000000" pitchFamily="50" charset="0"/>
      <p:bold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5F5B"/>
    <a:srgbClr val="FF9D53"/>
    <a:srgbClr val="262626"/>
    <a:srgbClr val="895551"/>
    <a:srgbClr val="F79830"/>
    <a:srgbClr val="FFB141"/>
    <a:srgbClr val="9ACDE2"/>
    <a:srgbClr val="E27B1A"/>
    <a:srgbClr val="E37915"/>
    <a:srgbClr val="77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>
      <p:cViewPr>
        <p:scale>
          <a:sx n="66" d="100"/>
          <a:sy n="66" d="100"/>
        </p:scale>
        <p:origin x="13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6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1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0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1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 dụ: chơi các trò chơi tập thể, đồng diễn thể dục, đóng kịch, hội sách, 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1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06180">
                <a:moveTo>
                  <a:pt x="0" y="0"/>
                </a:moveTo>
                <a:lnTo>
                  <a:pt x="12192000" y="0"/>
                </a:lnTo>
                <a:lnTo>
                  <a:pt x="12192000" y="656377"/>
                </a:lnTo>
                <a:cubicBezTo>
                  <a:pt x="8010305" y="255006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BDC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8D91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3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06973B1-DBB5-9263-7759-2E538F92EB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>
            <a:fillRect/>
          </a:stretch>
        </p:blipFill>
        <p:spPr>
          <a:xfrm>
            <a:off x="255516" y="941575"/>
            <a:ext cx="6583434" cy="5546542"/>
          </a:xfrm>
          <a:prstGeom prst="rect">
            <a:avLst/>
          </a:prstGeom>
        </p:spPr>
      </p:pic>
      <p:pic>
        <p:nvPicPr>
          <p:cNvPr id="25" name="PHẠM DUYÊN 5 - 9Slide.vn">
            <a:extLst>
              <a:ext uri="{FF2B5EF4-FFF2-40B4-BE49-F238E27FC236}">
                <a16:creationId xmlns:a16="http://schemas.microsoft.com/office/drawing/2014/main" id="{C356B5D0-E647-B6E7-934C-FB3EF2EC3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953000"/>
            <a:ext cx="12192000" cy="1905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6 - 9Slide.vn">
            <a:extLst>
              <a:ext uri="{FF2B5EF4-FFF2-40B4-BE49-F238E27FC236}">
                <a16:creationId xmlns:a16="http://schemas.microsoft.com/office/drawing/2014/main" id="{03A4FC96-9F73-CF7D-E615-70730D20B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rcRect/>
          <a:stretch>
            <a:fillRect/>
          </a:stretch>
        </p:blipFill>
        <p:spPr>
          <a:xfrm>
            <a:off x="5951466" y="941575"/>
            <a:ext cx="6583434" cy="5546542"/>
          </a:xfrm>
          <a:prstGeom prst="rect">
            <a:avLst/>
          </a:prstGeom>
        </p:spPr>
      </p:pic>
      <p:pic>
        <p:nvPicPr>
          <p:cNvPr id="229" name="PHẠM DUYÊN 7 - 9Slide.vn">
            <a:extLst>
              <a:ext uri="{FF2B5EF4-FFF2-40B4-BE49-F238E27FC236}">
                <a16:creationId xmlns:a16="http://schemas.microsoft.com/office/drawing/2014/main" id="{353DBE91-BA7E-CD96-6CFF-852DE8530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5771704" y="10989149"/>
            <a:ext cx="1222427" cy="36705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1" name="PHẠM DUYÊN 8 - 9Slide.vn">
            <a:extLst>
              <a:ext uri="{FF2B5EF4-FFF2-40B4-BE49-F238E27FC236}">
                <a16:creationId xmlns:a16="http://schemas.microsoft.com/office/drawing/2014/main" id="{7E0E0454-1402-43D7-AC31-2D2E11678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10025289" y="8579321"/>
            <a:ext cx="1222427" cy="36705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71E2BF0A-79F1-1D6C-2A66-F0FB4DF497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276068" y="4362450"/>
            <a:ext cx="2017400" cy="221085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53991316-F352-A69F-20D1-F4CC0616A3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902132">
            <a:off x="9829800" y="4431896"/>
            <a:ext cx="1994116" cy="2194350"/>
          </a:xfrm>
          <a:prstGeom prst="rect">
            <a:avLst/>
          </a:prstGeom>
        </p:spPr>
      </p:pic>
      <p:pic>
        <p:nvPicPr>
          <p:cNvPr id="15" name="PHẠM DUYÊN 11 - 9Slide.vn">
            <a:extLst>
              <a:ext uri="{FF2B5EF4-FFF2-40B4-BE49-F238E27FC236}">
                <a16:creationId xmlns:a16="http://schemas.microsoft.com/office/drawing/2014/main" id="{6387D92A-70DC-FD66-96BE-9725EF05DE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92350" y="5865481"/>
            <a:ext cx="613775" cy="8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5B8E33A-7A23-490F-B462-A5D2A224DB22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38F701-AC86-4F71-9D33-2993A679553E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01EA42-9E73-1031-3A08-82B072082548}"/>
                </a:ext>
              </a:extLst>
            </p:cNvPr>
            <p:cNvSpPr/>
            <p:nvPr userDrawn="1"/>
          </p:nvSpPr>
          <p:spPr>
            <a:xfrm>
              <a:off x="851389" y="822317"/>
              <a:ext cx="10489223" cy="5213366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5938E38-A53E-BCFE-6ECB-54624AF8B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D6F7FDC6-4709-A89A-F3B5-289B057B4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47041" y="5225143"/>
            <a:ext cx="1346898" cy="153276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C5CF31A-AB31-E187-4B3C-B5F2A0B7D2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462564" y="5889810"/>
            <a:ext cx="409781" cy="579932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4067A5E3-581B-C3F4-5954-89C378708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0902132">
            <a:off x="10769807" y="5326615"/>
            <a:ext cx="1133680" cy="124751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5B8E33A-7A23-490F-B462-A5D2A224DB22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38F701-AC86-4F71-9D33-2993A679553E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01EA42-9E73-1031-3A08-82B072082548}"/>
                </a:ext>
              </a:extLst>
            </p:cNvPr>
            <p:cNvSpPr/>
            <p:nvPr userDrawn="1"/>
          </p:nvSpPr>
          <p:spPr>
            <a:xfrm>
              <a:off x="851389" y="822317"/>
              <a:ext cx="10489223" cy="5213366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5938E38-A53E-BCFE-6ECB-54624AF8B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D6F7FDC6-4709-A89A-F3B5-289B057B4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47041" y="5225143"/>
            <a:ext cx="1346898" cy="153276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C5CF31A-AB31-E187-4B3C-B5F2A0B7D2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462564" y="5889810"/>
            <a:ext cx="409781" cy="5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5B8E33A-7A23-490F-B462-A5D2A224DB22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38F701-AC86-4F71-9D33-2993A679553E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01EA42-9E73-1031-3A08-82B072082548}"/>
                </a:ext>
              </a:extLst>
            </p:cNvPr>
            <p:cNvSpPr/>
            <p:nvPr userDrawn="1"/>
          </p:nvSpPr>
          <p:spPr>
            <a:xfrm>
              <a:off x="851389" y="822317"/>
              <a:ext cx="10489223" cy="5213366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D6F7FDC6-4709-A89A-F3B5-289B057B4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47041" y="5225143"/>
            <a:ext cx="1346898" cy="1532764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7C5CF31A-AB31-E187-4B3C-B5F2A0B7D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462564" y="5889810"/>
            <a:ext cx="409781" cy="579932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4067A5E3-581B-C3F4-5954-89C3787089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0902132">
            <a:off x="10769807" y="5326615"/>
            <a:ext cx="1133680" cy="124751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898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9C815AB-8001-2725-E441-5AB9E9ED1138}"/>
              </a:ext>
            </a:extLst>
          </p:cNvPr>
          <p:cNvGrpSpPr/>
          <p:nvPr userDrawn="1"/>
        </p:nvGrpSpPr>
        <p:grpSpPr>
          <a:xfrm>
            <a:off x="276225" y="228600"/>
            <a:ext cx="11639550" cy="6400800"/>
            <a:chOff x="723900" y="685800"/>
            <a:chExt cx="10744200" cy="548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534EE2-010F-A104-39BC-DF9235EE981B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solidFill>
              <a:srgbClr val="8D9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EBE5056-4019-8290-1826-593DC9EAFD2C}"/>
                </a:ext>
              </a:extLst>
            </p:cNvPr>
            <p:cNvSpPr/>
            <p:nvPr userDrawn="1"/>
          </p:nvSpPr>
          <p:spPr>
            <a:xfrm>
              <a:off x="835559" y="814449"/>
              <a:ext cx="10520884" cy="5229101"/>
            </a:xfrm>
            <a:prstGeom prst="roundRect">
              <a:avLst>
                <a:gd name="adj" fmla="val 2891"/>
              </a:avLst>
            </a:prstGeom>
            <a:solidFill>
              <a:schemeClr val="bg1"/>
            </a:solidFill>
            <a:ln w="19050" cap="rnd" cmpd="sng">
              <a:solidFill>
                <a:schemeClr val="accent5">
                  <a:lumMod val="40000"/>
                  <a:lumOff val="60000"/>
                </a:schemeClr>
              </a:solidFill>
              <a:prstDash val="lgDashDotDot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ẠM DUYÊN 1 - 9Slide.vn">
            <a:extLst>
              <a:ext uri="{FF2B5EF4-FFF2-40B4-BE49-F238E27FC236}">
                <a16:creationId xmlns:a16="http://schemas.microsoft.com/office/drawing/2014/main" id="{EB2E1A56-95B3-2059-75B1-9EAC1698C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255516" y="941575"/>
            <a:ext cx="6583434" cy="5546542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E011D9F8-421F-9BE7-B920-F71A2F9DE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C8563832-EC17-5BC4-6F1D-85B769FA4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5951466" y="941575"/>
            <a:ext cx="6583434" cy="5546542"/>
          </a:xfrm>
          <a:prstGeom prst="rect">
            <a:avLst/>
          </a:prstGeom>
        </p:spPr>
      </p:pic>
      <p:grpSp>
        <p:nvGrpSpPr>
          <p:cNvPr id="4" name="PHẠM DUYÊN 4 - 9Slide.vn">
            <a:extLst>
              <a:ext uri="{FF2B5EF4-FFF2-40B4-BE49-F238E27FC236}">
                <a16:creationId xmlns:a16="http://schemas.microsoft.com/office/drawing/2014/main" id="{1CAB00B5-C399-0DD6-10B1-A8F35B141A35}"/>
              </a:ext>
            </a:extLst>
          </p:cNvPr>
          <p:cNvGrpSpPr/>
          <p:nvPr userDrawn="1"/>
        </p:nvGrpSpPr>
        <p:grpSpPr>
          <a:xfrm>
            <a:off x="377087" y="737826"/>
            <a:ext cx="11437826" cy="4253862"/>
            <a:chOff x="723900" y="685800"/>
            <a:chExt cx="10744200" cy="5486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934CC0-DF6C-D568-9242-D7CA16A23614}"/>
                </a:ext>
              </a:extLst>
            </p:cNvPr>
            <p:cNvSpPr/>
            <p:nvPr userDrawn="1"/>
          </p:nvSpPr>
          <p:spPr>
            <a:xfrm>
              <a:off x="723900" y="685800"/>
              <a:ext cx="10744200" cy="5486400"/>
            </a:xfrm>
            <a:prstGeom prst="roundRect">
              <a:avLst>
                <a:gd name="adj" fmla="val 3572"/>
              </a:avLst>
            </a:prstGeom>
            <a:gradFill>
              <a:gsLst>
                <a:gs pos="55000">
                  <a:schemeClr val="bg1"/>
                </a:gs>
                <a:gs pos="85000">
                  <a:srgbClr val="BDC0F5"/>
                </a:gs>
                <a:gs pos="23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E2CDD3-101A-2B30-9C06-F6F05C63A2E9}"/>
                </a:ext>
              </a:extLst>
            </p:cNvPr>
            <p:cNvSpPr/>
            <p:nvPr userDrawn="1"/>
          </p:nvSpPr>
          <p:spPr>
            <a:xfrm>
              <a:off x="879231" y="872951"/>
              <a:ext cx="10433538" cy="5112098"/>
            </a:xfrm>
            <a:prstGeom prst="roundRect">
              <a:avLst>
                <a:gd name="adj" fmla="val 4556"/>
              </a:avLst>
            </a:prstGeom>
            <a:solidFill>
              <a:schemeClr val="bg1"/>
            </a:solidFill>
            <a:ln w="38100" cap="rnd" cmpd="sng">
              <a:solidFill>
                <a:schemeClr val="accent5">
                  <a:lumMod val="40000"/>
                  <a:lumOff val="60000"/>
                </a:schemeClr>
              </a:solidFill>
              <a:prstDash val="lgDash"/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F54331A-EBA0-6539-EA68-F69AB26871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95632" y="0"/>
            <a:ext cx="3800735" cy="822341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5153A213-16EE-6E1E-9968-01397878B4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34126" y="3741896"/>
            <a:ext cx="2573759" cy="2928926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F19D4605-C5E2-4EAE-190C-BBBB65F8CE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656843" y="5011994"/>
            <a:ext cx="783042" cy="1108180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BEA760EF-7EF2-52CC-2474-A3938360C42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0902132">
            <a:off x="9505514" y="4015724"/>
            <a:ext cx="2269161" cy="249701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4383167-8DC6-8A5D-6457-8B1AAEFA9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255516" y="457200"/>
            <a:ext cx="6583434" cy="554654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0B84A02F-03F1-92C7-1433-81B33723C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425C9CB-0F0E-9175-D898-5BB3661ED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>
            <a:fillRect/>
          </a:stretch>
        </p:blipFill>
        <p:spPr>
          <a:xfrm>
            <a:off x="5951466" y="457200"/>
            <a:ext cx="6583434" cy="5546542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4FFB367-929F-219A-DE66-F0A931084A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68811" y="5359399"/>
            <a:ext cx="1334869" cy="1293427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40CC8DF2-F527-5CA5-FDE4-AF04284D55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473479" y="5920280"/>
            <a:ext cx="406121" cy="48937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3629E3-D039-8721-8652-7EAB796F56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902132">
            <a:off x="10841916" y="5481117"/>
            <a:ext cx="1043439" cy="114821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91000">
              <a:srgbClr val="BDC0F5"/>
            </a:gs>
            <a:gs pos="22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2C06F6F6-EE9C-6C9A-5CDC-8E9D136CA2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3" r:id="rId4"/>
    <p:sldLayoutId id="2147483655" r:id="rId5"/>
    <p:sldLayoutId id="2147483659" r:id="rId6"/>
    <p:sldLayoutId id="2147483662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209938" y="172616"/>
            <a:ext cx="1688283" cy="12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662071" y="291787"/>
            <a:ext cx="4211666" cy="8879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6000">
                <a:ln w="25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Trường học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A41EB03-5E10-6746-1855-1B4CF419CE53}"/>
              </a:ext>
            </a:extLst>
          </p:cNvPr>
          <p:cNvSpPr/>
          <p:nvPr/>
        </p:nvSpPr>
        <p:spPr>
          <a:xfrm rot="21063395">
            <a:off x="1749824" y="2458974"/>
            <a:ext cx="1324247" cy="1013246"/>
          </a:xfrm>
          <a:custGeom>
            <a:avLst/>
            <a:gdLst>
              <a:gd name="connsiteX0" fmla="*/ 72134 w 599049"/>
              <a:gd name="connsiteY0" fmla="*/ 0 h 458362"/>
              <a:gd name="connsiteX1" fmla="*/ 599049 w 599049"/>
              <a:gd name="connsiteY1" fmla="*/ 82922 h 458362"/>
              <a:gd name="connsiteX2" fmla="*/ 539965 w 599049"/>
              <a:gd name="connsiteY2" fmla="*/ 458362 h 458362"/>
              <a:gd name="connsiteX3" fmla="*/ 0 w 599049"/>
              <a:gd name="connsiteY3" fmla="*/ 458362 h 45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049" h="458362">
                <a:moveTo>
                  <a:pt x="72134" y="0"/>
                </a:moveTo>
                <a:lnTo>
                  <a:pt x="599049" y="82922"/>
                </a:lnTo>
                <a:lnTo>
                  <a:pt x="539965" y="458362"/>
                </a:lnTo>
                <a:lnTo>
                  <a:pt x="0" y="458362"/>
                </a:lnTo>
                <a:close/>
              </a:path>
            </a:pathLst>
          </a:custGeom>
          <a:solidFill>
            <a:srgbClr val="F79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EE68F773-AA5C-F0E2-C478-6EE69C37BA16}"/>
              </a:ext>
            </a:extLst>
          </p:cNvPr>
          <p:cNvSpPr/>
          <p:nvPr/>
        </p:nvSpPr>
        <p:spPr>
          <a:xfrm rot="21063395">
            <a:off x="1823107" y="3631606"/>
            <a:ext cx="1272178" cy="833019"/>
          </a:xfrm>
          <a:custGeom>
            <a:avLst/>
            <a:gdLst>
              <a:gd name="connsiteX0" fmla="*/ 575494 w 575494"/>
              <a:gd name="connsiteY0" fmla="*/ 0 h 376834"/>
              <a:gd name="connsiteX1" fmla="*/ 528009 w 575494"/>
              <a:gd name="connsiteY1" fmla="*/ 301741 h 376834"/>
              <a:gd name="connsiteX2" fmla="*/ 426367 w 575494"/>
              <a:gd name="connsiteY2" fmla="*/ 375741 h 376834"/>
              <a:gd name="connsiteX3" fmla="*/ 75094 w 575494"/>
              <a:gd name="connsiteY3" fmla="*/ 320461 h 376834"/>
              <a:gd name="connsiteX4" fmla="*/ 1094 w 575494"/>
              <a:gd name="connsiteY4" fmla="*/ 218819 h 376834"/>
              <a:gd name="connsiteX5" fmla="*/ 35530 w 575494"/>
              <a:gd name="connsiteY5" fmla="*/ 0 h 376834"/>
              <a:gd name="connsiteX6" fmla="*/ 575494 w 575494"/>
              <a:gd name="connsiteY6" fmla="*/ 0 h 3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494" h="376834">
                <a:moveTo>
                  <a:pt x="575494" y="0"/>
                </a:moveTo>
                <a:lnTo>
                  <a:pt x="528009" y="301741"/>
                </a:lnTo>
                <a:cubicBezTo>
                  <a:pt x="520376" y="350243"/>
                  <a:pt x="474869" y="383374"/>
                  <a:pt x="426367" y="375741"/>
                </a:cubicBezTo>
                <a:lnTo>
                  <a:pt x="75094" y="320461"/>
                </a:lnTo>
                <a:cubicBezTo>
                  <a:pt x="26592" y="312828"/>
                  <a:pt x="-6539" y="267321"/>
                  <a:pt x="1094" y="218819"/>
                </a:cubicBezTo>
                <a:lnTo>
                  <a:pt x="35530" y="0"/>
                </a:lnTo>
                <a:lnTo>
                  <a:pt x="575494" y="0"/>
                </a:lnTo>
                <a:close/>
              </a:path>
            </a:pathLst>
          </a:custGeom>
          <a:solidFill>
            <a:srgbClr val="F79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9323B26-FC09-DAF7-932E-D6E2A543CCCE}"/>
              </a:ext>
            </a:extLst>
          </p:cNvPr>
          <p:cNvSpPr txBox="1"/>
          <p:nvPr/>
        </p:nvSpPr>
        <p:spPr>
          <a:xfrm>
            <a:off x="1953327" y="2667000"/>
            <a:ext cx="917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A80DA77F-4651-1C69-F4E5-08F030700CAD}"/>
              </a:ext>
            </a:extLst>
          </p:cNvPr>
          <p:cNvSpPr txBox="1"/>
          <p:nvPr/>
        </p:nvSpPr>
        <p:spPr>
          <a:xfrm>
            <a:off x="3233176" y="2784154"/>
            <a:ext cx="6968554" cy="1510542"/>
          </a:xfrm>
          <a:prstGeom prst="rect">
            <a:avLst/>
          </a:prstGeom>
          <a:solidFill>
            <a:srgbClr val="FFDBAB">
              <a:alpha val="79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4800" b="1" spc="200">
                <a:solidFill>
                  <a:srgbClr val="774726"/>
                </a:solidFill>
                <a:latin typeface="+mj-lt"/>
              </a:rPr>
              <a:t>CÙNG KHÁM PHÁ TRƯỜNG HỌC</a:t>
            </a: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BCABA14D-75C5-312C-66DA-D0E86A011875}"/>
              </a:ext>
            </a:extLst>
          </p:cNvPr>
          <p:cNvSpPr txBox="1"/>
          <p:nvPr/>
        </p:nvSpPr>
        <p:spPr>
          <a:xfrm>
            <a:off x="2194917" y="3562624"/>
            <a:ext cx="518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A64FCD47-38D3-6A74-D04D-AB0907ECAFDF}"/>
              </a:ext>
            </a:extLst>
          </p:cNvPr>
          <p:cNvSpPr/>
          <p:nvPr/>
        </p:nvSpPr>
        <p:spPr>
          <a:xfrm>
            <a:off x="1488233" y="2524971"/>
            <a:ext cx="8980714" cy="141514"/>
          </a:xfrm>
          <a:prstGeom prst="rect">
            <a:avLst/>
          </a:prstGeom>
          <a:solidFill>
            <a:srgbClr val="8D9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FDF602DE-ED14-83FD-8DD3-3AAC304B059A}"/>
              </a:ext>
            </a:extLst>
          </p:cNvPr>
          <p:cNvSpPr txBox="1"/>
          <p:nvPr/>
        </p:nvSpPr>
        <p:spPr>
          <a:xfrm>
            <a:off x="5064190" y="4953000"/>
            <a:ext cx="1828800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cs typeface="Lato" pitchFamily="34" charset="0"/>
              </a:rPr>
              <a:t>Tiết 3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9" grpId="0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823118"/>
            <a:ext cx="1485900" cy="13716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3311276" y="2129254"/>
            <a:ext cx="6768199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80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0AD11ABD-8F92-29A0-053B-02DEDD2F2757}"/>
              </a:ext>
            </a:extLst>
          </p:cNvPr>
          <p:cNvSpPr>
            <a:spLocks noEditPoints="1"/>
          </p:cNvSpPr>
          <p:nvPr/>
        </p:nvSpPr>
        <p:spPr bwMode="auto">
          <a:xfrm>
            <a:off x="10609271" y="1028037"/>
            <a:ext cx="988220" cy="5721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8BAECB52-A6F4-AD50-073E-7B12588182D8}"/>
              </a:ext>
            </a:extLst>
          </p:cNvPr>
          <p:cNvSpPr/>
          <p:nvPr/>
        </p:nvSpPr>
        <p:spPr>
          <a:xfrm>
            <a:off x="1219145" y="1140793"/>
            <a:ext cx="9318705" cy="39531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BD92FF57-3FE4-919C-9DC0-78384D844607}"/>
              </a:ext>
            </a:extLst>
          </p:cNvPr>
          <p:cNvSpPr txBox="1"/>
          <p:nvPr/>
        </p:nvSpPr>
        <p:spPr>
          <a:xfrm>
            <a:off x="2276377" y="710689"/>
            <a:ext cx="82811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itchFamily="34" charset="0"/>
              </a:rPr>
              <a:t>Kể về các hoạt động chính ở trường em.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FBF44D6E-F149-4B0A-D2E4-AFC9BEF7A6E1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14400" y="179747"/>
            <a:ext cx="921626" cy="951086"/>
            <a:chOff x="1308" y="1009"/>
            <a:chExt cx="1001" cy="103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DC826435-88C9-2395-10AC-C6E037AA5AFE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BD4B5CD-E8CA-2BB9-1BF6-BD4DC811E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DB501408-8440-9B4F-D3EF-6B63B80600A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AC41F47-B99C-288B-A0F8-9E93FA582DE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F018416-61CE-0360-8F84-CA749213A818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B46D8FFD-0E9F-CD5C-52BE-39E98F5200E2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170274C-61CF-2023-1734-A535689902F3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C2FB17F1-3B02-F53D-2A1B-20E7A9711A2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C2B0740B-A981-16D2-0112-5D07E7F7703B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CBAC78B5-2AAA-5D5E-BDF9-30A92E07A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39" y="1893004"/>
            <a:ext cx="7047722" cy="4050596"/>
          </a:xfrm>
          <a:prstGeom prst="roundRect">
            <a:avLst>
              <a:gd name="adj" fmla="val 82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2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908E84F-149C-46B3-7379-B3D15382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3" y="1640354"/>
            <a:ext cx="1995714" cy="1995714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8FE75AA-47CF-CC38-0A47-6859E098E627}"/>
              </a:ext>
            </a:extLst>
          </p:cNvPr>
          <p:cNvSpPr txBox="1"/>
          <p:nvPr/>
        </p:nvSpPr>
        <p:spPr>
          <a:xfrm>
            <a:off x="4034972" y="2188029"/>
            <a:ext cx="5995552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88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62102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0AD11ABD-8F92-29A0-053B-02DEDD2F2757}"/>
              </a:ext>
            </a:extLst>
          </p:cNvPr>
          <p:cNvSpPr>
            <a:spLocks noEditPoints="1"/>
          </p:cNvSpPr>
          <p:nvPr/>
        </p:nvSpPr>
        <p:spPr bwMode="auto">
          <a:xfrm>
            <a:off x="10609271" y="1534090"/>
            <a:ext cx="988220" cy="5721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8BAECB52-A6F4-AD50-073E-7B12588182D8}"/>
              </a:ext>
            </a:extLst>
          </p:cNvPr>
          <p:cNvSpPr/>
          <p:nvPr/>
        </p:nvSpPr>
        <p:spPr>
          <a:xfrm>
            <a:off x="1219145" y="1646846"/>
            <a:ext cx="9318705" cy="39531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BD92FF57-3FE4-919C-9DC0-78384D844607}"/>
              </a:ext>
            </a:extLst>
          </p:cNvPr>
          <p:cNvSpPr txBox="1"/>
          <p:nvPr/>
        </p:nvSpPr>
        <p:spPr>
          <a:xfrm>
            <a:off x="2142517" y="710689"/>
            <a:ext cx="8296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itchFamily="34" charset="0"/>
              </a:rPr>
              <a:t>Em muốn tham gia hoạt động nào ở trường nhất? Vì sao?</a:t>
            </a:r>
          </a:p>
        </p:txBody>
      </p: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FBF44D6E-F149-4B0A-D2E4-AFC9BEF7A6E1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14400" y="685800"/>
            <a:ext cx="921626" cy="951086"/>
            <a:chOff x="1308" y="1009"/>
            <a:chExt cx="1001" cy="103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DC826435-88C9-2395-10AC-C6E037AA5AFE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7BD4B5CD-E8CA-2BB9-1BF6-BD4DC811E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DB501408-8440-9B4F-D3EF-6B63B80600A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AC41F47-B99C-288B-A0F8-9E93FA582DE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F018416-61CE-0360-8F84-CA749213A818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B46D8FFD-0E9F-CD5C-52BE-39E98F5200E2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170274C-61CF-2023-1734-A535689902F3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C2FB17F1-3B02-F53D-2A1B-20E7A9711A2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C2B0740B-A981-16D2-0112-5D07E7F7703B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8EA7923-BC22-B649-05CB-86077B9151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82" y="2444857"/>
            <a:ext cx="7570236" cy="36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06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808942F-1367-E2E1-D243-7D4EDCB5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" y="420279"/>
            <a:ext cx="6564266" cy="5281974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6DA58558-FDD5-FE85-BF67-B13E73C60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75" y="3079516"/>
            <a:ext cx="6971168" cy="3763709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2653FF13-49E6-DAEE-5E3E-F09A845482E0}"/>
              </a:ext>
            </a:extLst>
          </p:cNvPr>
          <p:cNvSpPr txBox="1">
            <a:spLocks/>
          </p:cNvSpPr>
          <p:nvPr/>
        </p:nvSpPr>
        <p:spPr>
          <a:xfrm>
            <a:off x="7340083" y="1119773"/>
            <a:ext cx="4184260" cy="21749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>
                <a:solidFill>
                  <a:srgbClr val="9A5F5B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Củng cố</a:t>
            </a:r>
            <a:br>
              <a:rPr lang="en-US" sz="4800" b="1">
                <a:solidFill>
                  <a:srgbClr val="9A5F5B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</a:br>
            <a:r>
              <a:rPr lang="en-US" sz="4800" b="1">
                <a:solidFill>
                  <a:srgbClr val="9A5F5B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bài học</a:t>
            </a:r>
            <a:endParaRPr lang="en-US" sz="4800" b="1" dirty="0">
              <a:solidFill>
                <a:srgbClr val="9A5F5B"/>
              </a:solidFill>
              <a:latin typeface="iCiel Panton Black" panose="00000A00000000000000" pitchFamily="50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6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2349500" y="1143000"/>
            <a:ext cx="7493000" cy="3514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  <a:t>TIẾT HỌC</a:t>
            </a:r>
            <a:b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</a:br>
            <a:r>
              <a:rPr lang="en-US" sz="9600" spc="48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C37F50F8-4E79-E97D-2F86-E9E72209353E}"/>
              </a:ext>
            </a:extLst>
          </p:cNvPr>
          <p:cNvSpPr txBox="1"/>
          <p:nvPr/>
        </p:nvSpPr>
        <p:spPr>
          <a:xfrm>
            <a:off x="2635758" y="2063690"/>
            <a:ext cx="6920484" cy="1365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9600">
                <a:solidFill>
                  <a:srgbClr val="E27B1A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7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40EB7C6-008A-BABC-1AEF-B61437CD3F38}"/>
              </a:ext>
            </a:extLst>
          </p:cNvPr>
          <p:cNvSpPr txBox="1"/>
          <p:nvPr/>
        </p:nvSpPr>
        <p:spPr>
          <a:xfrm>
            <a:off x="990600" y="3233937"/>
            <a:ext cx="5359400" cy="715089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200" spc="-80">
                <a:ea typeface="TimesNewRomanPSMT"/>
              </a:defRPr>
            </a:lvl1pPr>
          </a:lstStyle>
          <a:p>
            <a:pPr algn="l"/>
            <a:r>
              <a:rPr lang="en-US" sz="3600" b="1">
                <a:solidFill>
                  <a:schemeClr val="accent6"/>
                </a:solidFill>
              </a:rPr>
              <a:t>Đây là hoạt động gì</a:t>
            </a:r>
            <a:r>
              <a:rPr lang="vi-VN" sz="3600" b="1">
                <a:solidFill>
                  <a:schemeClr val="accent6"/>
                </a:solidFill>
              </a:rPr>
              <a:t>?</a:t>
            </a:r>
            <a:r>
              <a:rPr lang="en-US" sz="3600" b="1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F5374730-6D57-36E6-BC0E-239B19C30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1028700"/>
            <a:ext cx="4284374" cy="4978400"/>
          </a:xfrm>
          <a:prstGeom prst="roundRect">
            <a:avLst>
              <a:gd name="adj" fmla="val 7131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174BFB3C-68C2-AEFB-D720-873E603E13A1}"/>
              </a:ext>
            </a:extLst>
          </p:cNvPr>
          <p:cNvSpPr txBox="1"/>
          <p:nvPr/>
        </p:nvSpPr>
        <p:spPr>
          <a:xfrm>
            <a:off x="990600" y="4300737"/>
            <a:ext cx="5359400" cy="715089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200" spc="-80">
                <a:ea typeface="TimesNewRomanPSMT"/>
              </a:defRPr>
            </a:lvl1pPr>
          </a:lstStyle>
          <a:p>
            <a:pPr algn="l"/>
            <a:r>
              <a:rPr lang="en-US" sz="3600" b="1">
                <a:solidFill>
                  <a:schemeClr val="accent6"/>
                </a:solidFill>
              </a:rPr>
              <a:t>Hoạt động diễn ra ở đâu</a:t>
            </a:r>
            <a:r>
              <a:rPr lang="vi-VN" sz="3600" b="1">
                <a:solidFill>
                  <a:schemeClr val="accent6"/>
                </a:solidFill>
              </a:rPr>
              <a:t>?</a:t>
            </a:r>
            <a:r>
              <a:rPr lang="en-US" sz="3600" b="1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53343D7A-705F-1FE6-DE88-8D1B233D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45875" y="1295400"/>
            <a:ext cx="1838826" cy="19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7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5625DD0-B70E-F32D-1757-F71DB2DC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1540648" cy="2001402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3B352D9-98EA-42A0-D408-DA6936D09C08}"/>
              </a:ext>
            </a:extLst>
          </p:cNvPr>
          <p:cNvSpPr txBox="1"/>
          <p:nvPr/>
        </p:nvSpPr>
        <p:spPr>
          <a:xfrm>
            <a:off x="3686313" y="2209800"/>
            <a:ext cx="6069290" cy="12592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800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47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948AC671-8CFC-1B69-E17E-EF241D612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057400"/>
            <a:ext cx="5130800" cy="3696016"/>
          </a:xfrm>
          <a:prstGeom prst="roundRect">
            <a:avLst>
              <a:gd name="adj" fmla="val 6250"/>
            </a:avLst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1131421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Quan sát hình và nói về những hoạt động ở trường.</a:t>
            </a:r>
          </a:p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Các hoạt động đó diễn ra ở đâu?</a:t>
            </a: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6210300" y="3575208"/>
            <a:ext cx="5410200" cy="139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sz="3600">
                <a:latin typeface="+mn-lt"/>
              </a:rPr>
              <a:t>Biểu diễn văn nghệ chào mừng năm học mới.</a:t>
            </a:r>
            <a:endParaRPr lang="en-US" sz="3600" dirty="0">
              <a:latin typeface="+mn-lt"/>
            </a:endParaRPr>
          </a:p>
        </p:txBody>
      </p:sp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31898D03-551B-495E-9E84-DF8EED5C6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78800" y="2498182"/>
            <a:ext cx="1168400" cy="12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 1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1131421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Quan sát hình và nói về những hoạt động ở trường.</a:t>
            </a:r>
          </a:p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Các hoạt động đó diễn ra ở đâu?</a:t>
            </a:r>
          </a:p>
        </p:txBody>
      </p:sp>
      <p:pic>
        <p:nvPicPr>
          <p:cNvPr id="3" name="PHẠM DUYÊN  2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sp>
        <p:nvSpPr>
          <p:cNvPr id="17" name="PHẠM DUYÊN  3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6705600" y="3715266"/>
            <a:ext cx="4572000" cy="139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sz="3600">
                <a:latin typeface="+mn-lt"/>
              </a:rPr>
              <a:t>Chăm sóc cây trong vườn trường</a:t>
            </a:r>
            <a:endParaRPr lang="en-US" sz="3600" dirty="0">
              <a:latin typeface="+mn-lt"/>
            </a:endParaRPr>
          </a:p>
        </p:txBody>
      </p:sp>
      <p:grpSp>
        <p:nvGrpSpPr>
          <p:cNvPr id="7" name="PHẠM DUYÊN  4 - 9Slide.vn">
            <a:extLst>
              <a:ext uri="{FF2B5EF4-FFF2-40B4-BE49-F238E27FC236}">
                <a16:creationId xmlns:a16="http://schemas.microsoft.com/office/drawing/2014/main" id="{B3902A05-8D57-686A-9726-252669C94DD7}"/>
              </a:ext>
            </a:extLst>
          </p:cNvPr>
          <p:cNvGrpSpPr/>
          <p:nvPr/>
        </p:nvGrpSpPr>
        <p:grpSpPr>
          <a:xfrm>
            <a:off x="1153246" y="1828708"/>
            <a:ext cx="5298354" cy="4402470"/>
            <a:chOff x="1969214" y="1392872"/>
            <a:chExt cx="6215119" cy="51642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35830A-32AE-A4BA-1ACC-48D7D1547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14" y="1392872"/>
              <a:ext cx="6215119" cy="5164222"/>
            </a:xfrm>
            <a:prstGeom prst="rect">
              <a:avLst/>
            </a:prstGeom>
          </p:spPr>
        </p:pic>
        <p:sp>
          <p:nvSpPr>
            <p:cNvPr id="10" name="Rounded Rectangular Callout 10">
              <a:extLst>
                <a:ext uri="{FF2B5EF4-FFF2-40B4-BE49-F238E27FC236}">
                  <a16:creationId xmlns:a16="http://schemas.microsoft.com/office/drawing/2014/main" id="{FC80E767-EC93-1D3C-B0E6-A208B8623025}"/>
                </a:ext>
              </a:extLst>
            </p:cNvPr>
            <p:cNvSpPr/>
            <p:nvPr/>
          </p:nvSpPr>
          <p:spPr>
            <a:xfrm>
              <a:off x="2731367" y="1530226"/>
              <a:ext cx="2444435" cy="470779"/>
            </a:xfrm>
            <a:prstGeom prst="wedgeRoundRectCallout">
              <a:avLst>
                <a:gd name="adj1" fmla="val 41679"/>
                <a:gd name="adj2" fmla="val 82734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Cây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lớn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nhanh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quá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.</a:t>
              </a:r>
            </a:p>
          </p:txBody>
        </p:sp>
      </p:grpSp>
      <p:pic>
        <p:nvPicPr>
          <p:cNvPr id="2" name="PHẠM DUYÊN  5 - 9Slide.vn">
            <a:extLst>
              <a:ext uri="{FF2B5EF4-FFF2-40B4-BE49-F238E27FC236}">
                <a16:creationId xmlns:a16="http://schemas.microsoft.com/office/drawing/2014/main" id="{D9C8ADFD-BDCC-E480-5D04-E96518B0DB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07400" y="2498182"/>
            <a:ext cx="1168400" cy="12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1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1131421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Quan sát hình và nói về những hoạt động ở trường.</a:t>
            </a:r>
          </a:p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Các hoạt động đó diễn ra ở đâu?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6553200" y="4064850"/>
            <a:ext cx="4572000" cy="77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sz="4000">
                <a:latin typeface="+mn-lt"/>
              </a:rPr>
              <a:t>Giờ tập thể dục</a:t>
            </a:r>
            <a:endParaRPr lang="en-US" sz="4000" dirty="0">
              <a:latin typeface="+mn-lt"/>
            </a:endParaRPr>
          </a:p>
        </p:txBody>
      </p:sp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74FB6F2-F62D-7149-E8E0-6A4FC2395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/>
          <a:stretch/>
        </p:blipFill>
        <p:spPr>
          <a:xfrm>
            <a:off x="1409700" y="1824831"/>
            <a:ext cx="4851400" cy="4543088"/>
          </a:xfrm>
          <a:prstGeom prst="roundRect">
            <a:avLst>
              <a:gd name="adj" fmla="val 8560"/>
            </a:avLst>
          </a:prstGeom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2D2ED90D-4021-2BC7-2E22-AD10BFBEA6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55000" y="2853782"/>
            <a:ext cx="1168400" cy="12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24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091E09A9-4D66-07C0-7B3B-B1810B5C3D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82" y="1828800"/>
            <a:ext cx="7570236" cy="3655652"/>
          </a:xfrm>
          <a:prstGeom prst="rect">
            <a:avLst/>
          </a:prstGeom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5C20B03-79DC-9C1D-E27C-C3BC168D94CE}"/>
              </a:ext>
            </a:extLst>
          </p:cNvPr>
          <p:cNvSpPr txBox="1"/>
          <p:nvPr/>
        </p:nvSpPr>
        <p:spPr>
          <a:xfrm>
            <a:off x="1289179" y="558225"/>
            <a:ext cx="11131421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Quan sát hình và nói về những hoạt động ở trường.</a:t>
            </a:r>
          </a:p>
          <a:p>
            <a:r>
              <a:rPr lang="en-US" sz="3500" b="1" spc="-40">
                <a:solidFill>
                  <a:schemeClr val="accent6"/>
                </a:solidFill>
                <a:latin typeface="+mj-lt"/>
                <a:cs typeface="Lato" pitchFamily="34" charset="0"/>
              </a:rPr>
              <a:t>Các hoạt động đó diễn ra ở đâu?</a:t>
            </a: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DA7FA53-8D21-EA35-EBA0-B3B493960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9" y="457036"/>
            <a:ext cx="762000" cy="923894"/>
          </a:xfrm>
          <a:prstGeom prst="rect">
            <a:avLst/>
          </a:prstGeom>
        </p:spPr>
      </p:pic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FF57283A-3EE3-719D-225D-3DC68E85652B}"/>
              </a:ext>
            </a:extLst>
          </p:cNvPr>
          <p:cNvSpPr txBox="1"/>
          <p:nvPr/>
        </p:nvSpPr>
        <p:spPr>
          <a:xfrm>
            <a:off x="4953000" y="5639369"/>
            <a:ext cx="2286000" cy="70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/>
            <a:r>
              <a:rPr lang="en-US" sz="3600">
                <a:latin typeface="+mn-lt"/>
              </a:rPr>
              <a:t>Chào cờ</a:t>
            </a:r>
            <a:endParaRPr lang="en-US" sz="3600" dirty="0">
              <a:latin typeface="+mn-lt"/>
            </a:endParaRPr>
          </a:p>
        </p:txBody>
      </p: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F0D3C2C6-48A3-FA7F-0581-E883065E5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40379" y="5562600"/>
            <a:ext cx="825242" cy="8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5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C6946339-A15D-45D8-7635-239A51ADBB49}"/>
              </a:ext>
            </a:extLst>
          </p:cNvPr>
          <p:cNvSpPr txBox="1"/>
          <p:nvPr/>
        </p:nvSpPr>
        <p:spPr>
          <a:xfrm>
            <a:off x="1493936" y="1447800"/>
            <a:ext cx="9516186" cy="241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</a:pPr>
            <a:r>
              <a:rPr lang="en-US" sz="440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NewRomanPSMT"/>
              </a:rPr>
              <a:t>C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latin typeface="+mj-lt"/>
                <a:ea typeface="Yu Mincho" panose="02020400000000000000" pitchFamily="18" charset="-128"/>
              </a:rPr>
              <a:t>ác em hãy kể về những hoạt động khác mà các em đã tham gia hoặc được nghe.</a:t>
            </a:r>
          </a:p>
        </p:txBody>
      </p:sp>
    </p:spTree>
    <p:extLst>
      <p:ext uri="{BB962C8B-B14F-4D97-AF65-F5344CB8AC3E}">
        <p14:creationId xmlns:p14="http://schemas.microsoft.com/office/powerpoint/2010/main" val="260143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637</TotalTime>
  <Words>227</Words>
  <Application>Microsoft Office PowerPoint</Application>
  <PresentationFormat>Widescreen</PresentationFormat>
  <Paragraphs>36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Arial-Rounded</vt:lpstr>
      <vt:lpstr>Futura-Condensed-Normal</vt:lpstr>
      <vt:lpstr>Times New Roman</vt:lpstr>
      <vt:lpstr>iCiel Panton Black</vt:lpstr>
      <vt:lpstr>Lato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218</cp:revision>
  <dcterms:created xsi:type="dcterms:W3CDTF">2023-05-18T08:55:55Z</dcterms:created>
  <dcterms:modified xsi:type="dcterms:W3CDTF">2023-05-30T14:40:58Z</dcterms:modified>
  <cp:category>9Slide.vn</cp:category>
</cp:coreProperties>
</file>