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7" r:id="rId2"/>
    <p:sldId id="260" r:id="rId3"/>
    <p:sldId id="261" r:id="rId4"/>
    <p:sldId id="259" r:id="rId5"/>
    <p:sldId id="256" r:id="rId6"/>
    <p:sldId id="289" r:id="rId7"/>
    <p:sldId id="290" r:id="rId8"/>
    <p:sldId id="284" r:id="rId9"/>
    <p:sldId id="258" r:id="rId10"/>
    <p:sldId id="265" r:id="rId11"/>
    <p:sldId id="291" r:id="rId12"/>
    <p:sldId id="276" r:id="rId13"/>
  </p:sldIdLst>
  <p:sldSz cx="12192000" cy="6858000"/>
  <p:notesSz cx="6858000" cy="9144000"/>
  <p:embeddedFontLst>
    <p:embeddedFont>
      <p:font typeface="Arial-Rounded" panose="020B0500000000000000" pitchFamily="3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utura-Condensed-Normal" panose="020B0604020202020204" charset="0"/>
      <p:regular r:id="rId20"/>
    </p:embeddedFont>
    <p:embeddedFont>
      <p:font typeface="iCiel Panton Black" panose="00000A00000000000000" pitchFamily="50" charset="0"/>
      <p:bold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830"/>
    <a:srgbClr val="9A5F5B"/>
    <a:srgbClr val="895551"/>
    <a:srgbClr val="262626"/>
    <a:srgbClr val="FFB141"/>
    <a:srgbClr val="9ACDE2"/>
    <a:srgbClr val="E27B1A"/>
    <a:srgbClr val="E37915"/>
    <a:srgbClr val="774726"/>
    <a:srgbClr val="FF9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>
      <p:cViewPr varScale="1">
        <p:scale>
          <a:sx n="103" d="100"/>
          <a:sy n="103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25A6E7AC-77CD-92F8-FE10-4D08348AF74A}"/>
              </a:ext>
            </a:extLst>
          </p:cNvPr>
          <p:cNvSpPr/>
          <p:nvPr userDrawn="1"/>
        </p:nvSpPr>
        <p:spPr>
          <a:xfrm>
            <a:off x="0" y="0"/>
            <a:ext cx="12192000" cy="1676400"/>
          </a:xfrm>
          <a:custGeom>
            <a:avLst/>
            <a:gdLst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1371600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444467"/>
              <a:gd name="connsiteX1" fmla="*/ 12192000 w 12192000"/>
              <a:gd name="connsiteY1" fmla="*/ 0 h 1444467"/>
              <a:gd name="connsiteX2" fmla="*/ 12192000 w 12192000"/>
              <a:gd name="connsiteY2" fmla="*/ 918927 h 1444467"/>
              <a:gd name="connsiteX3" fmla="*/ 0 w 12192000"/>
              <a:gd name="connsiteY3" fmla="*/ 1072836 h 1444467"/>
              <a:gd name="connsiteX4" fmla="*/ 0 w 12192000"/>
              <a:gd name="connsiteY4" fmla="*/ 0 h 1444467"/>
              <a:gd name="connsiteX0" fmla="*/ 0 w 12192000"/>
              <a:gd name="connsiteY0" fmla="*/ 0 h 1406180"/>
              <a:gd name="connsiteX1" fmla="*/ 12192000 w 12192000"/>
              <a:gd name="connsiteY1" fmla="*/ 0 h 1406180"/>
              <a:gd name="connsiteX2" fmla="*/ 12192000 w 12192000"/>
              <a:gd name="connsiteY2" fmla="*/ 656377 h 1406180"/>
              <a:gd name="connsiteX3" fmla="*/ 0 w 12192000"/>
              <a:gd name="connsiteY3" fmla="*/ 1072836 h 1406180"/>
              <a:gd name="connsiteX4" fmla="*/ 0 w 12192000"/>
              <a:gd name="connsiteY4" fmla="*/ 0 h 140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06180">
                <a:moveTo>
                  <a:pt x="0" y="0"/>
                </a:moveTo>
                <a:lnTo>
                  <a:pt x="12192000" y="0"/>
                </a:lnTo>
                <a:lnTo>
                  <a:pt x="12192000" y="656377"/>
                </a:lnTo>
                <a:cubicBezTo>
                  <a:pt x="8010305" y="255006"/>
                  <a:pt x="3665647" y="2144163"/>
                  <a:pt x="0" y="1072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BDC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6B5FA54A-4C48-2DF6-E200-DAB1F7863C93}"/>
              </a:ext>
            </a:extLst>
          </p:cNvPr>
          <p:cNvSpPr/>
          <p:nvPr userDrawn="1"/>
        </p:nvSpPr>
        <p:spPr>
          <a:xfrm>
            <a:off x="0" y="0"/>
            <a:ext cx="2311400" cy="1498600"/>
          </a:xfrm>
          <a:custGeom>
            <a:avLst/>
            <a:gdLst>
              <a:gd name="connsiteX0" fmla="*/ 0 w 2311400"/>
              <a:gd name="connsiteY0" fmla="*/ 0 h 1347459"/>
              <a:gd name="connsiteX1" fmla="*/ 2281572 w 2311400"/>
              <a:gd name="connsiteY1" fmla="*/ 0 h 1347459"/>
              <a:gd name="connsiteX2" fmla="*/ 2311400 w 2311400"/>
              <a:gd name="connsiteY2" fmla="*/ 209834 h 1347459"/>
              <a:gd name="connsiteX3" fmla="*/ 707219 w 2311400"/>
              <a:gd name="connsiteY3" fmla="*/ 1347459 h 1347459"/>
              <a:gd name="connsiteX4" fmla="*/ 82799 w 2311400"/>
              <a:gd name="connsiteY4" fmla="*/ 1258059 h 1347459"/>
              <a:gd name="connsiteX5" fmla="*/ 0 w 2311400"/>
              <a:gd name="connsiteY5" fmla="*/ 1226187 h 1347459"/>
              <a:gd name="connsiteX0" fmla="*/ 0 w 2311400"/>
              <a:gd name="connsiteY0" fmla="*/ 0 h 1461759"/>
              <a:gd name="connsiteX1" fmla="*/ 2281572 w 2311400"/>
              <a:gd name="connsiteY1" fmla="*/ 0 h 1461759"/>
              <a:gd name="connsiteX2" fmla="*/ 2311400 w 2311400"/>
              <a:gd name="connsiteY2" fmla="*/ 209834 h 1461759"/>
              <a:gd name="connsiteX3" fmla="*/ 935819 w 2311400"/>
              <a:gd name="connsiteY3" fmla="*/ 1461759 h 1461759"/>
              <a:gd name="connsiteX4" fmla="*/ 82799 w 2311400"/>
              <a:gd name="connsiteY4" fmla="*/ 1258059 h 1461759"/>
              <a:gd name="connsiteX5" fmla="*/ 0 w 2311400"/>
              <a:gd name="connsiteY5" fmla="*/ 1226187 h 1461759"/>
              <a:gd name="connsiteX6" fmla="*/ 0 w 2311400"/>
              <a:gd name="connsiteY6" fmla="*/ 0 h 146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400" h="1461759">
                <a:moveTo>
                  <a:pt x="0" y="0"/>
                </a:moveTo>
                <a:lnTo>
                  <a:pt x="2281572" y="0"/>
                </a:lnTo>
                <a:lnTo>
                  <a:pt x="2311400" y="209834"/>
                </a:lnTo>
                <a:cubicBezTo>
                  <a:pt x="2311400" y="838127"/>
                  <a:pt x="1821785" y="1461759"/>
                  <a:pt x="935819" y="1461759"/>
                </a:cubicBezTo>
                <a:cubicBezTo>
                  <a:pt x="714328" y="1461759"/>
                  <a:pt x="274721" y="1315626"/>
                  <a:pt x="82799" y="1258059"/>
                </a:cubicBezTo>
                <a:lnTo>
                  <a:pt x="0" y="1226187"/>
                </a:lnTo>
                <a:lnTo>
                  <a:pt x="0" y="0"/>
                </a:lnTo>
                <a:close/>
              </a:path>
            </a:pathLst>
          </a:custGeom>
          <a:solidFill>
            <a:srgbClr val="8D91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0" name="PHẠM DUYÊN 3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06973B1-DBB5-9263-7759-2E538F92EB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>
            <a:fillRect/>
          </a:stretch>
        </p:blipFill>
        <p:spPr>
          <a:xfrm>
            <a:off x="255516" y="941575"/>
            <a:ext cx="6583434" cy="5546542"/>
          </a:xfrm>
          <a:prstGeom prst="rect">
            <a:avLst/>
          </a:prstGeom>
        </p:spPr>
      </p:pic>
      <p:pic>
        <p:nvPicPr>
          <p:cNvPr id="25" name="PHẠM DUYÊN 5 - 9Slide.vn">
            <a:extLst>
              <a:ext uri="{FF2B5EF4-FFF2-40B4-BE49-F238E27FC236}">
                <a16:creationId xmlns:a16="http://schemas.microsoft.com/office/drawing/2014/main" id="{C356B5D0-E647-B6E7-934C-FB3EF2EC3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953000"/>
            <a:ext cx="12192000" cy="1905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6 - 9Slide.vn">
            <a:extLst>
              <a:ext uri="{FF2B5EF4-FFF2-40B4-BE49-F238E27FC236}">
                <a16:creationId xmlns:a16="http://schemas.microsoft.com/office/drawing/2014/main" id="{03A4FC96-9F73-CF7D-E615-70730D20B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>
            <a:fillRect/>
          </a:stretch>
        </p:blipFill>
        <p:spPr>
          <a:xfrm>
            <a:off x="5951466" y="941575"/>
            <a:ext cx="6583434" cy="5546542"/>
          </a:xfrm>
          <a:prstGeom prst="rect">
            <a:avLst/>
          </a:prstGeom>
        </p:spPr>
      </p:pic>
      <p:pic>
        <p:nvPicPr>
          <p:cNvPr id="229" name="PHẠM DUYÊN 7 - 9Slide.vn">
            <a:extLst>
              <a:ext uri="{FF2B5EF4-FFF2-40B4-BE49-F238E27FC236}">
                <a16:creationId xmlns:a16="http://schemas.microsoft.com/office/drawing/2014/main" id="{353DBE91-BA7E-CD96-6CFF-852DE8530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5771704" y="10989149"/>
            <a:ext cx="1222427" cy="36705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31" name="PHẠM DUYÊN 8 - 9Slide.vn">
            <a:extLst>
              <a:ext uri="{FF2B5EF4-FFF2-40B4-BE49-F238E27FC236}">
                <a16:creationId xmlns:a16="http://schemas.microsoft.com/office/drawing/2014/main" id="{7E0E0454-1402-43D7-AC31-2D2E11678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10025289" y="8579321"/>
            <a:ext cx="1222427" cy="36705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71E2BF0A-79F1-1D6C-2A66-F0FB4DF497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276068" y="4362450"/>
            <a:ext cx="2017400" cy="221085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53991316-F352-A69F-20D1-F4CC0616A3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902132">
            <a:off x="9829800" y="4431896"/>
            <a:ext cx="1994116" cy="2194350"/>
          </a:xfrm>
          <a:prstGeom prst="rect">
            <a:avLst/>
          </a:prstGeom>
        </p:spPr>
      </p:pic>
      <p:pic>
        <p:nvPicPr>
          <p:cNvPr id="15" name="PHẠM DUYÊN 11 - 9Slide.vn">
            <a:extLst>
              <a:ext uri="{FF2B5EF4-FFF2-40B4-BE49-F238E27FC236}">
                <a16:creationId xmlns:a16="http://schemas.microsoft.com/office/drawing/2014/main" id="{6387D92A-70DC-FD66-96BE-9725EF05DE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292350" y="5865481"/>
            <a:ext cx="613775" cy="8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5B8E33A-7A23-490F-B462-A5D2A224DB22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38F701-AC86-4F71-9D33-2993A679553E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701EA42-9E73-1031-3A08-82B072082548}"/>
                </a:ext>
              </a:extLst>
            </p:cNvPr>
            <p:cNvSpPr/>
            <p:nvPr userDrawn="1"/>
          </p:nvSpPr>
          <p:spPr>
            <a:xfrm>
              <a:off x="851389" y="822317"/>
              <a:ext cx="10489223" cy="5213366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5938E38-A53E-BCFE-6ECB-54624AF8B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5632" y="0"/>
            <a:ext cx="3800735" cy="822341"/>
          </a:xfrm>
          <a:prstGeom prst="rect">
            <a:avLst/>
          </a:prstGeom>
        </p:spPr>
      </p:pic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D6F7FDC6-4709-A89A-F3B5-289B057B4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47041" y="5225143"/>
            <a:ext cx="1346898" cy="1532764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7C5CF31A-AB31-E187-4B3C-B5F2A0B7D2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462564" y="5889810"/>
            <a:ext cx="409781" cy="579932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4067A5E3-581B-C3F4-5954-89C3787089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0902132">
            <a:off x="10769807" y="5326615"/>
            <a:ext cx="1133680" cy="124751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9C815AB-8001-2725-E441-5AB9E9ED1138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534EE2-010F-A104-39BC-DF9235EE981B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rgbClr val="8D9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EBE5056-4019-8290-1826-593DC9EAFD2C}"/>
                </a:ext>
              </a:extLst>
            </p:cNvPr>
            <p:cNvSpPr/>
            <p:nvPr userDrawn="1"/>
          </p:nvSpPr>
          <p:spPr>
            <a:xfrm>
              <a:off x="835559" y="814449"/>
              <a:ext cx="10520884" cy="5229101"/>
            </a:xfrm>
            <a:prstGeom prst="roundRect">
              <a:avLst>
                <a:gd name="adj" fmla="val 2891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HẠM DUYÊN 1 - 9Slide.vn">
            <a:extLst>
              <a:ext uri="{FF2B5EF4-FFF2-40B4-BE49-F238E27FC236}">
                <a16:creationId xmlns:a16="http://schemas.microsoft.com/office/drawing/2014/main" id="{EB2E1A56-95B3-2059-75B1-9EAC1698C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255516" y="941575"/>
            <a:ext cx="6583434" cy="5546542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E011D9F8-421F-9BE7-B920-F71A2F9DE8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C8563832-EC17-5BC4-6F1D-85B769FA4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5951466" y="941575"/>
            <a:ext cx="6583434" cy="5546542"/>
          </a:xfrm>
          <a:prstGeom prst="rect">
            <a:avLst/>
          </a:prstGeom>
        </p:spPr>
      </p:pic>
      <p:grpSp>
        <p:nvGrpSpPr>
          <p:cNvPr id="4" name="PHẠM DUYÊN 4 - 9Slide.vn">
            <a:extLst>
              <a:ext uri="{FF2B5EF4-FFF2-40B4-BE49-F238E27FC236}">
                <a16:creationId xmlns:a16="http://schemas.microsoft.com/office/drawing/2014/main" id="{1CAB00B5-C399-0DD6-10B1-A8F35B141A35}"/>
              </a:ext>
            </a:extLst>
          </p:cNvPr>
          <p:cNvGrpSpPr/>
          <p:nvPr userDrawn="1"/>
        </p:nvGrpSpPr>
        <p:grpSpPr>
          <a:xfrm>
            <a:off x="377087" y="737826"/>
            <a:ext cx="11437826" cy="4253862"/>
            <a:chOff x="723900" y="685800"/>
            <a:chExt cx="10744200" cy="5486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1934CC0-DF6C-D568-9242-D7CA16A23614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gradFill>
              <a:gsLst>
                <a:gs pos="55000">
                  <a:schemeClr val="bg1"/>
                </a:gs>
                <a:gs pos="85000">
                  <a:srgbClr val="BDC0F5"/>
                </a:gs>
                <a:gs pos="23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E2CDD3-101A-2B30-9C06-F6F05C63A2E9}"/>
                </a:ext>
              </a:extLst>
            </p:cNvPr>
            <p:cNvSpPr/>
            <p:nvPr userDrawn="1"/>
          </p:nvSpPr>
          <p:spPr>
            <a:xfrm>
              <a:off x="879231" y="872951"/>
              <a:ext cx="10433538" cy="5112098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38100" cap="rnd" cmpd="sng">
              <a:solidFill>
                <a:schemeClr val="accent5">
                  <a:lumMod val="40000"/>
                  <a:lumOff val="60000"/>
                </a:schemeClr>
              </a:solidFill>
              <a:prstDash val="lgDash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F54331A-EBA0-6539-EA68-F69AB26871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95632" y="0"/>
            <a:ext cx="3800735" cy="822341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5153A213-16EE-6E1E-9968-01397878B48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334126" y="3741896"/>
            <a:ext cx="2573759" cy="2928926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F19D4605-C5E2-4EAE-190C-BBBB65F8CE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656843" y="5011994"/>
            <a:ext cx="783042" cy="1108180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BEA760EF-7EF2-52CC-2474-A3938360C42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0902132">
            <a:off x="9505514" y="4015724"/>
            <a:ext cx="2269161" cy="249701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C4383167-8DC6-8A5D-6457-8B1AAEFA9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255516" y="457200"/>
            <a:ext cx="6583434" cy="554654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0B84A02F-03F1-92C7-1433-81B33723C2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425C9CB-0F0E-9175-D898-5BB3661ED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5951466" y="457200"/>
            <a:ext cx="6583434" cy="5546542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4FFB367-929F-219A-DE66-F0A931084A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68811" y="5359399"/>
            <a:ext cx="1334869" cy="1293427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40CC8DF2-F527-5CA5-FDE4-AF04284D55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473479" y="5920280"/>
            <a:ext cx="406121" cy="48937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3629E3-D039-8721-8652-7EAB796F56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902132">
            <a:off x="10841916" y="5481117"/>
            <a:ext cx="1043439" cy="114821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1"/>
            </a:gs>
            <a:gs pos="91000">
              <a:srgbClr val="BDC0F5"/>
            </a:gs>
            <a:gs pos="22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DE907E8-D199-7460-AE36-7C3C041807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426F536A-FE8E-47C3-5BF8-5A78C94D86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245022D5-7B1E-0309-2FCD-D893A03C9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C5FF0994-621D-5C64-6857-B0074C7C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5" r:id="rId3"/>
    <p:sldLayoutId id="2147483659" r:id="rId4"/>
    <p:sldLayoutId id="2147483662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24.jpeg"/><Relationship Id="rId4" Type="http://schemas.openxmlformats.org/officeDocument/2006/relationships/tags" Target="../tags/tag4.xml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36A76017-9B33-A257-7279-5316AE059235}"/>
              </a:ext>
            </a:extLst>
          </p:cNvPr>
          <p:cNvSpPr txBox="1"/>
          <p:nvPr/>
        </p:nvSpPr>
        <p:spPr>
          <a:xfrm>
            <a:off x="209938" y="172616"/>
            <a:ext cx="1688283" cy="12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1000"/>
              </a:lnSpc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103E7C4-1C46-560D-FD31-4D4425D0ADDD}"/>
              </a:ext>
            </a:extLst>
          </p:cNvPr>
          <p:cNvSpPr txBox="1"/>
          <p:nvPr/>
        </p:nvSpPr>
        <p:spPr>
          <a:xfrm>
            <a:off x="2662071" y="291787"/>
            <a:ext cx="4211666" cy="8879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6000">
                <a:ln w="25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Trường học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A41EB03-5E10-6746-1855-1B4CF419CE53}"/>
              </a:ext>
            </a:extLst>
          </p:cNvPr>
          <p:cNvSpPr/>
          <p:nvPr/>
        </p:nvSpPr>
        <p:spPr>
          <a:xfrm rot="21063395">
            <a:off x="1749824" y="2458974"/>
            <a:ext cx="1324247" cy="1013246"/>
          </a:xfrm>
          <a:custGeom>
            <a:avLst/>
            <a:gdLst>
              <a:gd name="connsiteX0" fmla="*/ 72134 w 599049"/>
              <a:gd name="connsiteY0" fmla="*/ 0 h 458362"/>
              <a:gd name="connsiteX1" fmla="*/ 599049 w 599049"/>
              <a:gd name="connsiteY1" fmla="*/ 82922 h 458362"/>
              <a:gd name="connsiteX2" fmla="*/ 539965 w 599049"/>
              <a:gd name="connsiteY2" fmla="*/ 458362 h 458362"/>
              <a:gd name="connsiteX3" fmla="*/ 0 w 599049"/>
              <a:gd name="connsiteY3" fmla="*/ 458362 h 45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049" h="458362">
                <a:moveTo>
                  <a:pt x="72134" y="0"/>
                </a:moveTo>
                <a:lnTo>
                  <a:pt x="599049" y="82922"/>
                </a:lnTo>
                <a:lnTo>
                  <a:pt x="539965" y="458362"/>
                </a:lnTo>
                <a:lnTo>
                  <a:pt x="0" y="458362"/>
                </a:lnTo>
                <a:close/>
              </a:path>
            </a:pathLst>
          </a:custGeom>
          <a:solidFill>
            <a:srgbClr val="F79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EE68F773-AA5C-F0E2-C478-6EE69C37BA16}"/>
              </a:ext>
            </a:extLst>
          </p:cNvPr>
          <p:cNvSpPr/>
          <p:nvPr/>
        </p:nvSpPr>
        <p:spPr>
          <a:xfrm rot="21063395">
            <a:off x="1823107" y="3631606"/>
            <a:ext cx="1272178" cy="833019"/>
          </a:xfrm>
          <a:custGeom>
            <a:avLst/>
            <a:gdLst>
              <a:gd name="connsiteX0" fmla="*/ 575494 w 575494"/>
              <a:gd name="connsiteY0" fmla="*/ 0 h 376834"/>
              <a:gd name="connsiteX1" fmla="*/ 528009 w 575494"/>
              <a:gd name="connsiteY1" fmla="*/ 301741 h 376834"/>
              <a:gd name="connsiteX2" fmla="*/ 426367 w 575494"/>
              <a:gd name="connsiteY2" fmla="*/ 375741 h 376834"/>
              <a:gd name="connsiteX3" fmla="*/ 75094 w 575494"/>
              <a:gd name="connsiteY3" fmla="*/ 320461 h 376834"/>
              <a:gd name="connsiteX4" fmla="*/ 1094 w 575494"/>
              <a:gd name="connsiteY4" fmla="*/ 218819 h 376834"/>
              <a:gd name="connsiteX5" fmla="*/ 35530 w 575494"/>
              <a:gd name="connsiteY5" fmla="*/ 0 h 376834"/>
              <a:gd name="connsiteX6" fmla="*/ 575494 w 575494"/>
              <a:gd name="connsiteY6" fmla="*/ 0 h 3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494" h="376834">
                <a:moveTo>
                  <a:pt x="575494" y="0"/>
                </a:moveTo>
                <a:lnTo>
                  <a:pt x="528009" y="301741"/>
                </a:lnTo>
                <a:cubicBezTo>
                  <a:pt x="520376" y="350243"/>
                  <a:pt x="474869" y="383374"/>
                  <a:pt x="426367" y="375741"/>
                </a:cubicBezTo>
                <a:lnTo>
                  <a:pt x="75094" y="320461"/>
                </a:lnTo>
                <a:cubicBezTo>
                  <a:pt x="26592" y="312828"/>
                  <a:pt x="-6539" y="267321"/>
                  <a:pt x="1094" y="218819"/>
                </a:cubicBezTo>
                <a:lnTo>
                  <a:pt x="35530" y="0"/>
                </a:lnTo>
                <a:lnTo>
                  <a:pt x="575494" y="0"/>
                </a:lnTo>
                <a:close/>
              </a:path>
            </a:pathLst>
          </a:custGeom>
          <a:solidFill>
            <a:srgbClr val="F79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9323B26-FC09-DAF7-932E-D6E2A543CCCE}"/>
              </a:ext>
            </a:extLst>
          </p:cNvPr>
          <p:cNvSpPr txBox="1"/>
          <p:nvPr/>
        </p:nvSpPr>
        <p:spPr>
          <a:xfrm>
            <a:off x="1953327" y="2667000"/>
            <a:ext cx="917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A80DA77F-4651-1C69-F4E5-08F030700CAD}"/>
              </a:ext>
            </a:extLst>
          </p:cNvPr>
          <p:cNvSpPr txBox="1"/>
          <p:nvPr/>
        </p:nvSpPr>
        <p:spPr>
          <a:xfrm>
            <a:off x="3233176" y="2784154"/>
            <a:ext cx="6968554" cy="1510542"/>
          </a:xfrm>
          <a:prstGeom prst="rect">
            <a:avLst/>
          </a:prstGeom>
          <a:solidFill>
            <a:srgbClr val="FFDBAB">
              <a:alpha val="79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4800" b="1" spc="200">
                <a:solidFill>
                  <a:srgbClr val="774726"/>
                </a:solidFill>
                <a:latin typeface="+mj-lt"/>
              </a:rPr>
              <a:t>CÙNG KHÁM PHÁ TRƯỜNG HỌC</a:t>
            </a:r>
          </a:p>
        </p:txBody>
      </p: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BCABA14D-75C5-312C-66DA-D0E86A011875}"/>
              </a:ext>
            </a:extLst>
          </p:cNvPr>
          <p:cNvSpPr txBox="1"/>
          <p:nvPr/>
        </p:nvSpPr>
        <p:spPr>
          <a:xfrm>
            <a:off x="2194917" y="3562624"/>
            <a:ext cx="518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A64FCD47-38D3-6A74-D04D-AB0907ECAFDF}"/>
              </a:ext>
            </a:extLst>
          </p:cNvPr>
          <p:cNvSpPr/>
          <p:nvPr/>
        </p:nvSpPr>
        <p:spPr>
          <a:xfrm>
            <a:off x="1488233" y="2524971"/>
            <a:ext cx="8980714" cy="141514"/>
          </a:xfrm>
          <a:prstGeom prst="rect">
            <a:avLst/>
          </a:prstGeom>
          <a:solidFill>
            <a:srgbClr val="8D9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FDF602DE-ED14-83FD-8DD3-3AAC304B059A}"/>
              </a:ext>
            </a:extLst>
          </p:cNvPr>
          <p:cNvSpPr txBox="1"/>
          <p:nvPr/>
        </p:nvSpPr>
        <p:spPr>
          <a:xfrm>
            <a:off x="5064190" y="5105400"/>
            <a:ext cx="1828800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cs typeface="Lato" pitchFamily="34" charset="0"/>
              </a:rPr>
              <a:t>Tiết 1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 animBg="1"/>
      <p:bldP spid="19" grpId="0"/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40EB7C6-008A-BABC-1AEF-B61437CD3F38}"/>
              </a:ext>
            </a:extLst>
          </p:cNvPr>
          <p:cNvSpPr txBox="1"/>
          <p:nvPr/>
        </p:nvSpPr>
        <p:spPr>
          <a:xfrm>
            <a:off x="1447800" y="704671"/>
            <a:ext cx="10132334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600" b="1" spc="-20">
                <a:solidFill>
                  <a:srgbClr val="9A5F5B"/>
                </a:solidFill>
                <a:cs typeface="Lato" pitchFamily="34" charset="0"/>
              </a:rPr>
              <a:t>Nói tên và </a:t>
            </a:r>
            <a:r>
              <a:rPr lang="vi-VN" sz="3600" b="1" spc="-20">
                <a:solidFill>
                  <a:srgbClr val="9A5F5B"/>
                </a:solidFill>
                <a:cs typeface="Lato" pitchFamily="34" charset="0"/>
              </a:rPr>
              <a:t>địa chỉ trường học của </a:t>
            </a:r>
            <a:r>
              <a:rPr lang="en-US" sz="3600" b="1" spc="-20">
                <a:solidFill>
                  <a:srgbClr val="9A5F5B"/>
                </a:solidFill>
                <a:cs typeface="Lato" pitchFamily="34" charset="0"/>
              </a:rPr>
              <a:t>em. Trường em c</a:t>
            </a:r>
            <a:r>
              <a:rPr lang="vi-VN" sz="3600" b="1" spc="-20">
                <a:solidFill>
                  <a:srgbClr val="9A5F5B"/>
                </a:solidFill>
                <a:cs typeface="Lato" pitchFamily="34" charset="0"/>
              </a:rPr>
              <a:t>ó phòng nào khác với</a:t>
            </a:r>
            <a:r>
              <a:rPr lang="en-US" sz="3600" b="1" spc="-20">
                <a:solidFill>
                  <a:srgbClr val="9A5F5B"/>
                </a:solidFill>
                <a:cs typeface="Lato" pitchFamily="34" charset="0"/>
              </a:rPr>
              <a:t> </a:t>
            </a:r>
            <a:r>
              <a:rPr lang="vi-VN" sz="3600" b="1" spc="-20">
                <a:solidFill>
                  <a:srgbClr val="9A5F5B"/>
                </a:solidFill>
                <a:cs typeface="Lato" pitchFamily="34" charset="0"/>
              </a:rPr>
              <a:t>trường của Minh và Hoa</a:t>
            </a:r>
            <a:r>
              <a:rPr lang="en-US" sz="3600" b="1" spc="-20">
                <a:solidFill>
                  <a:srgbClr val="9A5F5B"/>
                </a:solidFill>
                <a:cs typeface="Lato" pitchFamily="34" charset="0"/>
              </a:rPr>
              <a:t>?</a:t>
            </a:r>
            <a:r>
              <a:rPr lang="en-GB" sz="3600" b="1" spc="-20">
                <a:solidFill>
                  <a:srgbClr val="9A5F5B"/>
                </a:solidFill>
                <a:cs typeface="Lato" pitchFamily="34" charset="0"/>
              </a:rPr>
              <a:t> </a:t>
            </a:r>
            <a:endParaRPr lang="en-US" sz="3600" b="1" spc="-20">
              <a:solidFill>
                <a:srgbClr val="9A5F5B"/>
              </a:solidFill>
              <a:cs typeface="Lato" pitchFamily="34" charset="0"/>
            </a:endParaRPr>
          </a:p>
        </p:txBody>
      </p:sp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3B5DC78A-6AA7-A4DA-44D9-062E25B4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" y="885498"/>
            <a:ext cx="861334" cy="795078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76D92066-F39E-D323-31C2-7824DEC69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42" y="2138917"/>
            <a:ext cx="4669516" cy="2683750"/>
          </a:xfrm>
          <a:prstGeom prst="roundRect">
            <a:avLst>
              <a:gd name="adj" fmla="val 823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PHẠM DUYÊN 8 - 9Slide.vn">
            <a:extLst>
              <a:ext uri="{FF2B5EF4-FFF2-40B4-BE49-F238E27FC236}">
                <a16:creationId xmlns:a16="http://schemas.microsoft.com/office/drawing/2014/main" id="{3844AC1C-3E2F-9315-2E95-AD13467DFB12}"/>
              </a:ext>
            </a:extLst>
          </p:cNvPr>
          <p:cNvSpPr txBox="1"/>
          <p:nvPr/>
        </p:nvSpPr>
        <p:spPr>
          <a:xfrm>
            <a:off x="1818968" y="5056584"/>
            <a:ext cx="8554064" cy="1191816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spc="-80">
                <a:ea typeface="TimesNewRomanPSMT"/>
              </a:rPr>
              <a:t>Vị trí các phòng chức năng có trong trường, khu vui chơi, bãi tập như thế nào?</a:t>
            </a:r>
            <a:endParaRPr lang="en-US" sz="32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7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6B659F56-F2CE-CB73-F1EF-7C272EB65D05}"/>
              </a:ext>
            </a:extLst>
          </p:cNvPr>
          <p:cNvGrpSpPr/>
          <p:nvPr/>
        </p:nvGrpSpPr>
        <p:grpSpPr>
          <a:xfrm>
            <a:off x="368300" y="1623068"/>
            <a:ext cx="3410968" cy="4207922"/>
            <a:chOff x="2024401" y="2141450"/>
            <a:chExt cx="1887220" cy="2328159"/>
          </a:xfrm>
          <a:solidFill>
            <a:schemeClr val="bg1"/>
          </a:solidFill>
        </p:grpSpPr>
        <p:sp>
          <p:nvSpPr>
            <p:cNvPr id="16" name="MH_Other_2">
              <a:extLst>
                <a:ext uri="{FF2B5EF4-FFF2-40B4-BE49-F238E27FC236}">
                  <a16:creationId xmlns:a16="http://schemas.microsoft.com/office/drawing/2014/main" id="{C30A2D92-3B61-52AE-F2E3-CF82602E69A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899126" y="2141450"/>
              <a:ext cx="195891" cy="449909"/>
            </a:xfrm>
            <a:custGeom>
              <a:avLst/>
              <a:gdLst>
                <a:gd name="connsiteX0" fmla="*/ 47798 w 290835"/>
                <a:gd name="connsiteY0" fmla="*/ 649613 h 649764"/>
                <a:gd name="connsiteX1" fmla="*/ 109710 w 290835"/>
                <a:gd name="connsiteY1" fmla="*/ 316238 h 649764"/>
                <a:gd name="connsiteX2" fmla="*/ 290685 w 290835"/>
                <a:gd name="connsiteY2" fmla="*/ 54301 h 649764"/>
                <a:gd name="connsiteX3" fmla="*/ 138285 w 290835"/>
                <a:gd name="connsiteY3" fmla="*/ 25726 h 649764"/>
                <a:gd name="connsiteX4" fmla="*/ 4935 w 290835"/>
                <a:gd name="connsiteY4" fmla="*/ 354338 h 649764"/>
                <a:gd name="connsiteX5" fmla="*/ 47798 w 290835"/>
                <a:gd name="connsiteY5" fmla="*/ 649613 h 6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35" h="649764">
                  <a:moveTo>
                    <a:pt x="47798" y="649613"/>
                  </a:moveTo>
                  <a:cubicBezTo>
                    <a:pt x="65260" y="643263"/>
                    <a:pt x="69229" y="415457"/>
                    <a:pt x="109710" y="316238"/>
                  </a:cubicBezTo>
                  <a:cubicBezTo>
                    <a:pt x="150191" y="217019"/>
                    <a:pt x="285923" y="102720"/>
                    <a:pt x="290685" y="54301"/>
                  </a:cubicBezTo>
                  <a:cubicBezTo>
                    <a:pt x="295447" y="5882"/>
                    <a:pt x="185910" y="-24280"/>
                    <a:pt x="138285" y="25726"/>
                  </a:cubicBezTo>
                  <a:cubicBezTo>
                    <a:pt x="90660" y="75732"/>
                    <a:pt x="24779" y="247975"/>
                    <a:pt x="4935" y="354338"/>
                  </a:cubicBezTo>
                  <a:cubicBezTo>
                    <a:pt x="-14909" y="460700"/>
                    <a:pt x="30336" y="655963"/>
                    <a:pt x="47798" y="649613"/>
                  </a:cubicBezTo>
                  <a:close/>
                </a:path>
              </a:pathLst>
            </a:custGeom>
            <a:grpFill/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Futura-Condensed-Normal" pitchFamily="2" charset="0"/>
              </a:endParaRPr>
            </a:p>
          </p:txBody>
        </p:sp>
        <p:sp>
          <p:nvSpPr>
            <p:cNvPr id="17" name="MH_Other_3">
              <a:extLst>
                <a:ext uri="{FF2B5EF4-FFF2-40B4-BE49-F238E27FC236}">
                  <a16:creationId xmlns:a16="http://schemas.microsoft.com/office/drawing/2014/main" id="{FFD04C5B-321D-7A7B-B5AE-D1295AC929A0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024401" y="2580595"/>
              <a:ext cx="1887220" cy="1889014"/>
            </a:xfrm>
            <a:custGeom>
              <a:avLst/>
              <a:gdLst>
                <a:gd name="T0" fmla="*/ 114804 w 2743200"/>
                <a:gd name="T1" fmla="*/ 600 h 2743200"/>
                <a:gd name="T2" fmla="*/ 110685 w 2743200"/>
                <a:gd name="T3" fmla="*/ 4735 h 2743200"/>
                <a:gd name="T4" fmla="*/ 114804 w 2743200"/>
                <a:gd name="T5" fmla="*/ 8870 h 2743200"/>
                <a:gd name="T6" fmla="*/ 118923 w 2743200"/>
                <a:gd name="T7" fmla="*/ 4735 h 2743200"/>
                <a:gd name="T8" fmla="*/ 114804 w 2743200"/>
                <a:gd name="T9" fmla="*/ 600 h 2743200"/>
                <a:gd name="T10" fmla="*/ 114804 w 2743200"/>
                <a:gd name="T11" fmla="*/ 0 h 2743200"/>
                <a:gd name="T12" fmla="*/ 229608 w 2743200"/>
                <a:gd name="T13" fmla="*/ 115241 h 2743200"/>
                <a:gd name="T14" fmla="*/ 114804 w 2743200"/>
                <a:gd name="T15" fmla="*/ 230482 h 2743200"/>
                <a:gd name="T16" fmla="*/ 0 w 2743200"/>
                <a:gd name="T17" fmla="*/ 115241 h 2743200"/>
                <a:gd name="T18" fmla="*/ 114804 w 2743200"/>
                <a:gd name="T19" fmla="*/ 0 h 2743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43200" h="2743200">
                  <a:moveTo>
                    <a:pt x="1371600" y="7143"/>
                  </a:moveTo>
                  <a:cubicBezTo>
                    <a:pt x="1344421" y="7143"/>
                    <a:pt x="1322388" y="29176"/>
                    <a:pt x="1322388" y="56355"/>
                  </a:cubicBezTo>
                  <a:cubicBezTo>
                    <a:pt x="1322388" y="83534"/>
                    <a:pt x="1344421" y="105567"/>
                    <a:pt x="1371600" y="105567"/>
                  </a:cubicBezTo>
                  <a:cubicBezTo>
                    <a:pt x="1398779" y="105567"/>
                    <a:pt x="1420812" y="83534"/>
                    <a:pt x="1420812" y="56355"/>
                  </a:cubicBezTo>
                  <a:cubicBezTo>
                    <a:pt x="1420812" y="29176"/>
                    <a:pt x="1398779" y="7143"/>
                    <a:pt x="1371600" y="7143"/>
                  </a:cubicBezTo>
                  <a:close/>
                  <a:moveTo>
                    <a:pt x="1371600" y="0"/>
                  </a:moveTo>
                  <a:cubicBezTo>
                    <a:pt x="2129114" y="0"/>
                    <a:pt x="2743200" y="614086"/>
                    <a:pt x="2743200" y="1371600"/>
                  </a:cubicBezTo>
                  <a:cubicBezTo>
                    <a:pt x="2743200" y="2129114"/>
                    <a:pt x="2129114" y="2743200"/>
                    <a:pt x="1371600" y="2743200"/>
                  </a:cubicBezTo>
                  <a:cubicBezTo>
                    <a:pt x="614086" y="2743200"/>
                    <a:pt x="0" y="2129114"/>
                    <a:pt x="0" y="1371600"/>
                  </a:cubicBezTo>
                  <a:cubicBezTo>
                    <a:pt x="0" y="614086"/>
                    <a:pt x="614086" y="0"/>
                    <a:pt x="1371600" y="0"/>
                  </a:cubicBezTo>
                  <a:close/>
                </a:path>
              </a:pathLst>
            </a:custGeom>
            <a:grpFill/>
            <a:ln w="9525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Futura-Condensed-Normal" pitchFamily="2" charset="0"/>
              </a:endParaRPr>
            </a:p>
          </p:txBody>
        </p:sp>
      </p:grpSp>
      <p:grpSp>
        <p:nvGrpSpPr>
          <p:cNvPr id="18" name="PHẠM DUYÊN 2 - 9Slide.vn">
            <a:extLst>
              <a:ext uri="{FF2B5EF4-FFF2-40B4-BE49-F238E27FC236}">
                <a16:creationId xmlns:a16="http://schemas.microsoft.com/office/drawing/2014/main" id="{8D960F98-92B4-BAEC-AD5B-A19069030665}"/>
              </a:ext>
            </a:extLst>
          </p:cNvPr>
          <p:cNvGrpSpPr/>
          <p:nvPr/>
        </p:nvGrpSpPr>
        <p:grpSpPr>
          <a:xfrm>
            <a:off x="4374132" y="1524000"/>
            <a:ext cx="3410968" cy="4317158"/>
            <a:chOff x="5161280" y="2081012"/>
            <a:chExt cx="1887220" cy="2388597"/>
          </a:xfrm>
          <a:solidFill>
            <a:schemeClr val="bg1"/>
          </a:solidFill>
        </p:grpSpPr>
        <p:sp>
          <p:nvSpPr>
            <p:cNvPr id="19" name="MH_Other_2">
              <a:extLst>
                <a:ext uri="{FF2B5EF4-FFF2-40B4-BE49-F238E27FC236}">
                  <a16:creationId xmlns:a16="http://schemas.microsoft.com/office/drawing/2014/main" id="{B04D7F7E-6BBF-CB6C-C50E-012A57365DD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036004" y="2081012"/>
              <a:ext cx="218169" cy="510347"/>
            </a:xfrm>
            <a:custGeom>
              <a:avLst/>
              <a:gdLst>
                <a:gd name="connsiteX0" fmla="*/ 47798 w 290835"/>
                <a:gd name="connsiteY0" fmla="*/ 649613 h 649764"/>
                <a:gd name="connsiteX1" fmla="*/ 109710 w 290835"/>
                <a:gd name="connsiteY1" fmla="*/ 316238 h 649764"/>
                <a:gd name="connsiteX2" fmla="*/ 290685 w 290835"/>
                <a:gd name="connsiteY2" fmla="*/ 54301 h 649764"/>
                <a:gd name="connsiteX3" fmla="*/ 138285 w 290835"/>
                <a:gd name="connsiteY3" fmla="*/ 25726 h 649764"/>
                <a:gd name="connsiteX4" fmla="*/ 4935 w 290835"/>
                <a:gd name="connsiteY4" fmla="*/ 354338 h 649764"/>
                <a:gd name="connsiteX5" fmla="*/ 47798 w 290835"/>
                <a:gd name="connsiteY5" fmla="*/ 649613 h 6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35" h="649764">
                  <a:moveTo>
                    <a:pt x="47798" y="649613"/>
                  </a:moveTo>
                  <a:cubicBezTo>
                    <a:pt x="65260" y="643263"/>
                    <a:pt x="69229" y="415457"/>
                    <a:pt x="109710" y="316238"/>
                  </a:cubicBezTo>
                  <a:cubicBezTo>
                    <a:pt x="150191" y="217019"/>
                    <a:pt x="285923" y="102720"/>
                    <a:pt x="290685" y="54301"/>
                  </a:cubicBezTo>
                  <a:cubicBezTo>
                    <a:pt x="295447" y="5882"/>
                    <a:pt x="185910" y="-24280"/>
                    <a:pt x="138285" y="25726"/>
                  </a:cubicBezTo>
                  <a:cubicBezTo>
                    <a:pt x="90660" y="75732"/>
                    <a:pt x="24779" y="247975"/>
                    <a:pt x="4935" y="354338"/>
                  </a:cubicBezTo>
                  <a:cubicBezTo>
                    <a:pt x="-14909" y="460700"/>
                    <a:pt x="30336" y="655963"/>
                    <a:pt x="47798" y="649613"/>
                  </a:cubicBezTo>
                  <a:close/>
                </a:path>
              </a:pathLst>
            </a:custGeom>
            <a:grpFill/>
            <a:ln w="25400">
              <a:solidFill>
                <a:srgbClr val="9A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Futura-Condensed-Normal" pitchFamily="2" charset="0"/>
              </a:endParaRPr>
            </a:p>
          </p:txBody>
        </p:sp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FB93FBF0-BF16-98C7-7678-70B7E50415CE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61280" y="2580595"/>
              <a:ext cx="1887220" cy="1889014"/>
            </a:xfrm>
            <a:custGeom>
              <a:avLst/>
              <a:gdLst>
                <a:gd name="T0" fmla="*/ 114804 w 2743200"/>
                <a:gd name="T1" fmla="*/ 600 h 2743200"/>
                <a:gd name="T2" fmla="*/ 110685 w 2743200"/>
                <a:gd name="T3" fmla="*/ 4735 h 2743200"/>
                <a:gd name="T4" fmla="*/ 114804 w 2743200"/>
                <a:gd name="T5" fmla="*/ 8870 h 2743200"/>
                <a:gd name="T6" fmla="*/ 118923 w 2743200"/>
                <a:gd name="T7" fmla="*/ 4735 h 2743200"/>
                <a:gd name="T8" fmla="*/ 114804 w 2743200"/>
                <a:gd name="T9" fmla="*/ 600 h 2743200"/>
                <a:gd name="T10" fmla="*/ 114804 w 2743200"/>
                <a:gd name="T11" fmla="*/ 0 h 2743200"/>
                <a:gd name="T12" fmla="*/ 229608 w 2743200"/>
                <a:gd name="T13" fmla="*/ 115241 h 2743200"/>
                <a:gd name="T14" fmla="*/ 114804 w 2743200"/>
                <a:gd name="T15" fmla="*/ 230482 h 2743200"/>
                <a:gd name="T16" fmla="*/ 0 w 2743200"/>
                <a:gd name="T17" fmla="*/ 115241 h 2743200"/>
                <a:gd name="T18" fmla="*/ 114804 w 2743200"/>
                <a:gd name="T19" fmla="*/ 0 h 2743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43200" h="2743200">
                  <a:moveTo>
                    <a:pt x="1371600" y="7143"/>
                  </a:moveTo>
                  <a:cubicBezTo>
                    <a:pt x="1344421" y="7143"/>
                    <a:pt x="1322388" y="29176"/>
                    <a:pt x="1322388" y="56355"/>
                  </a:cubicBezTo>
                  <a:cubicBezTo>
                    <a:pt x="1322388" y="83534"/>
                    <a:pt x="1344421" y="105567"/>
                    <a:pt x="1371600" y="105567"/>
                  </a:cubicBezTo>
                  <a:cubicBezTo>
                    <a:pt x="1398779" y="105567"/>
                    <a:pt x="1420812" y="83534"/>
                    <a:pt x="1420812" y="56355"/>
                  </a:cubicBezTo>
                  <a:cubicBezTo>
                    <a:pt x="1420812" y="29176"/>
                    <a:pt x="1398779" y="7143"/>
                    <a:pt x="1371600" y="7143"/>
                  </a:cubicBezTo>
                  <a:close/>
                  <a:moveTo>
                    <a:pt x="1371600" y="0"/>
                  </a:moveTo>
                  <a:cubicBezTo>
                    <a:pt x="2129114" y="0"/>
                    <a:pt x="2743200" y="614086"/>
                    <a:pt x="2743200" y="1371600"/>
                  </a:cubicBezTo>
                  <a:cubicBezTo>
                    <a:pt x="2743200" y="2129114"/>
                    <a:pt x="2129114" y="2743200"/>
                    <a:pt x="1371600" y="2743200"/>
                  </a:cubicBezTo>
                  <a:cubicBezTo>
                    <a:pt x="614086" y="2743200"/>
                    <a:pt x="0" y="2129114"/>
                    <a:pt x="0" y="1371600"/>
                  </a:cubicBezTo>
                  <a:cubicBezTo>
                    <a:pt x="0" y="614086"/>
                    <a:pt x="614086" y="0"/>
                    <a:pt x="1371600" y="0"/>
                  </a:cubicBezTo>
                  <a:close/>
                </a:path>
              </a:pathLst>
            </a:custGeom>
            <a:grpFill/>
            <a:ln w="9525">
              <a:solidFill>
                <a:srgbClr val="9A5F5B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Futura-Condensed-Normal" pitchFamily="2" charset="0"/>
              </a:endParaRPr>
            </a:p>
          </p:txBody>
        </p:sp>
      </p:grpSp>
      <p:grpSp>
        <p:nvGrpSpPr>
          <p:cNvPr id="21" name="PHẠM DUYÊN 3 - 9Slide.vn">
            <a:extLst>
              <a:ext uri="{FF2B5EF4-FFF2-40B4-BE49-F238E27FC236}">
                <a16:creationId xmlns:a16="http://schemas.microsoft.com/office/drawing/2014/main" id="{188BAF6E-7072-C595-BAC3-26505B286847}"/>
              </a:ext>
            </a:extLst>
          </p:cNvPr>
          <p:cNvGrpSpPr/>
          <p:nvPr/>
        </p:nvGrpSpPr>
        <p:grpSpPr>
          <a:xfrm>
            <a:off x="8336532" y="1594763"/>
            <a:ext cx="3410968" cy="4239132"/>
            <a:chOff x="8301835" y="2124182"/>
            <a:chExt cx="1887220" cy="2345427"/>
          </a:xfrm>
          <a:solidFill>
            <a:schemeClr val="bg1"/>
          </a:solidFill>
        </p:grpSpPr>
        <p:sp>
          <p:nvSpPr>
            <p:cNvPr id="22" name="MH_Other_2">
              <a:extLst>
                <a:ext uri="{FF2B5EF4-FFF2-40B4-BE49-F238E27FC236}">
                  <a16:creationId xmlns:a16="http://schemas.microsoft.com/office/drawing/2014/main" id="{BEBEA353-6602-07DB-EB83-46D1B93D883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176559" y="2124182"/>
              <a:ext cx="175000" cy="467177"/>
            </a:xfrm>
            <a:custGeom>
              <a:avLst/>
              <a:gdLst>
                <a:gd name="connsiteX0" fmla="*/ 47798 w 290835"/>
                <a:gd name="connsiteY0" fmla="*/ 649613 h 649764"/>
                <a:gd name="connsiteX1" fmla="*/ 109710 w 290835"/>
                <a:gd name="connsiteY1" fmla="*/ 316238 h 649764"/>
                <a:gd name="connsiteX2" fmla="*/ 290685 w 290835"/>
                <a:gd name="connsiteY2" fmla="*/ 54301 h 649764"/>
                <a:gd name="connsiteX3" fmla="*/ 138285 w 290835"/>
                <a:gd name="connsiteY3" fmla="*/ 25726 h 649764"/>
                <a:gd name="connsiteX4" fmla="*/ 4935 w 290835"/>
                <a:gd name="connsiteY4" fmla="*/ 354338 h 649764"/>
                <a:gd name="connsiteX5" fmla="*/ 47798 w 290835"/>
                <a:gd name="connsiteY5" fmla="*/ 649613 h 6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35" h="649764">
                  <a:moveTo>
                    <a:pt x="47798" y="649613"/>
                  </a:moveTo>
                  <a:cubicBezTo>
                    <a:pt x="65260" y="643263"/>
                    <a:pt x="69229" y="415457"/>
                    <a:pt x="109710" y="316238"/>
                  </a:cubicBezTo>
                  <a:cubicBezTo>
                    <a:pt x="150191" y="217019"/>
                    <a:pt x="285923" y="102720"/>
                    <a:pt x="290685" y="54301"/>
                  </a:cubicBezTo>
                  <a:cubicBezTo>
                    <a:pt x="295447" y="5882"/>
                    <a:pt x="185910" y="-24280"/>
                    <a:pt x="138285" y="25726"/>
                  </a:cubicBezTo>
                  <a:cubicBezTo>
                    <a:pt x="90660" y="75732"/>
                    <a:pt x="24779" y="247975"/>
                    <a:pt x="4935" y="354338"/>
                  </a:cubicBezTo>
                  <a:cubicBezTo>
                    <a:pt x="-14909" y="460700"/>
                    <a:pt x="30336" y="655963"/>
                    <a:pt x="47798" y="649613"/>
                  </a:cubicBezTo>
                  <a:close/>
                </a:path>
              </a:pathLst>
            </a:custGeom>
            <a:grpFill/>
            <a:ln w="25400">
              <a:solidFill>
                <a:srgbClr val="F798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Futura-Condensed-Normal" pitchFamily="2" charset="0"/>
              </a:endParaRPr>
            </a:p>
          </p:txBody>
        </p:sp>
        <p:sp>
          <p:nvSpPr>
            <p:cNvPr id="23" name="MH_Other_3">
              <a:extLst>
                <a:ext uri="{FF2B5EF4-FFF2-40B4-BE49-F238E27FC236}">
                  <a16:creationId xmlns:a16="http://schemas.microsoft.com/office/drawing/2014/main" id="{D1000636-5C5C-6E80-4725-7E719B5B9E86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301835" y="2580595"/>
              <a:ext cx="1887220" cy="1889014"/>
            </a:xfrm>
            <a:custGeom>
              <a:avLst/>
              <a:gdLst>
                <a:gd name="T0" fmla="*/ 114804 w 2743200"/>
                <a:gd name="T1" fmla="*/ 600 h 2743200"/>
                <a:gd name="T2" fmla="*/ 110685 w 2743200"/>
                <a:gd name="T3" fmla="*/ 4735 h 2743200"/>
                <a:gd name="T4" fmla="*/ 114804 w 2743200"/>
                <a:gd name="T5" fmla="*/ 8870 h 2743200"/>
                <a:gd name="T6" fmla="*/ 118923 w 2743200"/>
                <a:gd name="T7" fmla="*/ 4735 h 2743200"/>
                <a:gd name="T8" fmla="*/ 114804 w 2743200"/>
                <a:gd name="T9" fmla="*/ 600 h 2743200"/>
                <a:gd name="T10" fmla="*/ 114804 w 2743200"/>
                <a:gd name="T11" fmla="*/ 0 h 2743200"/>
                <a:gd name="T12" fmla="*/ 229608 w 2743200"/>
                <a:gd name="T13" fmla="*/ 115241 h 2743200"/>
                <a:gd name="T14" fmla="*/ 114804 w 2743200"/>
                <a:gd name="T15" fmla="*/ 230482 h 2743200"/>
                <a:gd name="T16" fmla="*/ 0 w 2743200"/>
                <a:gd name="T17" fmla="*/ 115241 h 2743200"/>
                <a:gd name="T18" fmla="*/ 114804 w 2743200"/>
                <a:gd name="T19" fmla="*/ 0 h 2743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43200" h="2743200">
                  <a:moveTo>
                    <a:pt x="1371600" y="7143"/>
                  </a:moveTo>
                  <a:cubicBezTo>
                    <a:pt x="1344421" y="7143"/>
                    <a:pt x="1322388" y="29176"/>
                    <a:pt x="1322388" y="56355"/>
                  </a:cubicBezTo>
                  <a:cubicBezTo>
                    <a:pt x="1322388" y="83534"/>
                    <a:pt x="1344421" y="105567"/>
                    <a:pt x="1371600" y="105567"/>
                  </a:cubicBezTo>
                  <a:cubicBezTo>
                    <a:pt x="1398779" y="105567"/>
                    <a:pt x="1420812" y="83534"/>
                    <a:pt x="1420812" y="56355"/>
                  </a:cubicBezTo>
                  <a:cubicBezTo>
                    <a:pt x="1420812" y="29176"/>
                    <a:pt x="1398779" y="7143"/>
                    <a:pt x="1371600" y="7143"/>
                  </a:cubicBezTo>
                  <a:close/>
                  <a:moveTo>
                    <a:pt x="1371600" y="0"/>
                  </a:moveTo>
                  <a:cubicBezTo>
                    <a:pt x="2129114" y="0"/>
                    <a:pt x="2743200" y="614086"/>
                    <a:pt x="2743200" y="1371600"/>
                  </a:cubicBezTo>
                  <a:cubicBezTo>
                    <a:pt x="2743200" y="2129114"/>
                    <a:pt x="2129114" y="2743200"/>
                    <a:pt x="1371600" y="2743200"/>
                  </a:cubicBezTo>
                  <a:cubicBezTo>
                    <a:pt x="614086" y="2743200"/>
                    <a:pt x="0" y="2129114"/>
                    <a:pt x="0" y="1371600"/>
                  </a:cubicBezTo>
                  <a:cubicBezTo>
                    <a:pt x="0" y="614086"/>
                    <a:pt x="614086" y="0"/>
                    <a:pt x="1371600" y="0"/>
                  </a:cubicBezTo>
                  <a:close/>
                </a:path>
              </a:pathLst>
            </a:custGeom>
            <a:grpFill/>
            <a:ln w="9525">
              <a:solidFill>
                <a:srgbClr val="F7983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Futura-Condensed-Normal" pitchFamily="2" charset="0"/>
              </a:endParaRPr>
            </a:p>
          </p:txBody>
        </p:sp>
      </p:grpSp>
      <p:pic>
        <p:nvPicPr>
          <p:cNvPr id="24" name="PHẠM DUYÊN 4 - 9Slide.vn">
            <a:extLst>
              <a:ext uri="{FF2B5EF4-FFF2-40B4-BE49-F238E27FC236}">
                <a16:creationId xmlns:a16="http://schemas.microsoft.com/office/drawing/2014/main" id="{94B89E9B-C173-7422-B3C1-3AE2FDBE9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r="11300"/>
          <a:stretch>
            <a:fillRect/>
          </a:stretch>
        </p:blipFill>
        <p:spPr>
          <a:xfrm>
            <a:off x="539956" y="2548821"/>
            <a:ext cx="3067656" cy="307057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HẠM DUYÊN 5 - 9Slide.vn">
            <a:extLst>
              <a:ext uri="{FF2B5EF4-FFF2-40B4-BE49-F238E27FC236}">
                <a16:creationId xmlns:a16="http://schemas.microsoft.com/office/drawing/2014/main" id="{03E1C661-A804-44BD-2133-E8D8DB7440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545788" y="2548821"/>
            <a:ext cx="3067656" cy="307057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6" name="PHẠM DUYÊN 6 - 9Slide.vn">
            <a:extLst>
              <a:ext uri="{FF2B5EF4-FFF2-40B4-BE49-F238E27FC236}">
                <a16:creationId xmlns:a16="http://schemas.microsoft.com/office/drawing/2014/main" id="{F47DACC8-7B14-A8FE-0CD7-B5831AABA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r="16741"/>
          <a:stretch>
            <a:fillRect/>
          </a:stretch>
        </p:blipFill>
        <p:spPr>
          <a:xfrm>
            <a:off x="8508188" y="2548821"/>
            <a:ext cx="3067656" cy="307057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0AD11ABD-8F92-29A0-053B-02DEDD2F2757}"/>
              </a:ext>
            </a:extLst>
          </p:cNvPr>
          <p:cNvSpPr>
            <a:spLocks noEditPoints="1"/>
          </p:cNvSpPr>
          <p:nvPr/>
        </p:nvSpPr>
        <p:spPr bwMode="auto">
          <a:xfrm>
            <a:off x="8460581" y="941521"/>
            <a:ext cx="988220" cy="5721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29" name="PHẠM DUYÊN 8 - 9Slide.vn">
            <a:extLst>
              <a:ext uri="{FF2B5EF4-FFF2-40B4-BE49-F238E27FC236}">
                <a16:creationId xmlns:a16="http://schemas.microsoft.com/office/drawing/2014/main" id="{8BAECB52-A6F4-AD50-073E-7B12588182D8}"/>
              </a:ext>
            </a:extLst>
          </p:cNvPr>
          <p:cNvSpPr/>
          <p:nvPr/>
        </p:nvSpPr>
        <p:spPr>
          <a:xfrm>
            <a:off x="3511924" y="1066832"/>
            <a:ext cx="4951365" cy="39531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0" name="PHẠM DUYÊN 9 - 9Slide.vn">
            <a:extLst>
              <a:ext uri="{FF2B5EF4-FFF2-40B4-BE49-F238E27FC236}">
                <a16:creationId xmlns:a16="http://schemas.microsoft.com/office/drawing/2014/main" id="{BD92FF57-3FE4-919C-9DC0-78384D844607}"/>
              </a:ext>
            </a:extLst>
          </p:cNvPr>
          <p:cNvSpPr txBox="1"/>
          <p:nvPr/>
        </p:nvSpPr>
        <p:spPr>
          <a:xfrm>
            <a:off x="3760646" y="710625"/>
            <a:ext cx="478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华康娃娃体W5" panose="040B0509000000000000" pitchFamily="81" charset="-122"/>
              </a:rPr>
              <a:t>Trường Tiểu học ...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华康娃娃体W5" panose="040B0509000000000000" pitchFamily="81" charset="-122"/>
            </a:endParaRPr>
          </a:p>
        </p:txBody>
      </p:sp>
      <p:grpSp>
        <p:nvGrpSpPr>
          <p:cNvPr id="31" name="PHẠM DUYÊN 10 - 9Slide.vn">
            <a:extLst>
              <a:ext uri="{FF2B5EF4-FFF2-40B4-BE49-F238E27FC236}">
                <a16:creationId xmlns:a16="http://schemas.microsoft.com/office/drawing/2014/main" id="{FBF44D6E-F149-4B0A-D2E4-AFC9BEF7A6E1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207179" y="105786"/>
            <a:ext cx="921626" cy="951086"/>
            <a:chOff x="1308" y="1009"/>
            <a:chExt cx="1001" cy="1033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DC826435-88C9-2395-10AC-C6E037AA5AFE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BD4B5CD-E8CA-2BB9-1BF6-BD4DC811E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DB501408-8440-9B4F-D3EF-6B63B80600A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AAC41F47-B99C-288B-A0F8-9E93FA582DE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F018416-61CE-0360-8F84-CA749213A818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B46D8FFD-0E9F-CD5C-52BE-39E98F5200E2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170274C-61CF-2023-1734-A535689902F3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C2FB17F1-3B02-F53D-2A1B-20E7A9711A2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C2B0740B-A981-16D2-0112-5D07E7F7703B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24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- 9Slide.vn">
            <a:extLst>
              <a:ext uri="{FF2B5EF4-FFF2-40B4-BE49-F238E27FC236}">
                <a16:creationId xmlns:a16="http://schemas.microsoft.com/office/drawing/2014/main" id="{70DBBE39-64D8-B780-012B-2A237D16844F}"/>
              </a:ext>
            </a:extLst>
          </p:cNvPr>
          <p:cNvSpPr txBox="1"/>
          <p:nvPr/>
        </p:nvSpPr>
        <p:spPr>
          <a:xfrm>
            <a:off x="2349500" y="1143000"/>
            <a:ext cx="7493000" cy="3514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  <a:t>TIẾT HỌC</a:t>
            </a:r>
            <a:b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</a:br>
            <a: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0662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C37F50F8-4E79-E97D-2F86-E9E72209353E}"/>
              </a:ext>
            </a:extLst>
          </p:cNvPr>
          <p:cNvSpPr txBox="1"/>
          <p:nvPr/>
        </p:nvSpPr>
        <p:spPr>
          <a:xfrm>
            <a:off x="2635758" y="2063690"/>
            <a:ext cx="6920484" cy="1365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9600">
                <a:solidFill>
                  <a:srgbClr val="E27B1A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37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52BFBAB6-BFF9-94B9-622C-42C3074A1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2"/>
          <a:stretch/>
        </p:blipFill>
        <p:spPr>
          <a:xfrm>
            <a:off x="647096" y="1629307"/>
            <a:ext cx="10878796" cy="482277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8BF4E48-FC8D-DA92-1D21-859E80195438}"/>
              </a:ext>
            </a:extLst>
          </p:cNvPr>
          <p:cNvSpPr txBox="1"/>
          <p:nvPr/>
        </p:nvSpPr>
        <p:spPr>
          <a:xfrm>
            <a:off x="2457450" y="580311"/>
            <a:ext cx="7277100" cy="715089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/>
              <a:t>T</a:t>
            </a:r>
            <a:r>
              <a:rPr lang="vi-VN" sz="3600" b="1"/>
              <a:t>ên trường học của</a:t>
            </a:r>
            <a:r>
              <a:rPr lang="en-US" sz="3600" b="1">
                <a:latin typeface="Lato" panose="020F0502020204030203" pitchFamily="34" charset="0"/>
              </a:rPr>
              <a:t> </a:t>
            </a:r>
            <a:r>
              <a:rPr lang="vi-VN" sz="3600" b="1"/>
              <a:t>chúng ta là gì?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835929E6-0DF5-50B3-B276-9555C4DB62AE}"/>
              </a:ext>
            </a:extLst>
          </p:cNvPr>
          <p:cNvSpPr txBox="1"/>
          <p:nvPr/>
        </p:nvSpPr>
        <p:spPr>
          <a:xfrm>
            <a:off x="1714500" y="580311"/>
            <a:ext cx="8763000" cy="715089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3600" b="1"/>
              <a:t>Em đã khám phá được những gì ở trường?</a:t>
            </a:r>
            <a:endParaRPr lang="en-US" sz="4400" b="1" dirty="0">
              <a:latin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1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5625DD0-B70E-F32D-1757-F71DB2DC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76400"/>
            <a:ext cx="1540648" cy="2001402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33B352D9-98EA-42A0-D408-DA6936D09C08}"/>
              </a:ext>
            </a:extLst>
          </p:cNvPr>
          <p:cNvSpPr txBox="1"/>
          <p:nvPr/>
        </p:nvSpPr>
        <p:spPr>
          <a:xfrm>
            <a:off x="3686313" y="2209800"/>
            <a:ext cx="6069290" cy="1259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8800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47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E409402F-B9E0-9F3D-8045-19EAFE7FF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2"/>
          <a:stretch/>
        </p:blipFill>
        <p:spPr>
          <a:xfrm>
            <a:off x="656602" y="1495571"/>
            <a:ext cx="10878796" cy="4822770"/>
          </a:xfrm>
          <a:prstGeom prst="rect">
            <a:avLst/>
          </a:prstGeom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289179" y="441854"/>
            <a:ext cx="1032743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200" b="1" spc="-20">
                <a:solidFill>
                  <a:schemeClr val="accent6"/>
                </a:solidFill>
                <a:cs typeface="Lato" pitchFamily="34" charset="0"/>
              </a:rPr>
              <a:t>Cùng khám phá trường học với Minh và Hoa. </a:t>
            </a:r>
            <a:r>
              <a:rPr lang="vi-VN" sz="3200" b="1" spc="-20">
                <a:solidFill>
                  <a:schemeClr val="accent6"/>
                </a:solidFill>
                <a:cs typeface="Lato" pitchFamily="34" charset="0"/>
              </a:rPr>
              <a:t>Trường học của Minh và Hoa tên là gì? </a:t>
            </a:r>
            <a:endParaRPr lang="en-US" sz="3200" b="1" spc="-20">
              <a:solidFill>
                <a:schemeClr val="accent6"/>
              </a:solidFill>
              <a:cs typeface="Lato" pitchFamily="34" charset="0"/>
            </a:endParaRPr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D6A3D3C8-4199-E610-F813-6539230FA3FD}"/>
              </a:ext>
            </a:extLst>
          </p:cNvPr>
          <p:cNvGrpSpPr/>
          <p:nvPr/>
        </p:nvGrpSpPr>
        <p:grpSpPr>
          <a:xfrm flipH="1">
            <a:off x="2362200" y="3330544"/>
            <a:ext cx="1775708" cy="949828"/>
            <a:chOff x="756640" y="2610183"/>
            <a:chExt cx="4070192" cy="19024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8C62C6-7561-9CD3-EA6C-6DA72DF4C383}"/>
                </a:ext>
              </a:extLst>
            </p:cNvPr>
            <p:cNvSpPr/>
            <p:nvPr/>
          </p:nvSpPr>
          <p:spPr>
            <a:xfrm flipH="1"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accent1"/>
                </a:gs>
                <a:gs pos="49000">
                  <a:schemeClr val="accent2">
                    <a:lumMod val="75000"/>
                  </a:schemeClr>
                </a:gs>
              </a:gsLst>
              <a:lin ang="5400000" scaled="0"/>
              <a:tileRect/>
            </a:gradFill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160"/>
            </a:p>
          </p:txBody>
        </p:sp>
        <p:sp>
          <p:nvSpPr>
            <p:cNvPr id="12" name="PHẠM DUYÊN 2 - 9Slide.vn">
              <a:extLst>
                <a:ext uri="{FF2B5EF4-FFF2-40B4-BE49-F238E27FC236}">
                  <a16:creationId xmlns:a16="http://schemas.microsoft.com/office/drawing/2014/main" id="{EE3D0BF0-A602-F938-ABF8-DA0FBAB51236}"/>
                </a:ext>
              </a:extLst>
            </p:cNvPr>
            <p:cNvSpPr txBox="1"/>
            <p:nvPr/>
          </p:nvSpPr>
          <p:spPr>
            <a:xfrm>
              <a:off x="756640" y="2750821"/>
              <a:ext cx="4070192" cy="12945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Arial Unicode MS" panose="020B0604020202020204" pitchFamily="34" charset="-128"/>
                  <a:cs typeface="Lato" panose="020F0502020204030203" pitchFamily="34" charset="0"/>
                </a:rPr>
                <a:t>Mình nghe thấy tiếng nhạc đấy.</a:t>
              </a:r>
              <a:endParaRPr lang="en-US" b="1" dirty="0">
                <a:solidFill>
                  <a:schemeClr val="bg1"/>
                </a:solidFill>
                <a:ea typeface="Arial Unicode MS" panose="020B0604020202020204" pitchFamily="34" charset="-128"/>
                <a:cs typeface="Lato" panose="020F0502020204030203" pitchFamily="34" charset="0"/>
              </a:endParaRPr>
            </a:p>
          </p:txBody>
        </p:sp>
      </p:grpSp>
      <p:grpSp>
        <p:nvGrpSpPr>
          <p:cNvPr id="24" name="PHẠM DUYÊN 5 - 9Slide.vn">
            <a:extLst>
              <a:ext uri="{FF2B5EF4-FFF2-40B4-BE49-F238E27FC236}">
                <a16:creationId xmlns:a16="http://schemas.microsoft.com/office/drawing/2014/main" id="{1D2BA58E-938D-5B8E-9656-00D2063B8F03}"/>
              </a:ext>
            </a:extLst>
          </p:cNvPr>
          <p:cNvGrpSpPr/>
          <p:nvPr/>
        </p:nvGrpSpPr>
        <p:grpSpPr>
          <a:xfrm>
            <a:off x="6652726" y="3134262"/>
            <a:ext cx="1775708" cy="949828"/>
            <a:chOff x="756640" y="2610183"/>
            <a:chExt cx="4070192" cy="190246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EDCBB4-8CE9-DD08-C7D7-B019ACD73CAA}"/>
                </a:ext>
              </a:extLst>
            </p:cNvPr>
            <p:cNvSpPr/>
            <p:nvPr/>
          </p:nvSpPr>
          <p:spPr>
            <a:xfrm flipH="1"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accent1"/>
                </a:gs>
                <a:gs pos="49000">
                  <a:schemeClr val="accent2">
                    <a:lumMod val="75000"/>
                  </a:schemeClr>
                </a:gs>
              </a:gsLst>
              <a:lin ang="5400000" scaled="0"/>
              <a:tileRect/>
            </a:gradFill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160"/>
            </a:p>
          </p:txBody>
        </p:sp>
        <p:sp>
          <p:nvSpPr>
            <p:cNvPr id="26" name="PHẠM DUYÊN 2 - 9Slide.vn">
              <a:extLst>
                <a:ext uri="{FF2B5EF4-FFF2-40B4-BE49-F238E27FC236}">
                  <a16:creationId xmlns:a16="http://schemas.microsoft.com/office/drawing/2014/main" id="{54EB6318-F820-558A-07AB-99AF0B5A6D0C}"/>
                </a:ext>
              </a:extLst>
            </p:cNvPr>
            <p:cNvSpPr txBox="1"/>
            <p:nvPr/>
          </p:nvSpPr>
          <p:spPr>
            <a:xfrm>
              <a:off x="756640" y="2750821"/>
              <a:ext cx="4070192" cy="12945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Arial Unicode MS" panose="020B0604020202020204" pitchFamily="34" charset="-128"/>
                  <a:cs typeface="Lato" panose="020F0502020204030203" pitchFamily="34" charset="0"/>
                </a:rPr>
                <a:t>Cô ơi, nơi mượn sách ở đâu ạ?</a:t>
              </a:r>
              <a:endParaRPr lang="en-US" b="1" dirty="0">
                <a:solidFill>
                  <a:schemeClr val="bg1"/>
                </a:solidFill>
                <a:ea typeface="Arial Unicode MS" panose="020B0604020202020204" pitchFamily="34" charset="-128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411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6AD40025-6741-DE8C-F47A-DA2E2028410E}"/>
              </a:ext>
            </a:extLst>
          </p:cNvPr>
          <p:cNvSpPr txBox="1"/>
          <p:nvPr/>
        </p:nvSpPr>
        <p:spPr>
          <a:xfrm>
            <a:off x="1123337" y="554116"/>
            <a:ext cx="10327433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vi-VN" sz="3600" b="1" spc="-20">
                <a:solidFill>
                  <a:schemeClr val="accent6"/>
                </a:solidFill>
                <a:cs typeface="Lato" pitchFamily="34" charset="0"/>
              </a:rPr>
              <a:t>Trường của hai bạn c</a:t>
            </a:r>
            <a:r>
              <a:rPr lang="en-US" sz="3600" b="1" spc="-20">
                <a:solidFill>
                  <a:schemeClr val="accent6"/>
                </a:solidFill>
                <a:cs typeface="Lato" pitchFamily="34" charset="0"/>
              </a:rPr>
              <a:t>ó </a:t>
            </a:r>
            <a:r>
              <a:rPr lang="vi-VN" sz="3600" b="1" spc="-20">
                <a:solidFill>
                  <a:schemeClr val="accent6"/>
                </a:solidFill>
                <a:cs typeface="Lato" pitchFamily="34" charset="0"/>
              </a:rPr>
              <a:t>những phòng </a:t>
            </a:r>
            <a:r>
              <a:rPr lang="en-US" sz="3600" b="1" spc="-20">
                <a:solidFill>
                  <a:schemeClr val="accent6"/>
                </a:solidFill>
                <a:cs typeface="Lato" pitchFamily="34" charset="0"/>
              </a:rPr>
              <a:t>và </a:t>
            </a:r>
            <a:r>
              <a:rPr lang="vi-VN" sz="3600" b="1" spc="-20">
                <a:solidFill>
                  <a:schemeClr val="accent6"/>
                </a:solidFill>
                <a:cs typeface="Lato" pitchFamily="34" charset="0"/>
              </a:rPr>
              <a:t>khu vực nào? </a:t>
            </a:r>
            <a:endParaRPr lang="en-US" sz="3600" b="1" spc="-20">
              <a:solidFill>
                <a:schemeClr val="accent6"/>
              </a:solidFill>
              <a:cs typeface="Lato" pitchFamily="34" charset="0"/>
            </a:endParaRPr>
          </a:p>
        </p:txBody>
      </p:sp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4137481E-1A14-D1F5-1DAF-0C6DD2190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2BD48F71-C34F-1332-D1F2-5DAA02602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8" y="1447800"/>
            <a:ext cx="2641142" cy="359786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2D7D22FD-AB1E-683E-5B73-4E45C7E54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3988" r="5700" b="4798"/>
          <a:stretch/>
        </p:blipFill>
        <p:spPr>
          <a:xfrm>
            <a:off x="3501635" y="1447800"/>
            <a:ext cx="2484184" cy="360083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1945E08A-7F38-5660-D9E6-B2F8BDB9BC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4112" r="4568" b="4673"/>
          <a:stretch/>
        </p:blipFill>
        <p:spPr>
          <a:xfrm>
            <a:off x="6287054" y="1447800"/>
            <a:ext cx="2501792" cy="359786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HẠM DUYÊN 6 - 9Slide.vn">
            <a:extLst>
              <a:ext uri="{FF2B5EF4-FFF2-40B4-BE49-F238E27FC236}">
                <a16:creationId xmlns:a16="http://schemas.microsoft.com/office/drawing/2014/main" id="{6FAD1947-8893-2DCD-672D-5F730000F1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3250" r="6683" b="4125"/>
          <a:stretch/>
        </p:blipFill>
        <p:spPr>
          <a:xfrm>
            <a:off x="9090082" y="1447800"/>
            <a:ext cx="2568518" cy="359786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D4FA7C10-0104-7443-94A9-37915FA38891}"/>
              </a:ext>
            </a:extLst>
          </p:cNvPr>
          <p:cNvSpPr txBox="1"/>
          <p:nvPr/>
        </p:nvSpPr>
        <p:spPr>
          <a:xfrm>
            <a:off x="984349" y="5334000"/>
            <a:ext cx="1790960" cy="954107"/>
          </a:xfrm>
          <a:prstGeom prst="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/>
            </a:lvl1pPr>
          </a:lstStyle>
          <a:p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Lớp</a:t>
            </a:r>
            <a:b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học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84E1B9FE-E67D-A739-D798-E50ED9E1EF60}"/>
              </a:ext>
            </a:extLst>
          </p:cNvPr>
          <p:cNvSpPr txBox="1"/>
          <p:nvPr/>
        </p:nvSpPr>
        <p:spPr>
          <a:xfrm>
            <a:off x="3790923" y="5334000"/>
            <a:ext cx="1790960" cy="954107"/>
          </a:xfrm>
          <a:prstGeom prst="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/>
            </a:lvl1pPr>
          </a:lstStyle>
          <a:p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Thư</a:t>
            </a:r>
            <a:b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viện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PHẠM DUYÊN 9 - 9Slide.vn">
            <a:extLst>
              <a:ext uri="{FF2B5EF4-FFF2-40B4-BE49-F238E27FC236}">
                <a16:creationId xmlns:a16="http://schemas.microsoft.com/office/drawing/2014/main" id="{835536CC-2E8E-209E-916E-9DDA0271D98C}"/>
              </a:ext>
            </a:extLst>
          </p:cNvPr>
          <p:cNvSpPr txBox="1"/>
          <p:nvPr/>
        </p:nvSpPr>
        <p:spPr>
          <a:xfrm>
            <a:off x="6597497" y="5334000"/>
            <a:ext cx="1790960" cy="954107"/>
          </a:xfrm>
          <a:prstGeom prst="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/>
            </a:lvl1pPr>
          </a:lstStyle>
          <a:p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Phòng</a:t>
            </a:r>
            <a:b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y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tế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PHẠM DUYÊN 10 - 9Slide.vn">
            <a:extLst>
              <a:ext uri="{FF2B5EF4-FFF2-40B4-BE49-F238E27FC236}">
                <a16:creationId xmlns:a16="http://schemas.microsoft.com/office/drawing/2014/main" id="{C0AD4083-E45F-956E-6407-391765928D89}"/>
              </a:ext>
            </a:extLst>
          </p:cNvPr>
          <p:cNvSpPr txBox="1"/>
          <p:nvPr/>
        </p:nvSpPr>
        <p:spPr>
          <a:xfrm>
            <a:off x="9404070" y="5334000"/>
            <a:ext cx="1940542" cy="954107"/>
          </a:xfrm>
          <a:prstGeom prst="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/>
            </a:lvl1pPr>
          </a:lstStyle>
          <a:p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Phòng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máy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tính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4530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6AD40025-6741-DE8C-F47A-DA2E2028410E}"/>
              </a:ext>
            </a:extLst>
          </p:cNvPr>
          <p:cNvSpPr txBox="1"/>
          <p:nvPr/>
        </p:nvSpPr>
        <p:spPr>
          <a:xfrm>
            <a:off x="1123337" y="554116"/>
            <a:ext cx="10327433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vi-VN" sz="3600" b="1" spc="-20">
                <a:solidFill>
                  <a:schemeClr val="accent6"/>
                </a:solidFill>
                <a:cs typeface="Lato" pitchFamily="34" charset="0"/>
              </a:rPr>
              <a:t>Trường của hai bạn c</a:t>
            </a:r>
            <a:r>
              <a:rPr lang="en-US" sz="3600" b="1" spc="-20">
                <a:solidFill>
                  <a:schemeClr val="accent6"/>
                </a:solidFill>
                <a:cs typeface="Lato" pitchFamily="34" charset="0"/>
              </a:rPr>
              <a:t>ó </a:t>
            </a:r>
            <a:r>
              <a:rPr lang="vi-VN" sz="3600" b="1" spc="-20">
                <a:solidFill>
                  <a:schemeClr val="accent6"/>
                </a:solidFill>
                <a:cs typeface="Lato" pitchFamily="34" charset="0"/>
              </a:rPr>
              <a:t>những phòng </a:t>
            </a:r>
            <a:r>
              <a:rPr lang="en-US" sz="3600" b="1" spc="-20">
                <a:solidFill>
                  <a:schemeClr val="accent6"/>
                </a:solidFill>
                <a:cs typeface="Lato" pitchFamily="34" charset="0"/>
              </a:rPr>
              <a:t>và </a:t>
            </a:r>
            <a:r>
              <a:rPr lang="vi-VN" sz="3600" b="1" spc="-20">
                <a:solidFill>
                  <a:schemeClr val="accent6"/>
                </a:solidFill>
                <a:cs typeface="Lato" pitchFamily="34" charset="0"/>
              </a:rPr>
              <a:t>khu vực nào? </a:t>
            </a:r>
            <a:endParaRPr lang="en-US" sz="3600" b="1" spc="-20">
              <a:solidFill>
                <a:schemeClr val="accent6"/>
              </a:solidFill>
              <a:cs typeface="Lato" pitchFamily="34" charset="0"/>
            </a:endParaRPr>
          </a:p>
        </p:txBody>
      </p:sp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4137481E-1A14-D1F5-1DAF-0C6DD2190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4FA7C10-0104-7443-94A9-37915FA38891}"/>
              </a:ext>
            </a:extLst>
          </p:cNvPr>
          <p:cNvSpPr txBox="1"/>
          <p:nvPr/>
        </p:nvSpPr>
        <p:spPr>
          <a:xfrm>
            <a:off x="1238601" y="5256712"/>
            <a:ext cx="2139851" cy="954107"/>
          </a:xfrm>
          <a:prstGeom prst="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/>
            </a:lvl1pPr>
          </a:lstStyle>
          <a:p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Phòng</a:t>
            </a:r>
            <a:b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Đoàn – Đội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84E1B9FE-E67D-A739-D798-E50ED9E1EF60}"/>
              </a:ext>
            </a:extLst>
          </p:cNvPr>
          <p:cNvSpPr txBox="1"/>
          <p:nvPr/>
        </p:nvSpPr>
        <p:spPr>
          <a:xfrm>
            <a:off x="5029801" y="5256712"/>
            <a:ext cx="2139851" cy="954107"/>
          </a:xfrm>
          <a:prstGeom prst="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/>
            </a:lvl1pPr>
          </a:lstStyle>
          <a:p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Nhà</a:t>
            </a:r>
            <a:b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bếp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835536CC-2E8E-209E-916E-9DDA0271D98C}"/>
              </a:ext>
            </a:extLst>
          </p:cNvPr>
          <p:cNvSpPr txBox="1"/>
          <p:nvPr/>
        </p:nvSpPr>
        <p:spPr>
          <a:xfrm>
            <a:off x="8821001" y="5256712"/>
            <a:ext cx="2139851" cy="954107"/>
          </a:xfrm>
          <a:prstGeom prst="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/>
            </a:lvl1pPr>
          </a:lstStyle>
          <a:p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Nhà</a:t>
            </a:r>
            <a:b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</a:b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+mj-lt"/>
              </a:rPr>
              <a:t>vệ sinh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HẠM DUYÊN 6 - 9Slide.vn">
            <a:extLst>
              <a:ext uri="{FF2B5EF4-FFF2-40B4-BE49-F238E27FC236}">
                <a16:creationId xmlns:a16="http://schemas.microsoft.com/office/drawing/2014/main" id="{AC94E7E6-F12B-64BE-F514-AEBF8DC9B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4347" r="5571" b="4560"/>
          <a:stretch/>
        </p:blipFill>
        <p:spPr>
          <a:xfrm>
            <a:off x="857548" y="1372106"/>
            <a:ext cx="2942182" cy="373205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26E33AA3-FA6C-A941-9FD1-5D9D37EE8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3" y="1372108"/>
            <a:ext cx="2990036" cy="373204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pic>
        <p:nvPicPr>
          <p:cNvPr id="12" name="PHẠM DUYÊN 8 - 9Slide.vn">
            <a:extLst>
              <a:ext uri="{FF2B5EF4-FFF2-40B4-BE49-F238E27FC236}">
                <a16:creationId xmlns:a16="http://schemas.microsoft.com/office/drawing/2014/main" id="{29405C54-0FCD-74BD-9EDD-8367D0263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3889" r="3080" b="2460"/>
          <a:stretch/>
        </p:blipFill>
        <p:spPr>
          <a:xfrm>
            <a:off x="8428052" y="1371600"/>
            <a:ext cx="2925748" cy="371548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2895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7706"/>
            <a:ext cx="762000" cy="923894"/>
          </a:xfrm>
          <a:prstGeom prst="rect">
            <a:avLst/>
          </a:prstGeom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622FFD75-3E7D-532F-0194-BA31D607F26A}"/>
              </a:ext>
            </a:extLst>
          </p:cNvPr>
          <p:cNvSpPr txBox="1"/>
          <p:nvPr/>
        </p:nvSpPr>
        <p:spPr>
          <a:xfrm>
            <a:off x="647700" y="4191000"/>
            <a:ext cx="10896600" cy="2067800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</a:pPr>
            <a:r>
              <a:rPr lang="en-US" sz="3200" spc="-60">
                <a:solidFill>
                  <a:schemeClr val="tx1">
                    <a:lumMod val="85000"/>
                    <a:lumOff val="15000"/>
                  </a:schemeClr>
                </a:solidFill>
              </a:rPr>
              <a:t>Trường học của Minh và Hoa có phòng thư viện, phòng y tế, phòng học máy tính, khu vực vệ sinh, khu sân chơi, bãi tập, vườn trường... Mỗi phòng, mỗi khu vực có chức năng riêng.</a:t>
            </a: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3D812122-67CE-B0BE-131D-12EF2A385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2"/>
          <a:stretch/>
        </p:blipFill>
        <p:spPr>
          <a:xfrm>
            <a:off x="2489200" y="762000"/>
            <a:ext cx="7213600" cy="3197922"/>
          </a:xfrm>
          <a:prstGeom prst="roundRect">
            <a:avLst>
              <a:gd name="adj" fmla="val 7136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51682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EFFF7C4-880C-7440-5731-D512CE21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823118"/>
            <a:ext cx="1485900" cy="13716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AA45688-80CF-098B-FF69-118B4232166C}"/>
              </a:ext>
            </a:extLst>
          </p:cNvPr>
          <p:cNvSpPr txBox="1"/>
          <p:nvPr/>
        </p:nvSpPr>
        <p:spPr>
          <a:xfrm>
            <a:off x="3311276" y="2129254"/>
            <a:ext cx="6768199" cy="1259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8800"/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105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544</TotalTime>
  <Words>228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Futura-Condensed-Normal</vt:lpstr>
      <vt:lpstr>iCiel Panton Black</vt:lpstr>
      <vt:lpstr>Lato</vt:lpstr>
      <vt:lpstr>Arial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175</cp:revision>
  <dcterms:created xsi:type="dcterms:W3CDTF">2023-05-18T08:55:55Z</dcterms:created>
  <dcterms:modified xsi:type="dcterms:W3CDTF">2023-05-30T14:42:32Z</dcterms:modified>
  <cp:category>9Slide.vn</cp:category>
</cp:coreProperties>
</file>