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9"/>
  </p:notesMasterIdLst>
  <p:sldIdLst>
    <p:sldId id="257" r:id="rId4"/>
    <p:sldId id="258" r:id="rId5"/>
    <p:sldId id="297" r:id="rId6"/>
    <p:sldId id="326" r:id="rId7"/>
    <p:sldId id="335" r:id="rId8"/>
    <p:sldId id="311" r:id="rId9"/>
    <p:sldId id="289" r:id="rId10"/>
    <p:sldId id="299" r:id="rId11"/>
    <p:sldId id="262" r:id="rId12"/>
    <p:sldId id="286" r:id="rId13"/>
    <p:sldId id="302" r:id="rId14"/>
    <p:sldId id="303" r:id="rId15"/>
    <p:sldId id="336" r:id="rId16"/>
    <p:sldId id="337" r:id="rId17"/>
    <p:sldId id="32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0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434331-A5F7-4FBD-9CFB-DFB37875FBC7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3C54D5B-9C1F-4BC1-A5A3-305658D7FAAA}">
      <dgm:prSet custT="1"/>
      <dgm:spPr/>
      <dgm:t>
        <a:bodyPr/>
        <a:lstStyle/>
        <a:p>
          <a:r>
            <a:rPr lang="nl-NL" sz="2400" dirty="0">
              <a:latin typeface="Calibri" panose="020F0502020204030204" pitchFamily="34" charset="0"/>
              <a:cs typeface="Calibri" panose="020F0502020204030204" pitchFamily="34" charset="0"/>
            </a:rPr>
            <a:t>1/  Thực hiện được phép nhân, phép chia trong bảng nhân, bảng chia 9.</a:t>
          </a:r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2E14E6A-9EAA-486E-831E-7DA36F03C13F}" type="parTrans" cxnId="{DEE2D055-1BA9-413E-B4DB-12497C82FBD5}">
      <dgm:prSet/>
      <dgm:spPr/>
      <dgm:t>
        <a:bodyPr/>
        <a:lstStyle/>
        <a:p>
          <a:endParaRPr lang="en-US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720B7C6-50B4-4028-902E-1742BB55B648}" type="sibTrans" cxnId="{DEE2D055-1BA9-413E-B4DB-12497C82FBD5}">
      <dgm:prSet/>
      <dgm:spPr/>
      <dgm:t>
        <a:bodyPr/>
        <a:lstStyle/>
        <a:p>
          <a:endParaRPr lang="en-US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DCAE984-8A7A-42B4-8900-4D1577048DC9}">
      <dgm:prSet custT="1"/>
      <dgm:spPr/>
      <dgm:t>
        <a:bodyPr/>
        <a:lstStyle/>
        <a:p>
          <a:r>
            <a:rPr lang="nl-NL" sz="2400" dirty="0">
              <a:latin typeface="Calibri" panose="020F0502020204030204" pitchFamily="34" charset="0"/>
              <a:cs typeface="Calibri" panose="020F0502020204030204" pitchFamily="34" charset="0"/>
            </a:rPr>
            <a:t>2/ Giải được bài toán thực tế liên quan đến phép nhân, phép chia trong bảng nhân, bảng chia 9.</a:t>
          </a:r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048E3E6-EBE8-4084-923A-2557D22E9E6B}" type="parTrans" cxnId="{876C08B2-E97A-4B50-8C42-B24717B8C20C}">
      <dgm:prSet/>
      <dgm:spPr/>
      <dgm:t>
        <a:bodyPr/>
        <a:lstStyle/>
        <a:p>
          <a:endParaRPr lang="en-US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F981D11-EEC3-4D7C-8F84-65A0CCDD6865}" type="sibTrans" cxnId="{876C08B2-E97A-4B50-8C42-B24717B8C20C}">
      <dgm:prSet/>
      <dgm:spPr/>
      <dgm:t>
        <a:bodyPr/>
        <a:lstStyle/>
        <a:p>
          <a:endParaRPr lang="en-US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0C33275-0BB7-45BA-B78A-F7327C826CFF}">
      <dgm:prSet custT="1"/>
      <dgm:spPr/>
      <dgm:t>
        <a:bodyPr/>
        <a:lstStyle/>
        <a:p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3/ </a:t>
          </a:r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Vận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dụng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các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phép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tính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trong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bảng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nhân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 9, chia 9 </a:t>
          </a:r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để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tính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nhẩm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đếm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cách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đều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 9,</a:t>
          </a:r>
          <a:r>
            <a:rPr lang="nl-NL" sz="2400" dirty="0">
              <a:latin typeface="Calibri" panose="020F0502020204030204" pitchFamily="34" charset="0"/>
              <a:cs typeface="Calibri" panose="020F0502020204030204" pitchFamily="34" charset="0"/>
            </a:rPr>
            <a:t> giải bài toán có lời văn có liên quan đến bảng nhân, bảng chia 9.</a:t>
          </a:r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70FDAD6-40B1-446C-8DF7-AE720DF3F7A5}" type="parTrans" cxnId="{CC564DFE-D47B-4E2D-ADF0-3EE82841BDA0}">
      <dgm:prSet/>
      <dgm:spPr/>
      <dgm:t>
        <a:bodyPr/>
        <a:lstStyle/>
        <a:p>
          <a:endParaRPr lang="en-US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293CC97-5B04-497D-891B-C114BA67293A}" type="sibTrans" cxnId="{CC564DFE-D47B-4E2D-ADF0-3EE82841BDA0}">
      <dgm:prSet/>
      <dgm:spPr/>
      <dgm:t>
        <a:bodyPr/>
        <a:lstStyle/>
        <a:p>
          <a:endParaRPr lang="en-US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0A90BEE-1ACE-48F3-AC07-6A463C69A939}" type="pres">
      <dgm:prSet presAssocID="{3B434331-A5F7-4FBD-9CFB-DFB37875FBC7}" presName="linear" presStyleCnt="0">
        <dgm:presLayoutVars>
          <dgm:animLvl val="lvl"/>
          <dgm:resizeHandles val="exact"/>
        </dgm:presLayoutVars>
      </dgm:prSet>
      <dgm:spPr/>
    </dgm:pt>
    <dgm:pt modelId="{85BE0FD6-65AD-46BA-886C-CBE35D75A320}" type="pres">
      <dgm:prSet presAssocID="{63C54D5B-9C1F-4BC1-A5A3-305658D7FAA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1AF2E58-D873-4F61-A73F-4F2C1F4E770A}" type="pres">
      <dgm:prSet presAssocID="{3720B7C6-50B4-4028-902E-1742BB55B648}" presName="spacer" presStyleCnt="0"/>
      <dgm:spPr/>
    </dgm:pt>
    <dgm:pt modelId="{E021FAB2-2393-4CA1-9617-97093558866F}" type="pres">
      <dgm:prSet presAssocID="{3DCAE984-8A7A-42B4-8900-4D1577048DC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87AB66B-59C2-4281-9DBD-95F10230AB3B}" type="pres">
      <dgm:prSet presAssocID="{1F981D11-EEC3-4D7C-8F84-65A0CCDD6865}" presName="spacer" presStyleCnt="0"/>
      <dgm:spPr/>
    </dgm:pt>
    <dgm:pt modelId="{71D35530-6714-4AC9-9117-AAC5A2B78A8B}" type="pres">
      <dgm:prSet presAssocID="{A0C33275-0BB7-45BA-B78A-F7327C826CF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EE2D055-1BA9-413E-B4DB-12497C82FBD5}" srcId="{3B434331-A5F7-4FBD-9CFB-DFB37875FBC7}" destId="{63C54D5B-9C1F-4BC1-A5A3-305658D7FAAA}" srcOrd="0" destOrd="0" parTransId="{C2E14E6A-9EAA-486E-831E-7DA36F03C13F}" sibTransId="{3720B7C6-50B4-4028-902E-1742BB55B648}"/>
    <dgm:cxn modelId="{1EEBEE56-AF30-4FDD-BCC0-8CD0E5B3297A}" type="presOf" srcId="{3B434331-A5F7-4FBD-9CFB-DFB37875FBC7}" destId="{D0A90BEE-1ACE-48F3-AC07-6A463C69A939}" srcOrd="0" destOrd="0" presId="urn:microsoft.com/office/officeart/2005/8/layout/vList2"/>
    <dgm:cxn modelId="{876C08B2-E97A-4B50-8C42-B24717B8C20C}" srcId="{3B434331-A5F7-4FBD-9CFB-DFB37875FBC7}" destId="{3DCAE984-8A7A-42B4-8900-4D1577048DC9}" srcOrd="1" destOrd="0" parTransId="{4048E3E6-EBE8-4084-923A-2557D22E9E6B}" sibTransId="{1F981D11-EEC3-4D7C-8F84-65A0CCDD6865}"/>
    <dgm:cxn modelId="{FEDAACBF-367B-44FC-A6B3-F95E45DADD19}" type="presOf" srcId="{3DCAE984-8A7A-42B4-8900-4D1577048DC9}" destId="{E021FAB2-2393-4CA1-9617-97093558866F}" srcOrd="0" destOrd="0" presId="urn:microsoft.com/office/officeart/2005/8/layout/vList2"/>
    <dgm:cxn modelId="{E8CBFDBF-79A0-4724-AC6E-57562B2411B2}" type="presOf" srcId="{A0C33275-0BB7-45BA-B78A-F7327C826CFF}" destId="{71D35530-6714-4AC9-9117-AAC5A2B78A8B}" srcOrd="0" destOrd="0" presId="urn:microsoft.com/office/officeart/2005/8/layout/vList2"/>
    <dgm:cxn modelId="{FABD7AF7-EB0C-4439-800B-479A61B3E41D}" type="presOf" srcId="{63C54D5B-9C1F-4BC1-A5A3-305658D7FAAA}" destId="{85BE0FD6-65AD-46BA-886C-CBE35D75A320}" srcOrd="0" destOrd="0" presId="urn:microsoft.com/office/officeart/2005/8/layout/vList2"/>
    <dgm:cxn modelId="{CC564DFE-D47B-4E2D-ADF0-3EE82841BDA0}" srcId="{3B434331-A5F7-4FBD-9CFB-DFB37875FBC7}" destId="{A0C33275-0BB7-45BA-B78A-F7327C826CFF}" srcOrd="2" destOrd="0" parTransId="{F70FDAD6-40B1-446C-8DF7-AE720DF3F7A5}" sibTransId="{A293CC97-5B04-497D-891B-C114BA67293A}"/>
    <dgm:cxn modelId="{77929A8B-E45B-4C06-AE0B-E6FD92F82D32}" type="presParOf" srcId="{D0A90BEE-1ACE-48F3-AC07-6A463C69A939}" destId="{85BE0FD6-65AD-46BA-886C-CBE35D75A320}" srcOrd="0" destOrd="0" presId="urn:microsoft.com/office/officeart/2005/8/layout/vList2"/>
    <dgm:cxn modelId="{008FDB0B-1313-4244-A88F-8C6CAEF9FB77}" type="presParOf" srcId="{D0A90BEE-1ACE-48F3-AC07-6A463C69A939}" destId="{A1AF2E58-D873-4F61-A73F-4F2C1F4E770A}" srcOrd="1" destOrd="0" presId="urn:microsoft.com/office/officeart/2005/8/layout/vList2"/>
    <dgm:cxn modelId="{261C6164-18A6-47F7-A21A-5A025C398763}" type="presParOf" srcId="{D0A90BEE-1ACE-48F3-AC07-6A463C69A939}" destId="{E021FAB2-2393-4CA1-9617-97093558866F}" srcOrd="2" destOrd="0" presId="urn:microsoft.com/office/officeart/2005/8/layout/vList2"/>
    <dgm:cxn modelId="{CDA04F41-AE77-4D9D-B7E9-C0974216AA59}" type="presParOf" srcId="{D0A90BEE-1ACE-48F3-AC07-6A463C69A939}" destId="{387AB66B-59C2-4281-9DBD-95F10230AB3B}" srcOrd="3" destOrd="0" presId="urn:microsoft.com/office/officeart/2005/8/layout/vList2"/>
    <dgm:cxn modelId="{C05D54A3-DC87-4E6F-A93C-5F9D721C3AF7}" type="presParOf" srcId="{D0A90BEE-1ACE-48F3-AC07-6A463C69A939}" destId="{71D35530-6714-4AC9-9117-AAC5A2B78A8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434331-A5F7-4FBD-9CFB-DFB37875FBC7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3C54D5B-9C1F-4BC1-A5A3-305658D7FAAA}">
      <dgm:prSet custT="1"/>
      <dgm:spPr/>
      <dgm:t>
        <a:bodyPr/>
        <a:lstStyle/>
        <a:p>
          <a:r>
            <a:rPr lang="nl-NL" sz="2400" dirty="0">
              <a:latin typeface="Calibri" panose="020F0502020204030204" pitchFamily="34" charset="0"/>
              <a:cs typeface="Calibri" panose="020F0502020204030204" pitchFamily="34" charset="0"/>
            </a:rPr>
            <a:t>1/  Thực hiện được phép nhân, phép chia trong bảng nhân, bảng chia 9.</a:t>
          </a:r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2E14E6A-9EAA-486E-831E-7DA36F03C13F}" type="parTrans" cxnId="{DEE2D055-1BA9-413E-B4DB-12497C82FBD5}">
      <dgm:prSet/>
      <dgm:spPr/>
      <dgm:t>
        <a:bodyPr/>
        <a:lstStyle/>
        <a:p>
          <a:endParaRPr lang="en-US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720B7C6-50B4-4028-902E-1742BB55B648}" type="sibTrans" cxnId="{DEE2D055-1BA9-413E-B4DB-12497C82FBD5}">
      <dgm:prSet/>
      <dgm:spPr/>
      <dgm:t>
        <a:bodyPr/>
        <a:lstStyle/>
        <a:p>
          <a:endParaRPr lang="en-US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DCAE984-8A7A-42B4-8900-4D1577048DC9}">
      <dgm:prSet custT="1"/>
      <dgm:spPr/>
      <dgm:t>
        <a:bodyPr/>
        <a:lstStyle/>
        <a:p>
          <a:r>
            <a:rPr lang="nl-NL" sz="2400" dirty="0">
              <a:latin typeface="Calibri" panose="020F0502020204030204" pitchFamily="34" charset="0"/>
              <a:cs typeface="Calibri" panose="020F0502020204030204" pitchFamily="34" charset="0"/>
            </a:rPr>
            <a:t>2/ Giải được bài toán thực tế liên quan đến phép nhân, phép chia trong bảng nhân, bảng chia 9.</a:t>
          </a:r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048E3E6-EBE8-4084-923A-2557D22E9E6B}" type="parTrans" cxnId="{876C08B2-E97A-4B50-8C42-B24717B8C20C}">
      <dgm:prSet/>
      <dgm:spPr/>
      <dgm:t>
        <a:bodyPr/>
        <a:lstStyle/>
        <a:p>
          <a:endParaRPr lang="en-US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F981D11-EEC3-4D7C-8F84-65A0CCDD6865}" type="sibTrans" cxnId="{876C08B2-E97A-4B50-8C42-B24717B8C20C}">
      <dgm:prSet/>
      <dgm:spPr/>
      <dgm:t>
        <a:bodyPr/>
        <a:lstStyle/>
        <a:p>
          <a:endParaRPr lang="en-US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0C33275-0BB7-45BA-B78A-F7327C826CFF}">
      <dgm:prSet custT="1"/>
      <dgm:spPr/>
      <dgm:t>
        <a:bodyPr/>
        <a:lstStyle/>
        <a:p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3/ </a:t>
          </a:r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Vận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dụng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các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phép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tính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trong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bảng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nhân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 9, chia 9 </a:t>
          </a:r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để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tính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nhẩm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đếm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cách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latin typeface="Calibri" panose="020F0502020204030204" pitchFamily="34" charset="0"/>
              <a:cs typeface="Calibri" panose="020F0502020204030204" pitchFamily="34" charset="0"/>
            </a:rPr>
            <a:t>đều</a:t>
          </a:r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 9,</a:t>
          </a:r>
          <a:r>
            <a:rPr lang="nl-NL" sz="2400" dirty="0">
              <a:latin typeface="Calibri" panose="020F0502020204030204" pitchFamily="34" charset="0"/>
              <a:cs typeface="Calibri" panose="020F0502020204030204" pitchFamily="34" charset="0"/>
            </a:rPr>
            <a:t> giải bài toán có lời văn có liên quan đến bảng nhân, bảng chia 9.</a:t>
          </a:r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70FDAD6-40B1-446C-8DF7-AE720DF3F7A5}" type="parTrans" cxnId="{CC564DFE-D47B-4E2D-ADF0-3EE82841BDA0}">
      <dgm:prSet/>
      <dgm:spPr/>
      <dgm:t>
        <a:bodyPr/>
        <a:lstStyle/>
        <a:p>
          <a:endParaRPr lang="en-US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293CC97-5B04-497D-891B-C114BA67293A}" type="sibTrans" cxnId="{CC564DFE-D47B-4E2D-ADF0-3EE82841BDA0}">
      <dgm:prSet/>
      <dgm:spPr/>
      <dgm:t>
        <a:bodyPr/>
        <a:lstStyle/>
        <a:p>
          <a:endParaRPr lang="en-US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0A90BEE-1ACE-48F3-AC07-6A463C69A939}" type="pres">
      <dgm:prSet presAssocID="{3B434331-A5F7-4FBD-9CFB-DFB37875FBC7}" presName="linear" presStyleCnt="0">
        <dgm:presLayoutVars>
          <dgm:animLvl val="lvl"/>
          <dgm:resizeHandles val="exact"/>
        </dgm:presLayoutVars>
      </dgm:prSet>
      <dgm:spPr/>
    </dgm:pt>
    <dgm:pt modelId="{85BE0FD6-65AD-46BA-886C-CBE35D75A320}" type="pres">
      <dgm:prSet presAssocID="{63C54D5B-9C1F-4BC1-A5A3-305658D7FAA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1AF2E58-D873-4F61-A73F-4F2C1F4E770A}" type="pres">
      <dgm:prSet presAssocID="{3720B7C6-50B4-4028-902E-1742BB55B648}" presName="spacer" presStyleCnt="0"/>
      <dgm:spPr/>
    </dgm:pt>
    <dgm:pt modelId="{E021FAB2-2393-4CA1-9617-97093558866F}" type="pres">
      <dgm:prSet presAssocID="{3DCAE984-8A7A-42B4-8900-4D1577048DC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87AB66B-59C2-4281-9DBD-95F10230AB3B}" type="pres">
      <dgm:prSet presAssocID="{1F981D11-EEC3-4D7C-8F84-65A0CCDD6865}" presName="spacer" presStyleCnt="0"/>
      <dgm:spPr/>
    </dgm:pt>
    <dgm:pt modelId="{71D35530-6714-4AC9-9117-AAC5A2B78A8B}" type="pres">
      <dgm:prSet presAssocID="{A0C33275-0BB7-45BA-B78A-F7327C826CF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EE2D055-1BA9-413E-B4DB-12497C82FBD5}" srcId="{3B434331-A5F7-4FBD-9CFB-DFB37875FBC7}" destId="{63C54D5B-9C1F-4BC1-A5A3-305658D7FAAA}" srcOrd="0" destOrd="0" parTransId="{C2E14E6A-9EAA-486E-831E-7DA36F03C13F}" sibTransId="{3720B7C6-50B4-4028-902E-1742BB55B648}"/>
    <dgm:cxn modelId="{1EEBEE56-AF30-4FDD-BCC0-8CD0E5B3297A}" type="presOf" srcId="{3B434331-A5F7-4FBD-9CFB-DFB37875FBC7}" destId="{D0A90BEE-1ACE-48F3-AC07-6A463C69A939}" srcOrd="0" destOrd="0" presId="urn:microsoft.com/office/officeart/2005/8/layout/vList2"/>
    <dgm:cxn modelId="{876C08B2-E97A-4B50-8C42-B24717B8C20C}" srcId="{3B434331-A5F7-4FBD-9CFB-DFB37875FBC7}" destId="{3DCAE984-8A7A-42B4-8900-4D1577048DC9}" srcOrd="1" destOrd="0" parTransId="{4048E3E6-EBE8-4084-923A-2557D22E9E6B}" sibTransId="{1F981D11-EEC3-4D7C-8F84-65A0CCDD6865}"/>
    <dgm:cxn modelId="{FEDAACBF-367B-44FC-A6B3-F95E45DADD19}" type="presOf" srcId="{3DCAE984-8A7A-42B4-8900-4D1577048DC9}" destId="{E021FAB2-2393-4CA1-9617-97093558866F}" srcOrd="0" destOrd="0" presId="urn:microsoft.com/office/officeart/2005/8/layout/vList2"/>
    <dgm:cxn modelId="{E8CBFDBF-79A0-4724-AC6E-57562B2411B2}" type="presOf" srcId="{A0C33275-0BB7-45BA-B78A-F7327C826CFF}" destId="{71D35530-6714-4AC9-9117-AAC5A2B78A8B}" srcOrd="0" destOrd="0" presId="urn:microsoft.com/office/officeart/2005/8/layout/vList2"/>
    <dgm:cxn modelId="{FABD7AF7-EB0C-4439-800B-479A61B3E41D}" type="presOf" srcId="{63C54D5B-9C1F-4BC1-A5A3-305658D7FAAA}" destId="{85BE0FD6-65AD-46BA-886C-CBE35D75A320}" srcOrd="0" destOrd="0" presId="urn:microsoft.com/office/officeart/2005/8/layout/vList2"/>
    <dgm:cxn modelId="{CC564DFE-D47B-4E2D-ADF0-3EE82841BDA0}" srcId="{3B434331-A5F7-4FBD-9CFB-DFB37875FBC7}" destId="{A0C33275-0BB7-45BA-B78A-F7327C826CFF}" srcOrd="2" destOrd="0" parTransId="{F70FDAD6-40B1-446C-8DF7-AE720DF3F7A5}" sibTransId="{A293CC97-5B04-497D-891B-C114BA67293A}"/>
    <dgm:cxn modelId="{77929A8B-E45B-4C06-AE0B-E6FD92F82D32}" type="presParOf" srcId="{D0A90BEE-1ACE-48F3-AC07-6A463C69A939}" destId="{85BE0FD6-65AD-46BA-886C-CBE35D75A320}" srcOrd="0" destOrd="0" presId="urn:microsoft.com/office/officeart/2005/8/layout/vList2"/>
    <dgm:cxn modelId="{008FDB0B-1313-4244-A88F-8C6CAEF9FB77}" type="presParOf" srcId="{D0A90BEE-1ACE-48F3-AC07-6A463C69A939}" destId="{A1AF2E58-D873-4F61-A73F-4F2C1F4E770A}" srcOrd="1" destOrd="0" presId="urn:microsoft.com/office/officeart/2005/8/layout/vList2"/>
    <dgm:cxn modelId="{261C6164-18A6-47F7-A21A-5A025C398763}" type="presParOf" srcId="{D0A90BEE-1ACE-48F3-AC07-6A463C69A939}" destId="{E021FAB2-2393-4CA1-9617-97093558866F}" srcOrd="2" destOrd="0" presId="urn:microsoft.com/office/officeart/2005/8/layout/vList2"/>
    <dgm:cxn modelId="{CDA04F41-AE77-4D9D-B7E9-C0974216AA59}" type="presParOf" srcId="{D0A90BEE-1ACE-48F3-AC07-6A463C69A939}" destId="{387AB66B-59C2-4281-9DBD-95F10230AB3B}" srcOrd="3" destOrd="0" presId="urn:microsoft.com/office/officeart/2005/8/layout/vList2"/>
    <dgm:cxn modelId="{C05D54A3-DC87-4E6F-A93C-5F9D721C3AF7}" type="presParOf" srcId="{D0A90BEE-1ACE-48F3-AC07-6A463C69A939}" destId="{71D35530-6714-4AC9-9117-AAC5A2B78A8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BE0FD6-65AD-46BA-886C-CBE35D75A320}">
      <dsp:nvSpPr>
        <dsp:cNvPr id="0" name=""/>
        <dsp:cNvSpPr/>
      </dsp:nvSpPr>
      <dsp:spPr>
        <a:xfrm>
          <a:off x="0" y="1243"/>
          <a:ext cx="9221599" cy="102088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>
              <a:latin typeface="Calibri" panose="020F0502020204030204" pitchFamily="34" charset="0"/>
              <a:cs typeface="Calibri" panose="020F0502020204030204" pitchFamily="34" charset="0"/>
            </a:rPr>
            <a:t>1/  Thực hiện được phép nhân, phép chia trong bảng nhân, bảng chia 9.</a:t>
          </a:r>
          <a:endParaRPr lang="en-U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9836" y="51079"/>
        <a:ext cx="9121927" cy="921217"/>
      </dsp:txXfrm>
    </dsp:sp>
    <dsp:sp modelId="{E021FAB2-2393-4CA1-9617-97093558866F}">
      <dsp:nvSpPr>
        <dsp:cNvPr id="0" name=""/>
        <dsp:cNvSpPr/>
      </dsp:nvSpPr>
      <dsp:spPr>
        <a:xfrm>
          <a:off x="0" y="1033129"/>
          <a:ext cx="9221599" cy="102088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>
              <a:latin typeface="Calibri" panose="020F0502020204030204" pitchFamily="34" charset="0"/>
              <a:cs typeface="Calibri" panose="020F0502020204030204" pitchFamily="34" charset="0"/>
            </a:rPr>
            <a:t>2/ Giải được bài toán thực tế liên quan đến phép nhân, phép chia trong bảng nhân, bảng chia 9.</a:t>
          </a:r>
          <a:endParaRPr lang="en-U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9836" y="1082965"/>
        <a:ext cx="9121927" cy="921217"/>
      </dsp:txXfrm>
    </dsp:sp>
    <dsp:sp modelId="{71D35530-6714-4AC9-9117-AAC5A2B78A8B}">
      <dsp:nvSpPr>
        <dsp:cNvPr id="0" name=""/>
        <dsp:cNvSpPr/>
      </dsp:nvSpPr>
      <dsp:spPr>
        <a:xfrm>
          <a:off x="0" y="2065015"/>
          <a:ext cx="9221599" cy="102088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3/ </a:t>
          </a: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Vận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dụng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các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phép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tính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trong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bảng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nhân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 9, chia 9 </a:t>
          </a: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để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tính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nhẩm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đếm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cách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đều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 9,</a:t>
          </a:r>
          <a:r>
            <a:rPr lang="nl-NL" sz="2400" kern="1200" dirty="0">
              <a:latin typeface="Calibri" panose="020F0502020204030204" pitchFamily="34" charset="0"/>
              <a:cs typeface="Calibri" panose="020F0502020204030204" pitchFamily="34" charset="0"/>
            </a:rPr>
            <a:t> giải bài toán có lời văn có liên quan đến bảng nhân, bảng chia 9.</a:t>
          </a:r>
          <a:endParaRPr lang="en-U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9836" y="2114851"/>
        <a:ext cx="9121927" cy="9212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BE0FD6-65AD-46BA-886C-CBE35D75A320}">
      <dsp:nvSpPr>
        <dsp:cNvPr id="0" name=""/>
        <dsp:cNvSpPr/>
      </dsp:nvSpPr>
      <dsp:spPr>
        <a:xfrm>
          <a:off x="0" y="1243"/>
          <a:ext cx="9221599" cy="102088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>
              <a:latin typeface="Calibri" panose="020F0502020204030204" pitchFamily="34" charset="0"/>
              <a:cs typeface="Calibri" panose="020F0502020204030204" pitchFamily="34" charset="0"/>
            </a:rPr>
            <a:t>1/  Thực hiện được phép nhân, phép chia trong bảng nhân, bảng chia 9.</a:t>
          </a:r>
          <a:endParaRPr lang="en-U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9836" y="51079"/>
        <a:ext cx="9121927" cy="921217"/>
      </dsp:txXfrm>
    </dsp:sp>
    <dsp:sp modelId="{E021FAB2-2393-4CA1-9617-97093558866F}">
      <dsp:nvSpPr>
        <dsp:cNvPr id="0" name=""/>
        <dsp:cNvSpPr/>
      </dsp:nvSpPr>
      <dsp:spPr>
        <a:xfrm>
          <a:off x="0" y="1033129"/>
          <a:ext cx="9221599" cy="102088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>
              <a:latin typeface="Calibri" panose="020F0502020204030204" pitchFamily="34" charset="0"/>
              <a:cs typeface="Calibri" panose="020F0502020204030204" pitchFamily="34" charset="0"/>
            </a:rPr>
            <a:t>2/ Giải được bài toán thực tế liên quan đến phép nhân, phép chia trong bảng nhân, bảng chia 9.</a:t>
          </a:r>
          <a:endParaRPr lang="en-U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9836" y="1082965"/>
        <a:ext cx="9121927" cy="921217"/>
      </dsp:txXfrm>
    </dsp:sp>
    <dsp:sp modelId="{71D35530-6714-4AC9-9117-AAC5A2B78A8B}">
      <dsp:nvSpPr>
        <dsp:cNvPr id="0" name=""/>
        <dsp:cNvSpPr/>
      </dsp:nvSpPr>
      <dsp:spPr>
        <a:xfrm>
          <a:off x="0" y="2065015"/>
          <a:ext cx="9221599" cy="102088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3/ </a:t>
          </a: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Vận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dụng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các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phép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tính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trong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bảng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nhân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 9, chia 9 </a:t>
          </a: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để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tính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nhẩm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đếm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cách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đều</a:t>
          </a: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 9,</a:t>
          </a:r>
          <a:r>
            <a:rPr lang="nl-NL" sz="2400" kern="1200" dirty="0">
              <a:latin typeface="Calibri" panose="020F0502020204030204" pitchFamily="34" charset="0"/>
              <a:cs typeface="Calibri" panose="020F0502020204030204" pitchFamily="34" charset="0"/>
            </a:rPr>
            <a:t> giải bài toán có lời văn có liên quan đến bảng nhân, bảng chia 9.</a:t>
          </a:r>
          <a:endParaRPr lang="en-U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9836" y="2114851"/>
        <a:ext cx="9121927" cy="9212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07AA2-FCE7-4377-9723-5BBB31F1444C}" type="datetimeFigureOut">
              <a:rPr lang="en-US" smtClean="0"/>
              <a:t>02/10/2022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25E06-77B0-44FA-9391-FA1AA0840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28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92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541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/</a:t>
            </a:r>
            <a:r>
              <a:rPr lang="en-US" dirty="0" err="1"/>
              <a:t>tắt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 </a:t>
            </a:r>
            <a:r>
              <a:rPr lang="en-US" dirty="0" err="1"/>
              <a:t>nền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Nốt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.</a:t>
            </a:r>
          </a:p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BẮT ĐẦU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02F42-8E37-417F-B7D4-5F6887091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13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1126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7778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899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937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/</a:t>
            </a:r>
            <a:r>
              <a:rPr lang="en-US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giữa</a:t>
            </a:r>
            <a:r>
              <a:rPr lang="en-US" baseline="0" dirty="0"/>
              <a:t> </a:t>
            </a:r>
            <a:r>
              <a:rPr lang="en-US" baseline="0" dirty="0" err="1"/>
              <a:t>bông</a:t>
            </a:r>
            <a:r>
              <a:rPr lang="en-US" baseline="0" dirty="0"/>
              <a:t> </a:t>
            </a:r>
            <a:r>
              <a:rPr lang="en-US" baseline="0" dirty="0" err="1"/>
              <a:t>hoa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689E8C-3148-4D09-90F8-843F000185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2256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84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5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hyperlink" Target="https://www.facebook.com/groups/629898828017053" TargetMode="Externa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12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4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1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png"/><Relationship Id="rId11" Type="http://schemas.openxmlformats.org/officeDocument/2006/relationships/image" Target="../media/image4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png"/><Relationship Id="rId11" Type="http://schemas.openxmlformats.org/officeDocument/2006/relationships/image" Target="../media/image4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629898828017053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629898828017053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5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2.png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629898828017053" TargetMode="External"/><Relationship Id="rId3" Type="http://schemas.openxmlformats.org/officeDocument/2006/relationships/image" Target="../media/image20.png"/><Relationship Id="rId7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24.png"/><Relationship Id="rId9" Type="http://schemas.openxmlformats.org/officeDocument/2006/relationships/image" Target="../media/image5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5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6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png"/><Relationship Id="rId7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2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2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5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6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2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74CE8B9-D3ED-4BA4-B587-B94AC7BA5B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70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038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20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E3333-75B2-4745-AF58-812DCE720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26C01C-D6AD-4768-9A62-AC5772020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A4877-3B66-4C54-A28B-97C39AC2D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29427-8EFC-4B56-9706-F68E7ABF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107B7-FECB-48E6-B3D9-E87865BCA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001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8F42-097B-416F-8946-30DDCEE11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1C547-E4BC-423F-AD8B-29D63A2A2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94566-CDA4-4741-B964-6576CAC6B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5C0DB-9765-4A30-8E83-3ABFBAED1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AF23C-6EDE-43B4-B49B-DA449F0EC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387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03C35-4E0C-4994-8A80-FD7CDD51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8C5F1-B2C4-44FB-9A3D-EC79E0FCE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ECF44-5EAA-4073-912F-289673BFD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FDC7E-23A7-4CFE-BA10-AC8231359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D79EE-629F-4DC1-905F-C74B59330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508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05928-898B-45B1-A7DA-3972F1F08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9798A-314F-4957-97C6-A5E211E153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F3C6BF-7E3F-43B5-A92B-8831CEB38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EF661-BA2D-4BF4-AB69-784F8ACA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4EF0E-3256-4E31-8B1F-889EE6BF6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B174D-886E-4312-A48D-132F9385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344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EBD02-BAC7-4DD8-A4B7-95774C9E9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2AEC2-9F0D-4CDE-A50A-69C6E0E74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3F7EFF-F9A3-40EE-86C6-655E8D4D9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F1A951-F4D9-4C17-AFC7-E034211C2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38F376-0DF0-403F-8142-CA4A8FAA0A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582C31-A641-4725-999F-7E94BBF63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49091D-33C3-4D3B-ABB8-3AEEDE70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38F5F0-80C4-4386-80EE-D1AF6077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183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4D7B0-807A-47B4-81BC-E49C21B39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327401-68DA-4A4E-B91C-FDAC7AD1F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AA7212-36F2-4B5E-8F78-5B9B8003B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7EF3C-F38C-44FC-9151-E747A01E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0322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465C24-7A23-4259-86C5-8616EADDB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F5AE87-9D38-4D78-8C8E-C7DBFF8E4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D5D5D-EB57-463F-8B74-C578DFFC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6252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F337C-9153-4184-AA44-7FD3192F4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79437-9AC3-40D3-8983-14F454E85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8B4F61-9881-4B40-AC7C-E93ADDFA8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F9D15D-8888-4032-A812-C6E80587F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3571E9-C45A-4FCC-8BC4-20601D73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96BAE-FAEA-4EB9-9636-59D322EDF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113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59CBA46-FDC6-46EE-8736-EE40838993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20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C175C-C830-47F7-9AA9-5C876D88C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235759-141D-469F-9A1F-3E6CD3F7A7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0F29D7-969E-4248-8F51-433C03D4B3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A40237-12B0-4EC6-9BAE-D1D7AB43E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B2865-03B6-4860-8949-23A21F5A0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85C6FE-BB3D-466A-B474-AA9A0FBD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048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EB8BC-EFD0-4528-945F-A5F6FEB5C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E3B003-1B17-4E01-8776-3EFEBB1A4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73CF8-80E1-4017-B864-BC06C1360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8E2CD-F983-4360-9C8F-244C4659E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7DF1D-EE58-4A68-86A7-FC994F3FB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3543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AE1EB0-E0E7-4A3D-BD57-28106C101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E94DBC-B5B6-48A2-972C-2B4479D1D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7C64C-6C71-4F0C-99F9-08B03E658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7E54B-C0BC-426A-B4D5-DEA7D03A5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F72D2-E0BC-4EAC-9A8C-0339621EB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8361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EEF1BA1-96A5-4E93-A877-4A74DC2968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" b="27915"/>
          <a:stretch/>
        </p:blipFill>
        <p:spPr>
          <a:xfrm>
            <a:off x="0" y="4648507"/>
            <a:ext cx="5083976" cy="220949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97719A9F-81C5-44C9-8CDC-CD9BF2338E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4" b="25819"/>
          <a:stretch/>
        </p:blipFill>
        <p:spPr>
          <a:xfrm>
            <a:off x="7277100" y="4932658"/>
            <a:ext cx="4914900" cy="1925342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D4035622-0ED8-4B5D-9061-2D83DBAF68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5" r="14030"/>
          <a:stretch/>
        </p:blipFill>
        <p:spPr>
          <a:xfrm>
            <a:off x="9545211" y="0"/>
            <a:ext cx="2646789" cy="2817595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F56C215B-DB47-4DFB-B9AC-093E5B1FBE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8" t="14917"/>
          <a:stretch/>
        </p:blipFill>
        <p:spPr>
          <a:xfrm>
            <a:off x="0" y="0"/>
            <a:ext cx="4434976" cy="2101809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B6E7BAD0-F8DD-416A-9083-01CD2FD432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44" r="79287"/>
          <a:stretch/>
        </p:blipFill>
        <p:spPr>
          <a:xfrm>
            <a:off x="11578417" y="2362200"/>
            <a:ext cx="613584" cy="1219232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235D0764-D3DB-49BA-B62C-0BB18744C1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80" b="52124"/>
          <a:stretch/>
        </p:blipFill>
        <p:spPr>
          <a:xfrm>
            <a:off x="10369616" y="5974649"/>
            <a:ext cx="1822384" cy="883351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FD714F97-6861-4B80-B605-990352ECF5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3" t="35595"/>
          <a:stretch/>
        </p:blipFill>
        <p:spPr>
          <a:xfrm>
            <a:off x="0" y="356134"/>
            <a:ext cx="765997" cy="1311113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CBD85BFF-3762-40D0-BAFB-663ED89DE1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81" b="30021"/>
          <a:stretch/>
        </p:blipFill>
        <p:spPr>
          <a:xfrm>
            <a:off x="0" y="4155701"/>
            <a:ext cx="834563" cy="1696459"/>
          </a:xfrm>
          <a:prstGeom prst="rect">
            <a:avLst/>
          </a:prstGeom>
        </p:spPr>
      </p:pic>
      <p:pic>
        <p:nvPicPr>
          <p:cNvPr id="66" name="그림 65">
            <a:extLst>
              <a:ext uri="{FF2B5EF4-FFF2-40B4-BE49-F238E27FC236}">
                <a16:creationId xmlns:a16="http://schemas.microsoft.com/office/drawing/2014/main" id="{81C99B1F-69A1-4D1D-A919-0B57813FD3A3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829" y="143172"/>
            <a:ext cx="579382" cy="664765"/>
          </a:xfrm>
          <a:prstGeom prst="rect">
            <a:avLst/>
          </a:prstGeom>
        </p:spPr>
      </p:pic>
      <p:pic>
        <p:nvPicPr>
          <p:cNvPr id="67" name="그림 66">
            <a:extLst>
              <a:ext uri="{FF2B5EF4-FFF2-40B4-BE49-F238E27FC236}">
                <a16:creationId xmlns:a16="http://schemas.microsoft.com/office/drawing/2014/main" id="{9D2854A9-6146-4012-9EFD-7CC194F70350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157" y="475554"/>
            <a:ext cx="1286011" cy="1149482"/>
          </a:xfrm>
          <a:prstGeom prst="rect">
            <a:avLst/>
          </a:prstGeom>
        </p:spPr>
      </p:pic>
      <p:pic>
        <p:nvPicPr>
          <p:cNvPr id="75" name="그림 74">
            <a:extLst>
              <a:ext uri="{FF2B5EF4-FFF2-40B4-BE49-F238E27FC236}">
                <a16:creationId xmlns:a16="http://schemas.microsoft.com/office/drawing/2014/main" id="{4480111B-1ABA-4782-8FB8-141475C60B4A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108" y="143172"/>
            <a:ext cx="357857" cy="5853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757391" y="7139940"/>
            <a:ext cx="1824009" cy="2002485"/>
          </a:xfrm>
          <a:prstGeom prst="rect">
            <a:avLst/>
          </a:prstGeom>
        </p:spPr>
      </p:pic>
      <p:sp>
        <p:nvSpPr>
          <p:cNvPr id="16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3189261" y="844710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576273" y="881105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200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67" b="0" dirty="0" err="1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4267" b="0" dirty="0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8125428" y="-1049867"/>
            <a:ext cx="4727615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0" dirty="0">
                <a:solidFill>
                  <a:schemeClr val="accent6">
                    <a:lumMod val="50000"/>
                  </a:schemeClr>
                </a:solidFill>
                <a:latin typeface="#9Slide07 SVNAppleberry" panose="02040603050506020204" pitchFamily="18" charset="0"/>
              </a:rPr>
              <a:t>By </a:t>
            </a:r>
            <a:r>
              <a:rPr lang="en-US" sz="2800" b="0" dirty="0" err="1">
                <a:solidFill>
                  <a:schemeClr val="accent6">
                    <a:lumMod val="50000"/>
                  </a:schemeClr>
                </a:solidFill>
                <a:latin typeface="#9Slide07 SVNAppleberry" panose="02040603050506020204" pitchFamily="18" charset="0"/>
              </a:rPr>
              <a:t>Phước</a:t>
            </a:r>
            <a:r>
              <a:rPr lang="en-US" sz="2800" b="0" baseline="0" dirty="0">
                <a:solidFill>
                  <a:schemeClr val="accent6">
                    <a:lumMod val="50000"/>
                  </a:schemeClr>
                </a:solidFill>
                <a:latin typeface="#9Slide07 SVNAppleberry" panose="02040603050506020204" pitchFamily="18" charset="0"/>
              </a:rPr>
              <a:t> </a:t>
            </a:r>
            <a:r>
              <a:rPr lang="en-US" sz="2800" b="0" baseline="0" dirty="0" err="1">
                <a:solidFill>
                  <a:schemeClr val="accent6">
                    <a:lumMod val="50000"/>
                  </a:schemeClr>
                </a:solidFill>
                <a:latin typeface="#9Slide07 SVNAppleberry" panose="02040603050506020204" pitchFamily="18" charset="0"/>
              </a:rPr>
              <a:t>Trang</a:t>
            </a:r>
            <a:endParaRPr lang="en-US" sz="2800" b="0" dirty="0">
              <a:solidFill>
                <a:schemeClr val="accent6">
                  <a:lumMod val="50000"/>
                </a:schemeClr>
              </a:solidFill>
              <a:latin typeface="#9Slide07 SVNAppleberry" panose="02040603050506020204" pitchFamily="18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772146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bg2">
                    <a:lumMod val="75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bg2">
                    <a:lumMod val="75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6136845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609E0D29-351D-4BD3-B476-3DB5C82E66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8" r="4456"/>
          <a:stretch/>
        </p:blipFill>
        <p:spPr>
          <a:xfrm>
            <a:off x="7757024" y="0"/>
            <a:ext cx="4434976" cy="2480854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26565AD2-CC47-4202-80C3-5065EED928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" b="37749"/>
          <a:stretch/>
        </p:blipFill>
        <p:spPr>
          <a:xfrm>
            <a:off x="0" y="5115301"/>
            <a:ext cx="5348189" cy="1742699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E4C4F8B0-D58C-4CBD-9538-153F8315B7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2" r="9067"/>
          <a:stretch/>
        </p:blipFill>
        <p:spPr>
          <a:xfrm flipH="1">
            <a:off x="-1" y="0"/>
            <a:ext cx="2799575" cy="2946450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8D0CFD28-07FF-459B-8CA8-4D93549F9A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21" b="8336"/>
          <a:stretch/>
        </p:blipFill>
        <p:spPr>
          <a:xfrm>
            <a:off x="7855455" y="4593643"/>
            <a:ext cx="4336545" cy="2264357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FC50C517-8411-410A-AAFF-9377363235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48"/>
          <a:stretch/>
        </p:blipFill>
        <p:spPr>
          <a:xfrm>
            <a:off x="4008614" y="0"/>
            <a:ext cx="579382" cy="417821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E09959E0-C171-448B-80A4-D632DE9046A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681" y="188400"/>
            <a:ext cx="1213001" cy="1084223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B6AB922C-5EAB-4AA9-B472-BD70752AD9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5" r="63523"/>
          <a:stretch/>
        </p:blipFill>
        <p:spPr>
          <a:xfrm>
            <a:off x="11111427" y="2946450"/>
            <a:ext cx="1080574" cy="1921458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A2801787-0F6A-4EDA-86A8-14FA8C4858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323"/>
          <a:stretch/>
        </p:blipFill>
        <p:spPr>
          <a:xfrm>
            <a:off x="3803559" y="6236637"/>
            <a:ext cx="2613856" cy="621364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07CDD6C7-3178-4729-8D00-6302B83851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40"/>
          <a:stretch/>
        </p:blipFill>
        <p:spPr>
          <a:xfrm>
            <a:off x="7356412" y="-1"/>
            <a:ext cx="2250497" cy="1084223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E7D69D3C-C145-4327-9F2E-3901911FE6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80"/>
          <a:stretch/>
        </p:blipFill>
        <p:spPr>
          <a:xfrm>
            <a:off x="0" y="1004776"/>
            <a:ext cx="737678" cy="24242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757391" y="7139940"/>
            <a:ext cx="1824009" cy="2002485"/>
          </a:xfrm>
          <a:prstGeom prst="rect">
            <a:avLst/>
          </a:prstGeom>
        </p:spPr>
      </p:pic>
      <p:sp>
        <p:nvSpPr>
          <p:cNvPr id="13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3189261" y="844710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576273" y="881105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200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67" b="0" dirty="0" err="1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4267" b="0" dirty="0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8125428" y="-1049867"/>
            <a:ext cx="4727615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0" dirty="0">
                <a:solidFill>
                  <a:schemeClr val="accent6">
                    <a:lumMod val="50000"/>
                  </a:schemeClr>
                </a:solidFill>
                <a:latin typeface="#9Slide07 SVNAppleberry" panose="02040603050506020204" pitchFamily="18" charset="0"/>
              </a:rPr>
              <a:t>By </a:t>
            </a:r>
            <a:r>
              <a:rPr lang="en-US" sz="2800" b="0" dirty="0" err="1">
                <a:solidFill>
                  <a:schemeClr val="accent6">
                    <a:lumMod val="50000"/>
                  </a:schemeClr>
                </a:solidFill>
                <a:latin typeface="#9Slide07 SVNAppleberry" panose="02040603050506020204" pitchFamily="18" charset="0"/>
              </a:rPr>
              <a:t>Phước</a:t>
            </a:r>
            <a:r>
              <a:rPr lang="en-US" sz="2800" b="0" baseline="0" dirty="0">
                <a:solidFill>
                  <a:schemeClr val="accent6">
                    <a:lumMod val="50000"/>
                  </a:schemeClr>
                </a:solidFill>
                <a:latin typeface="#9Slide07 SVNAppleberry" panose="02040603050506020204" pitchFamily="18" charset="0"/>
              </a:rPr>
              <a:t> </a:t>
            </a:r>
            <a:r>
              <a:rPr lang="en-US" sz="2800" b="0" baseline="0" dirty="0" err="1">
                <a:solidFill>
                  <a:schemeClr val="accent6">
                    <a:lumMod val="50000"/>
                  </a:schemeClr>
                </a:solidFill>
                <a:latin typeface="#9Slide07 SVNAppleberry" panose="02040603050506020204" pitchFamily="18" charset="0"/>
              </a:rPr>
              <a:t>Trang</a:t>
            </a:r>
            <a:endParaRPr lang="en-US" sz="2800" b="0" dirty="0">
              <a:solidFill>
                <a:schemeClr val="accent6">
                  <a:lumMod val="50000"/>
                </a:schemeClr>
              </a:solidFill>
              <a:latin typeface="#9Slide07 SVNAppleberry" panose="02040603050506020204" pitchFamily="18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772146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bg2">
                    <a:lumMod val="75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bg2">
                    <a:lumMod val="75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351045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609E0D29-351D-4BD3-B476-3DB5C82E66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" t="10048"/>
          <a:stretch/>
        </p:blipFill>
        <p:spPr>
          <a:xfrm>
            <a:off x="0" y="0"/>
            <a:ext cx="4003533" cy="2199879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26565AD2-CC47-4202-80C3-5065EED928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8" r="3991"/>
          <a:stretch/>
        </p:blipFill>
        <p:spPr>
          <a:xfrm>
            <a:off x="7835686" y="0"/>
            <a:ext cx="4356314" cy="219988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E4C4F8B0-D58C-4CBD-9538-153F8315B7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79" b="6718"/>
          <a:stretch/>
        </p:blipFill>
        <p:spPr>
          <a:xfrm>
            <a:off x="9346611" y="3998813"/>
            <a:ext cx="2845389" cy="2859187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8D0CFD28-07FF-459B-8CA8-4D93549F9A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8" b="10258"/>
          <a:stretch/>
        </p:blipFill>
        <p:spPr>
          <a:xfrm flipH="1">
            <a:off x="0" y="4856775"/>
            <a:ext cx="4003533" cy="2001225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B6AB922C-5EAB-4AA9-B472-BD70752AD9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79"/>
          <a:stretch/>
        </p:blipFill>
        <p:spPr>
          <a:xfrm flipH="1">
            <a:off x="-1" y="1975389"/>
            <a:ext cx="1603277" cy="3105877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A2801787-0F6A-4EDA-86A8-14FA8C4858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50"/>
          <a:stretch/>
        </p:blipFill>
        <p:spPr>
          <a:xfrm flipH="1">
            <a:off x="7757024" y="5912391"/>
            <a:ext cx="2613856" cy="945609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07CDD6C7-3178-4729-8D00-6302B83851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38"/>
          <a:stretch/>
        </p:blipFill>
        <p:spPr>
          <a:xfrm flipH="1">
            <a:off x="4003532" y="-1"/>
            <a:ext cx="2250497" cy="766691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E7D69D3C-C145-4327-9F2E-3901911FE6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12"/>
          <a:stretch/>
        </p:blipFill>
        <p:spPr>
          <a:xfrm flipH="1">
            <a:off x="10955770" y="675123"/>
            <a:ext cx="1236230" cy="2424224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FC50C517-8411-410A-AAFF-93773632358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914" y="1867496"/>
            <a:ext cx="579382" cy="664765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-2733862" y="-1049867"/>
            <a:ext cx="15586905" cy="10648318"/>
            <a:chOff x="-2733862" y="-1049867"/>
            <a:chExt cx="15586905" cy="1064831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0ECB967-163D-97A1-9542-86B164988CD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142"/>
            <a:stretch/>
          </p:blipFill>
          <p:spPr>
            <a:xfrm>
              <a:off x="1757391" y="7139940"/>
              <a:ext cx="1824009" cy="2002485"/>
            </a:xfrm>
            <a:prstGeom prst="rect">
              <a:avLst/>
            </a:prstGeom>
          </p:spPr>
        </p:pic>
        <p:sp>
          <p:nvSpPr>
            <p:cNvPr id="13" name="TextBox 3">
              <a:extLst>
                <a:ext uri="{FF2B5EF4-FFF2-40B4-BE49-F238E27FC236}">
                  <a16:creationId xmlns:a16="http://schemas.microsoft.com/office/drawing/2014/main" id="{29EA2F57-C96A-966D-50AE-CA599802F3D7}"/>
                </a:ext>
              </a:extLst>
            </p:cNvPr>
            <p:cNvSpPr txBox="1"/>
            <p:nvPr userDrawn="1"/>
          </p:nvSpPr>
          <p:spPr>
            <a:xfrm>
              <a:off x="3189261" y="8447108"/>
              <a:ext cx="6228184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800" b="1" dirty="0">
                  <a:solidFill>
                    <a:srgbClr val="2C9430"/>
                  </a:solidFill>
                  <a:latin typeface="SVN-Newton" panose="02040603050506020204" pitchFamily="18" charset="0"/>
                  <a:cs typeface="Times New Roman" panose="02020603050405020304" pitchFamily="18" charset="0"/>
                </a:rPr>
                <a:t>MĂNG NON – TÀI LIỆU TIỂU HỌC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Mời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truy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cập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MĂNG NON- TÀI LIỆU TIỂU HỌC | Facebook</a:t>
              </a:r>
              <a:endParaRPr lang="en-US" sz="1800" dirty="0">
                <a:solidFill>
                  <a:srgbClr val="FF0066"/>
                </a:solidFill>
                <a:latin typeface="SVN-Newton" panose="020406030505060202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1800" b="1" dirty="0">
                  <a:solidFill>
                    <a:srgbClr val="0D4370"/>
                  </a:solidFill>
                  <a:latin typeface="SVN-Newton" panose="02040603050506020204" pitchFamily="18" charset="0"/>
                  <a:cs typeface="Times New Roman" panose="02020603050405020304" pitchFamily="18" charset="0"/>
                </a:rPr>
                <a:t>SĐT ZALO : </a:t>
              </a:r>
              <a:r>
                <a:rPr lang="en-US" sz="1800" b="1" u="sng" dirty="0">
                  <a:solidFill>
                    <a:srgbClr val="0D4370"/>
                  </a:solidFill>
                  <a:latin typeface="SVN-Newton" panose="02040603050506020204" pitchFamily="18" charset="0"/>
                </a:rPr>
                <a:t>0382348780</a:t>
              </a:r>
              <a:r>
                <a:rPr lang="en-US" sz="1800" b="1" dirty="0">
                  <a:solidFill>
                    <a:srgbClr val="0D4370"/>
                  </a:solidFill>
                  <a:latin typeface="SVN-Newton" panose="02040603050506020204" pitchFamily="18" charset="0"/>
                </a:rPr>
                <a:t> - </a:t>
              </a:r>
              <a:r>
                <a:rPr lang="en-US" sz="1800" b="1" u="sng" dirty="0">
                  <a:solidFill>
                    <a:srgbClr val="0D4370"/>
                  </a:solidFill>
                  <a:latin typeface="SVN-Newton" panose="02040603050506020204" pitchFamily="18" charset="0"/>
                </a:rPr>
                <a:t>0984848929</a:t>
              </a:r>
              <a:endPara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C2819393-8A5D-E722-6425-C1F457F21F4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576273" y="8811051"/>
              <a:ext cx="2186247" cy="78740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200" b="0" dirty="0" err="1">
                  <a:solidFill>
                    <a:srgbClr val="2C9430"/>
                  </a:solidFill>
                  <a:latin typeface="#9Slide07 HoneyCream" pitchFamily="2" charset="0"/>
                </a:rPr>
                <a:t>Măng</a:t>
              </a:r>
              <a:r>
                <a:rPr lang="en-US" sz="3200" b="0" dirty="0">
                  <a:solidFill>
                    <a:srgbClr val="2C9430"/>
                  </a:solidFill>
                  <a:latin typeface="#9Slide07 HoneyCream" pitchFamily="2" charset="0"/>
                </a:rPr>
                <a:t> Non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C5E0FEB-D52F-480D-A70B-D86272B798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325"/>
            <a:stretch/>
          </p:blipFill>
          <p:spPr>
            <a:xfrm>
              <a:off x="-2733862" y="-834460"/>
              <a:ext cx="3167916" cy="3268627"/>
            </a:xfrm>
            <a:prstGeom prst="rect">
              <a:avLst/>
            </a:prstGeom>
          </p:spPr>
        </p:pic>
        <p:sp>
          <p:nvSpPr>
            <p:cNvPr id="17" name="Title 1">
              <a:extLst>
                <a:ext uri="{FF2B5EF4-FFF2-40B4-BE49-F238E27FC236}">
                  <a16:creationId xmlns:a16="http://schemas.microsoft.com/office/drawing/2014/main" id="{134C9EFF-C59B-47AD-BC67-24488957F3E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2607403" y="2254251"/>
              <a:ext cx="2914996" cy="1049867"/>
            </a:xfrm>
            <a:prstGeom prst="rect">
              <a:avLst/>
            </a:prstGeom>
          </p:spPr>
          <p:txBody>
            <a:bodyPr vert="horz" lIns="121920" tIns="60960" rIns="121920" bIns="6096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267" b="0" dirty="0" err="1">
                  <a:solidFill>
                    <a:schemeClr val="accent6">
                      <a:lumMod val="75000"/>
                    </a:schemeClr>
                  </a:solidFill>
                  <a:latin typeface="#9Slide07 HoneyCream" pitchFamily="2" charset="0"/>
                </a:rPr>
                <a:t>Măng</a:t>
              </a:r>
              <a:r>
                <a:rPr lang="en-US" sz="4267" b="0" dirty="0">
                  <a:solidFill>
                    <a:schemeClr val="accent6">
                      <a:lumMod val="75000"/>
                    </a:schemeClr>
                  </a:solidFill>
                  <a:latin typeface="#9Slide07 HoneyCream" pitchFamily="2" charset="0"/>
                </a:rPr>
                <a:t> Non</a:t>
              </a:r>
            </a:p>
          </p:txBody>
        </p:sp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6108D78E-8090-455C-81F2-F57D8860EAC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25428" y="-1049867"/>
              <a:ext cx="4727615" cy="1049867"/>
            </a:xfrm>
            <a:prstGeom prst="rect">
              <a:avLst/>
            </a:prstGeom>
          </p:spPr>
          <p:txBody>
            <a:bodyPr vert="horz" lIns="121920" tIns="60960" rIns="121920" bIns="6096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b="0" dirty="0">
                  <a:solidFill>
                    <a:schemeClr val="accent6">
                      <a:lumMod val="50000"/>
                    </a:schemeClr>
                  </a:solidFill>
                  <a:latin typeface="#9Slide07 SVNAppleberry" panose="02040603050506020204" pitchFamily="18" charset="0"/>
                </a:rPr>
                <a:t>By </a:t>
              </a:r>
              <a:r>
                <a:rPr lang="en-US" sz="2800" b="0" dirty="0" err="1">
                  <a:solidFill>
                    <a:schemeClr val="accent6">
                      <a:lumMod val="50000"/>
                    </a:schemeClr>
                  </a:solidFill>
                  <a:latin typeface="#9Slide07 SVNAppleberry" panose="02040603050506020204" pitchFamily="18" charset="0"/>
                </a:rPr>
                <a:t>Phước</a:t>
              </a:r>
              <a:r>
                <a:rPr lang="en-US" sz="2800" b="0" baseline="0" dirty="0">
                  <a:solidFill>
                    <a:schemeClr val="accent6">
                      <a:lumMod val="50000"/>
                    </a:schemeClr>
                  </a:solidFill>
                  <a:latin typeface="#9Slide07 SVNAppleberry" panose="02040603050506020204" pitchFamily="18" charset="0"/>
                </a:rPr>
                <a:t> </a:t>
              </a:r>
              <a:r>
                <a:rPr lang="en-US" sz="2800" b="0" baseline="0" dirty="0" err="1">
                  <a:solidFill>
                    <a:schemeClr val="accent6">
                      <a:lumMod val="50000"/>
                    </a:schemeClr>
                  </a:solidFill>
                  <a:latin typeface="#9Slide07 SVNAppleberry" panose="02040603050506020204" pitchFamily="18" charset="0"/>
                </a:rPr>
                <a:t>Trang</a:t>
              </a:r>
              <a:endParaRPr lang="en-US" sz="2800" b="0" dirty="0">
                <a:solidFill>
                  <a:schemeClr val="accent6">
                    <a:lumMod val="50000"/>
                  </a:schemeClr>
                </a:solidFill>
                <a:latin typeface="#9Slide07 SVNAppleberry" panose="02040603050506020204" pitchFamily="18" charset="0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757391" y="7139940"/>
            <a:ext cx="1824009" cy="2002485"/>
          </a:xfrm>
          <a:prstGeom prst="rect">
            <a:avLst/>
          </a:prstGeom>
        </p:spPr>
      </p:pic>
      <p:sp>
        <p:nvSpPr>
          <p:cNvPr id="25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3189261" y="844710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576273" y="881105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200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31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67" b="0" dirty="0" err="1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4267" b="0" dirty="0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8125428" y="-1049867"/>
            <a:ext cx="4727615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0" dirty="0">
                <a:solidFill>
                  <a:schemeClr val="accent6">
                    <a:lumMod val="50000"/>
                  </a:schemeClr>
                </a:solidFill>
                <a:latin typeface="#9Slide07 SVNAppleberry" panose="02040603050506020204" pitchFamily="18" charset="0"/>
              </a:rPr>
              <a:t>By </a:t>
            </a:r>
            <a:r>
              <a:rPr lang="en-US" sz="2800" b="0" dirty="0" err="1">
                <a:solidFill>
                  <a:schemeClr val="accent6">
                    <a:lumMod val="50000"/>
                  </a:schemeClr>
                </a:solidFill>
                <a:latin typeface="#9Slide07 SVNAppleberry" panose="02040603050506020204" pitchFamily="18" charset="0"/>
              </a:rPr>
              <a:t>Phước</a:t>
            </a:r>
            <a:r>
              <a:rPr lang="en-US" sz="2800" b="0" baseline="0" dirty="0">
                <a:solidFill>
                  <a:schemeClr val="accent6">
                    <a:lumMod val="50000"/>
                  </a:schemeClr>
                </a:solidFill>
                <a:latin typeface="#9Slide07 SVNAppleberry" panose="02040603050506020204" pitchFamily="18" charset="0"/>
              </a:rPr>
              <a:t> </a:t>
            </a:r>
            <a:r>
              <a:rPr lang="en-US" sz="2800" b="0" baseline="0" dirty="0" err="1">
                <a:solidFill>
                  <a:schemeClr val="accent6">
                    <a:lumMod val="50000"/>
                  </a:schemeClr>
                </a:solidFill>
                <a:latin typeface="#9Slide07 SVNAppleberry" panose="02040603050506020204" pitchFamily="18" charset="0"/>
              </a:rPr>
              <a:t>Trang</a:t>
            </a:r>
            <a:endParaRPr lang="en-US" sz="2800" b="0" dirty="0">
              <a:solidFill>
                <a:schemeClr val="accent6">
                  <a:lumMod val="50000"/>
                </a:schemeClr>
              </a:solidFill>
              <a:latin typeface="#9Slide07 SVNAppleberry" panose="02040603050506020204" pitchFamily="18" charset="0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772146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bg2">
                    <a:lumMod val="75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bg2">
                    <a:lumMod val="75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40313472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609E0D29-351D-4BD3-B476-3DB5C82E66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" t="10048"/>
          <a:stretch/>
        </p:blipFill>
        <p:spPr>
          <a:xfrm>
            <a:off x="0" y="0"/>
            <a:ext cx="4003533" cy="2199879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26565AD2-CC47-4202-80C3-5065EED928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8" r="3991"/>
          <a:stretch/>
        </p:blipFill>
        <p:spPr>
          <a:xfrm>
            <a:off x="7835686" y="0"/>
            <a:ext cx="4356314" cy="219988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E4C4F8B0-D58C-4CBD-9538-153F8315B7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79" b="6718"/>
          <a:stretch/>
        </p:blipFill>
        <p:spPr>
          <a:xfrm>
            <a:off x="9346611" y="3998813"/>
            <a:ext cx="2845389" cy="2859187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8D0CFD28-07FF-459B-8CA8-4D93549F9A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8" b="10258"/>
          <a:stretch/>
        </p:blipFill>
        <p:spPr>
          <a:xfrm flipH="1">
            <a:off x="0" y="4856775"/>
            <a:ext cx="4003533" cy="2001225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B6AB922C-5EAB-4AA9-B472-BD70752AD9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79"/>
          <a:stretch/>
        </p:blipFill>
        <p:spPr>
          <a:xfrm flipH="1">
            <a:off x="-1" y="1975389"/>
            <a:ext cx="1603277" cy="3105877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A2801787-0F6A-4EDA-86A8-14FA8C4858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50"/>
          <a:stretch/>
        </p:blipFill>
        <p:spPr>
          <a:xfrm flipH="1">
            <a:off x="7757024" y="5912391"/>
            <a:ext cx="2613856" cy="945609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07CDD6C7-3178-4729-8D00-6302B83851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38"/>
          <a:stretch/>
        </p:blipFill>
        <p:spPr>
          <a:xfrm flipH="1">
            <a:off x="4003532" y="-1"/>
            <a:ext cx="2250497" cy="766691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E7D69D3C-C145-4327-9F2E-3901911FE6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12"/>
          <a:stretch/>
        </p:blipFill>
        <p:spPr>
          <a:xfrm flipH="1">
            <a:off x="10955770" y="675123"/>
            <a:ext cx="1236230" cy="2424224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FC50C517-8411-410A-AAFF-93773632358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914" y="1867496"/>
            <a:ext cx="579382" cy="664765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-2733862" y="-1049867"/>
            <a:ext cx="15586905" cy="10648318"/>
            <a:chOff x="-2733862" y="-1049867"/>
            <a:chExt cx="15586905" cy="1064831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0ECB967-163D-97A1-9542-86B164988CD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142"/>
            <a:stretch/>
          </p:blipFill>
          <p:spPr>
            <a:xfrm>
              <a:off x="1757391" y="7139940"/>
              <a:ext cx="1824009" cy="2002485"/>
            </a:xfrm>
            <a:prstGeom prst="rect">
              <a:avLst/>
            </a:prstGeom>
          </p:spPr>
        </p:pic>
        <p:sp>
          <p:nvSpPr>
            <p:cNvPr id="13" name="TextBox 3">
              <a:extLst>
                <a:ext uri="{FF2B5EF4-FFF2-40B4-BE49-F238E27FC236}">
                  <a16:creationId xmlns:a16="http://schemas.microsoft.com/office/drawing/2014/main" id="{29EA2F57-C96A-966D-50AE-CA599802F3D7}"/>
                </a:ext>
              </a:extLst>
            </p:cNvPr>
            <p:cNvSpPr txBox="1"/>
            <p:nvPr userDrawn="1"/>
          </p:nvSpPr>
          <p:spPr>
            <a:xfrm>
              <a:off x="3189261" y="8447108"/>
              <a:ext cx="6228184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800" b="1" dirty="0">
                  <a:solidFill>
                    <a:srgbClr val="2C9430"/>
                  </a:solidFill>
                  <a:latin typeface="SVN-Newton" panose="02040603050506020204" pitchFamily="18" charset="0"/>
                  <a:cs typeface="Times New Roman" panose="02020603050405020304" pitchFamily="18" charset="0"/>
                </a:rPr>
                <a:t>MĂNG NON – TÀI LIỆU TIỂU HỌC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Mời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truy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cập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MĂNG NON- TÀI LIỆU TIỂU HỌC | Facebook</a:t>
              </a:r>
              <a:endParaRPr lang="en-US" sz="1800" dirty="0">
                <a:solidFill>
                  <a:srgbClr val="FF0066"/>
                </a:solidFill>
                <a:latin typeface="SVN-Newton" panose="020406030505060202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1800" b="1" dirty="0">
                  <a:solidFill>
                    <a:srgbClr val="0D4370"/>
                  </a:solidFill>
                  <a:latin typeface="SVN-Newton" panose="02040603050506020204" pitchFamily="18" charset="0"/>
                  <a:cs typeface="Times New Roman" panose="02020603050405020304" pitchFamily="18" charset="0"/>
                </a:rPr>
                <a:t>SĐT ZALO : </a:t>
              </a:r>
              <a:r>
                <a:rPr lang="en-US" sz="1800" b="1" u="sng" dirty="0">
                  <a:solidFill>
                    <a:srgbClr val="0D4370"/>
                  </a:solidFill>
                  <a:latin typeface="SVN-Newton" panose="02040603050506020204" pitchFamily="18" charset="0"/>
                </a:rPr>
                <a:t>0382348780</a:t>
              </a:r>
              <a:r>
                <a:rPr lang="en-US" sz="1800" b="1" dirty="0">
                  <a:solidFill>
                    <a:srgbClr val="0D4370"/>
                  </a:solidFill>
                  <a:latin typeface="SVN-Newton" panose="02040603050506020204" pitchFamily="18" charset="0"/>
                </a:rPr>
                <a:t> - </a:t>
              </a:r>
              <a:r>
                <a:rPr lang="en-US" sz="1800" b="1" u="sng" dirty="0">
                  <a:solidFill>
                    <a:srgbClr val="0D4370"/>
                  </a:solidFill>
                  <a:latin typeface="SVN-Newton" panose="02040603050506020204" pitchFamily="18" charset="0"/>
                </a:rPr>
                <a:t>0984848929</a:t>
              </a:r>
              <a:endPara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C2819393-8A5D-E722-6425-C1F457F21F4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576273" y="8811051"/>
              <a:ext cx="2186247" cy="78740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200" b="0" dirty="0" err="1">
                  <a:solidFill>
                    <a:srgbClr val="2C9430"/>
                  </a:solidFill>
                  <a:latin typeface="#9Slide07 HoneyCream" pitchFamily="2" charset="0"/>
                </a:rPr>
                <a:t>Măng</a:t>
              </a:r>
              <a:r>
                <a:rPr lang="en-US" sz="3200" b="0" dirty="0">
                  <a:solidFill>
                    <a:srgbClr val="2C9430"/>
                  </a:solidFill>
                  <a:latin typeface="#9Slide07 HoneyCream" pitchFamily="2" charset="0"/>
                </a:rPr>
                <a:t> Non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C5E0FEB-D52F-480D-A70B-D86272B798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325"/>
            <a:stretch/>
          </p:blipFill>
          <p:spPr>
            <a:xfrm>
              <a:off x="-2733862" y="-834460"/>
              <a:ext cx="3167916" cy="3268627"/>
            </a:xfrm>
            <a:prstGeom prst="rect">
              <a:avLst/>
            </a:prstGeom>
          </p:spPr>
        </p:pic>
        <p:sp>
          <p:nvSpPr>
            <p:cNvPr id="17" name="Title 1">
              <a:extLst>
                <a:ext uri="{FF2B5EF4-FFF2-40B4-BE49-F238E27FC236}">
                  <a16:creationId xmlns:a16="http://schemas.microsoft.com/office/drawing/2014/main" id="{134C9EFF-C59B-47AD-BC67-24488957F3E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2607403" y="2254251"/>
              <a:ext cx="2914996" cy="1049867"/>
            </a:xfrm>
            <a:prstGeom prst="rect">
              <a:avLst/>
            </a:prstGeom>
          </p:spPr>
          <p:txBody>
            <a:bodyPr vert="horz" lIns="121920" tIns="60960" rIns="121920" bIns="6096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267" b="0" dirty="0" err="1">
                  <a:solidFill>
                    <a:schemeClr val="accent6">
                      <a:lumMod val="75000"/>
                    </a:schemeClr>
                  </a:solidFill>
                  <a:latin typeface="#9Slide07 HoneyCream" pitchFamily="2" charset="0"/>
                </a:rPr>
                <a:t>Măng</a:t>
              </a:r>
              <a:r>
                <a:rPr lang="en-US" sz="4267" b="0" dirty="0">
                  <a:solidFill>
                    <a:schemeClr val="accent6">
                      <a:lumMod val="75000"/>
                    </a:schemeClr>
                  </a:solidFill>
                  <a:latin typeface="#9Slide07 HoneyCream" pitchFamily="2" charset="0"/>
                </a:rPr>
                <a:t> Non</a:t>
              </a:r>
            </a:p>
          </p:txBody>
        </p:sp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6108D78E-8090-455C-81F2-F57D8860EAC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25428" y="-1049867"/>
              <a:ext cx="4727615" cy="1049867"/>
            </a:xfrm>
            <a:prstGeom prst="rect">
              <a:avLst/>
            </a:prstGeom>
          </p:spPr>
          <p:txBody>
            <a:bodyPr vert="horz" lIns="121920" tIns="60960" rIns="121920" bIns="6096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b="0" dirty="0">
                  <a:solidFill>
                    <a:schemeClr val="accent6">
                      <a:lumMod val="50000"/>
                    </a:schemeClr>
                  </a:solidFill>
                  <a:latin typeface="#9Slide07 SVNAppleberry" panose="02040603050506020204" pitchFamily="18" charset="0"/>
                </a:rPr>
                <a:t>By </a:t>
              </a:r>
              <a:r>
                <a:rPr lang="en-US" sz="2800" b="0" dirty="0" err="1">
                  <a:solidFill>
                    <a:schemeClr val="accent6">
                      <a:lumMod val="50000"/>
                    </a:schemeClr>
                  </a:solidFill>
                  <a:latin typeface="#9Slide07 SVNAppleberry" panose="02040603050506020204" pitchFamily="18" charset="0"/>
                </a:rPr>
                <a:t>Phước</a:t>
              </a:r>
              <a:r>
                <a:rPr lang="en-US" sz="2800" b="0" baseline="0" dirty="0">
                  <a:solidFill>
                    <a:schemeClr val="accent6">
                      <a:lumMod val="50000"/>
                    </a:schemeClr>
                  </a:solidFill>
                  <a:latin typeface="#9Slide07 SVNAppleberry" panose="02040603050506020204" pitchFamily="18" charset="0"/>
                </a:rPr>
                <a:t> </a:t>
              </a:r>
              <a:r>
                <a:rPr lang="en-US" sz="2800" b="0" baseline="0" dirty="0" err="1">
                  <a:solidFill>
                    <a:schemeClr val="accent6">
                      <a:lumMod val="50000"/>
                    </a:schemeClr>
                  </a:solidFill>
                  <a:latin typeface="#9Slide07 SVNAppleberry" panose="02040603050506020204" pitchFamily="18" charset="0"/>
                </a:rPr>
                <a:t>Trang</a:t>
              </a:r>
              <a:endParaRPr lang="en-US" sz="2800" b="0" dirty="0">
                <a:solidFill>
                  <a:schemeClr val="accent6">
                    <a:lumMod val="50000"/>
                  </a:schemeClr>
                </a:solidFill>
                <a:latin typeface="#9Slide07 SVNAppleberry" panose="02040603050506020204" pitchFamily="18" charset="0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757391" y="7139940"/>
            <a:ext cx="1824009" cy="2002485"/>
          </a:xfrm>
          <a:prstGeom prst="rect">
            <a:avLst/>
          </a:prstGeom>
        </p:spPr>
      </p:pic>
      <p:sp>
        <p:nvSpPr>
          <p:cNvPr id="25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3189261" y="844710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576273" y="881105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200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31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67" b="0" dirty="0" err="1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4267" b="0" dirty="0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8125428" y="-1049867"/>
            <a:ext cx="4727615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0" dirty="0">
                <a:solidFill>
                  <a:schemeClr val="accent6">
                    <a:lumMod val="50000"/>
                  </a:schemeClr>
                </a:solidFill>
                <a:latin typeface="#9Slide07 SVNAppleberry" panose="02040603050506020204" pitchFamily="18" charset="0"/>
              </a:rPr>
              <a:t>By </a:t>
            </a:r>
            <a:r>
              <a:rPr lang="en-US" sz="2800" b="0" dirty="0" err="1">
                <a:solidFill>
                  <a:schemeClr val="accent6">
                    <a:lumMod val="50000"/>
                  </a:schemeClr>
                </a:solidFill>
                <a:latin typeface="#9Slide07 SVNAppleberry" panose="02040603050506020204" pitchFamily="18" charset="0"/>
              </a:rPr>
              <a:t>Phước</a:t>
            </a:r>
            <a:r>
              <a:rPr lang="en-US" sz="2800" b="0" baseline="0" dirty="0">
                <a:solidFill>
                  <a:schemeClr val="accent6">
                    <a:lumMod val="50000"/>
                  </a:schemeClr>
                </a:solidFill>
                <a:latin typeface="#9Slide07 SVNAppleberry" panose="02040603050506020204" pitchFamily="18" charset="0"/>
              </a:rPr>
              <a:t> </a:t>
            </a:r>
            <a:r>
              <a:rPr lang="en-US" sz="2800" b="0" baseline="0" dirty="0" err="1">
                <a:solidFill>
                  <a:schemeClr val="accent6">
                    <a:lumMod val="50000"/>
                  </a:schemeClr>
                </a:solidFill>
                <a:latin typeface="#9Slide07 SVNAppleberry" panose="02040603050506020204" pitchFamily="18" charset="0"/>
              </a:rPr>
              <a:t>Trang</a:t>
            </a:r>
            <a:endParaRPr lang="en-US" sz="2800" b="0" dirty="0">
              <a:solidFill>
                <a:schemeClr val="accent6">
                  <a:lumMod val="50000"/>
                </a:schemeClr>
              </a:solidFill>
              <a:latin typeface="#9Slide07 SVNAppleberry" panose="02040603050506020204" pitchFamily="18" charset="0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772146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bg2">
                    <a:lumMod val="75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bg2">
                    <a:lumMod val="75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017150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609E0D29-351D-4BD3-B476-3DB5C82E66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0" b="31654"/>
          <a:stretch/>
        </p:blipFill>
        <p:spPr>
          <a:xfrm>
            <a:off x="7757024" y="5056894"/>
            <a:ext cx="4434976" cy="1801106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26565AD2-CC47-4202-80C3-5065EED928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4"/>
          <a:stretch/>
        </p:blipFill>
        <p:spPr>
          <a:xfrm flipH="1">
            <a:off x="-1" y="0"/>
            <a:ext cx="4434976" cy="2302272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E4C4F8B0-D58C-4CBD-9538-153F8315B7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" b="14751"/>
          <a:stretch/>
        </p:blipFill>
        <p:spPr>
          <a:xfrm>
            <a:off x="-1" y="4245035"/>
            <a:ext cx="2981459" cy="2612966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8D0CFD28-07FF-459B-8CA8-4D93549F9A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92" r="6521"/>
          <a:stretch/>
        </p:blipFill>
        <p:spPr>
          <a:xfrm>
            <a:off x="7855455" y="0"/>
            <a:ext cx="4336545" cy="2043113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B6AB922C-5EAB-4AA9-B472-BD70752AD9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97" r="62643"/>
          <a:stretch/>
        </p:blipFill>
        <p:spPr>
          <a:xfrm flipH="1" flipV="1">
            <a:off x="-1" y="5606233"/>
            <a:ext cx="1106651" cy="1251765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A2801787-0F6A-4EDA-86A8-14FA8C4858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029"/>
          <a:stretch/>
        </p:blipFill>
        <p:spPr>
          <a:xfrm flipV="1">
            <a:off x="1674530" y="-1"/>
            <a:ext cx="2613856" cy="589878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07CDD6C7-3178-4729-8D00-6302B83851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1" t="44207"/>
          <a:stretch/>
        </p:blipFill>
        <p:spPr>
          <a:xfrm flipH="1" flipV="1">
            <a:off x="10672258" y="5722214"/>
            <a:ext cx="1519742" cy="1135786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E7D69D3C-C145-4327-9F2E-3901911FE6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 flipV="1">
            <a:off x="8411009" y="0"/>
            <a:ext cx="2106461" cy="1212112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FC50C517-8411-410A-AAFF-93773632358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559" y="1935501"/>
            <a:ext cx="579382" cy="664765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E09959E0-C171-448B-80A4-D632DE9046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7"/>
          <a:stretch/>
        </p:blipFill>
        <p:spPr>
          <a:xfrm>
            <a:off x="0" y="1021556"/>
            <a:ext cx="1106651" cy="11494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757391" y="7139940"/>
            <a:ext cx="1824009" cy="2002485"/>
          </a:xfrm>
          <a:prstGeom prst="rect">
            <a:avLst/>
          </a:prstGeom>
        </p:spPr>
      </p:pic>
      <p:sp>
        <p:nvSpPr>
          <p:cNvPr id="13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3189261" y="844710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576273" y="881105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200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67" b="0" dirty="0" err="1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4267" b="0" dirty="0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8125428" y="-1049867"/>
            <a:ext cx="4727615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0" dirty="0">
                <a:solidFill>
                  <a:schemeClr val="accent6">
                    <a:lumMod val="50000"/>
                  </a:schemeClr>
                </a:solidFill>
                <a:latin typeface="#9Slide07 SVNAppleberry" panose="02040603050506020204" pitchFamily="18" charset="0"/>
              </a:rPr>
              <a:t>By </a:t>
            </a:r>
            <a:r>
              <a:rPr lang="en-US" sz="2800" b="0" dirty="0" err="1">
                <a:solidFill>
                  <a:schemeClr val="accent6">
                    <a:lumMod val="50000"/>
                  </a:schemeClr>
                </a:solidFill>
                <a:latin typeface="#9Slide07 SVNAppleberry" panose="02040603050506020204" pitchFamily="18" charset="0"/>
              </a:rPr>
              <a:t>Phước</a:t>
            </a:r>
            <a:r>
              <a:rPr lang="en-US" sz="2800" b="0" baseline="0" dirty="0">
                <a:solidFill>
                  <a:schemeClr val="accent6">
                    <a:lumMod val="50000"/>
                  </a:schemeClr>
                </a:solidFill>
                <a:latin typeface="#9Slide07 SVNAppleberry" panose="02040603050506020204" pitchFamily="18" charset="0"/>
              </a:rPr>
              <a:t> </a:t>
            </a:r>
            <a:r>
              <a:rPr lang="en-US" sz="2800" b="0" baseline="0" dirty="0" err="1">
                <a:solidFill>
                  <a:schemeClr val="accent6">
                    <a:lumMod val="50000"/>
                  </a:schemeClr>
                </a:solidFill>
                <a:latin typeface="#9Slide07 SVNAppleberry" panose="02040603050506020204" pitchFamily="18" charset="0"/>
              </a:rPr>
              <a:t>Trang</a:t>
            </a:r>
            <a:endParaRPr lang="en-US" sz="2800" b="0" dirty="0">
              <a:solidFill>
                <a:schemeClr val="accent6">
                  <a:lumMod val="50000"/>
                </a:schemeClr>
              </a:solidFill>
              <a:latin typeface="#9Slide07 SVNAppleberry" panose="02040603050506020204" pitchFamily="18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772146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bg2">
                    <a:lumMod val="75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bg2">
                    <a:lumMod val="75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40169632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B8D8A075-A84F-4266-871F-A67DD5064B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6" b="8634"/>
          <a:stretch/>
        </p:blipFill>
        <p:spPr>
          <a:xfrm>
            <a:off x="9385300" y="5407072"/>
            <a:ext cx="2806700" cy="1450927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42C8DAB1-8A97-4B4F-98F9-7549EE2841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11" y="391753"/>
            <a:ext cx="2239693" cy="907287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C287693B-4482-4FD3-AB49-0A63D541DA1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8623">
            <a:off x="427093" y="1335972"/>
            <a:ext cx="669564" cy="696029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F4451114-F900-47F0-AE2C-AD4D5AA270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02" r="38742"/>
          <a:stretch/>
        </p:blipFill>
        <p:spPr>
          <a:xfrm>
            <a:off x="10377303" y="0"/>
            <a:ext cx="1814697" cy="106524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D8A236AD-3166-43F4-A728-93AC7AF6A7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609"/>
          <a:stretch/>
        </p:blipFill>
        <p:spPr>
          <a:xfrm>
            <a:off x="8452893" y="6059177"/>
            <a:ext cx="2106461" cy="83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6374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그림 46">
            <a:extLst>
              <a:ext uri="{FF2B5EF4-FFF2-40B4-BE49-F238E27FC236}">
                <a16:creationId xmlns:a16="http://schemas.microsoft.com/office/drawing/2014/main" id="{8FF6FBCC-0AB0-462E-86FA-87A022B8BB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14" b="13066"/>
          <a:stretch/>
        </p:blipFill>
        <p:spPr>
          <a:xfrm>
            <a:off x="9677400" y="4828912"/>
            <a:ext cx="2514600" cy="2029088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E98CE83F-00E5-4313-B962-266B0B721A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90" y="4699000"/>
            <a:ext cx="1233029" cy="2159000"/>
          </a:xfrm>
          <a:prstGeom prst="rect">
            <a:avLst/>
          </a:prstGeom>
        </p:spPr>
      </p:pic>
      <p:pic>
        <p:nvPicPr>
          <p:cNvPr id="62" name="그림 61">
            <a:extLst>
              <a:ext uri="{FF2B5EF4-FFF2-40B4-BE49-F238E27FC236}">
                <a16:creationId xmlns:a16="http://schemas.microsoft.com/office/drawing/2014/main" id="{AF7744B0-0BF4-4A05-9C62-67225F389D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693" y="5992540"/>
            <a:ext cx="770106" cy="745352"/>
          </a:xfrm>
          <a:prstGeom prst="rect">
            <a:avLst/>
          </a:prstGeom>
        </p:spPr>
      </p:pic>
      <p:pic>
        <p:nvPicPr>
          <p:cNvPr id="67" name="그림 66">
            <a:extLst>
              <a:ext uri="{FF2B5EF4-FFF2-40B4-BE49-F238E27FC236}">
                <a16:creationId xmlns:a16="http://schemas.microsoft.com/office/drawing/2014/main" id="{3128F160-49B9-447A-8A9C-04EEDE7B79E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729" y="207881"/>
            <a:ext cx="1112601" cy="1101549"/>
          </a:xfrm>
          <a:prstGeom prst="rect">
            <a:avLst/>
          </a:prstGeom>
        </p:spPr>
      </p:pic>
      <p:pic>
        <p:nvPicPr>
          <p:cNvPr id="69" name="그림 68">
            <a:extLst>
              <a:ext uri="{FF2B5EF4-FFF2-40B4-BE49-F238E27FC236}">
                <a16:creationId xmlns:a16="http://schemas.microsoft.com/office/drawing/2014/main" id="{86F5C21A-3684-4937-B1C2-986DAAA96A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427" b="32942"/>
          <a:stretch/>
        </p:blipFill>
        <p:spPr>
          <a:xfrm>
            <a:off x="11157625" y="5620721"/>
            <a:ext cx="1034375" cy="1237280"/>
          </a:xfrm>
          <a:prstGeom prst="rect">
            <a:avLst/>
          </a:prstGeom>
        </p:spPr>
      </p:pic>
      <p:pic>
        <p:nvPicPr>
          <p:cNvPr id="70" name="그림 69">
            <a:extLst>
              <a:ext uri="{FF2B5EF4-FFF2-40B4-BE49-F238E27FC236}">
                <a16:creationId xmlns:a16="http://schemas.microsoft.com/office/drawing/2014/main" id="{DCF6BA6E-1BA4-4402-9685-9988190DAE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28" t="17376"/>
          <a:stretch/>
        </p:blipFill>
        <p:spPr>
          <a:xfrm>
            <a:off x="0" y="-1"/>
            <a:ext cx="1277648" cy="168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975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73DD989-B404-47B3-8E76-A410E4DD5A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81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그림 46">
            <a:extLst>
              <a:ext uri="{FF2B5EF4-FFF2-40B4-BE49-F238E27FC236}">
                <a16:creationId xmlns:a16="http://schemas.microsoft.com/office/drawing/2014/main" id="{8FF6FBCC-0AB0-462E-86FA-87A022B8BB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14" b="13066"/>
          <a:stretch/>
        </p:blipFill>
        <p:spPr>
          <a:xfrm>
            <a:off x="9677400" y="4828912"/>
            <a:ext cx="2514600" cy="2029088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E98CE83F-00E5-4313-B962-266B0B721A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90" y="4699000"/>
            <a:ext cx="1233029" cy="2159000"/>
          </a:xfrm>
          <a:prstGeom prst="rect">
            <a:avLst/>
          </a:prstGeom>
        </p:spPr>
      </p:pic>
      <p:pic>
        <p:nvPicPr>
          <p:cNvPr id="62" name="그림 61">
            <a:extLst>
              <a:ext uri="{FF2B5EF4-FFF2-40B4-BE49-F238E27FC236}">
                <a16:creationId xmlns:a16="http://schemas.microsoft.com/office/drawing/2014/main" id="{AF7744B0-0BF4-4A05-9C62-67225F389D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693" y="5992540"/>
            <a:ext cx="770106" cy="745352"/>
          </a:xfrm>
          <a:prstGeom prst="rect">
            <a:avLst/>
          </a:prstGeom>
        </p:spPr>
      </p:pic>
      <p:pic>
        <p:nvPicPr>
          <p:cNvPr id="67" name="그림 66">
            <a:extLst>
              <a:ext uri="{FF2B5EF4-FFF2-40B4-BE49-F238E27FC236}">
                <a16:creationId xmlns:a16="http://schemas.microsoft.com/office/drawing/2014/main" id="{3128F160-49B9-447A-8A9C-04EEDE7B79E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729" y="207881"/>
            <a:ext cx="1112601" cy="1101549"/>
          </a:xfrm>
          <a:prstGeom prst="rect">
            <a:avLst/>
          </a:prstGeom>
        </p:spPr>
      </p:pic>
      <p:pic>
        <p:nvPicPr>
          <p:cNvPr id="69" name="그림 68">
            <a:extLst>
              <a:ext uri="{FF2B5EF4-FFF2-40B4-BE49-F238E27FC236}">
                <a16:creationId xmlns:a16="http://schemas.microsoft.com/office/drawing/2014/main" id="{86F5C21A-3684-4937-B1C2-986DAAA96A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427" b="32942"/>
          <a:stretch/>
        </p:blipFill>
        <p:spPr>
          <a:xfrm>
            <a:off x="11157625" y="5620721"/>
            <a:ext cx="1034375" cy="1237280"/>
          </a:xfrm>
          <a:prstGeom prst="rect">
            <a:avLst/>
          </a:prstGeom>
        </p:spPr>
      </p:pic>
      <p:pic>
        <p:nvPicPr>
          <p:cNvPr id="70" name="그림 69">
            <a:extLst>
              <a:ext uri="{FF2B5EF4-FFF2-40B4-BE49-F238E27FC236}">
                <a16:creationId xmlns:a16="http://schemas.microsoft.com/office/drawing/2014/main" id="{DCF6BA6E-1BA4-4402-9685-9988190DAE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28" t="17376"/>
          <a:stretch/>
        </p:blipFill>
        <p:spPr>
          <a:xfrm>
            <a:off x="0" y="-1"/>
            <a:ext cx="1277648" cy="168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411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2FE7FC2D-F735-4B49-B0C4-49EA82AA41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6"/>
          <a:stretch/>
        </p:blipFill>
        <p:spPr>
          <a:xfrm>
            <a:off x="0" y="1936631"/>
            <a:ext cx="1293252" cy="2424224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47B8F656-09D2-4121-BD91-F2B4495381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0" b="13622"/>
          <a:stretch/>
        </p:blipFill>
        <p:spPr>
          <a:xfrm>
            <a:off x="0" y="4744371"/>
            <a:ext cx="4533796" cy="2113629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69F10CAA-7421-437D-A19A-C89149DFE5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9"/>
          <a:stretch/>
        </p:blipFill>
        <p:spPr>
          <a:xfrm rot="5400000">
            <a:off x="10879062" y="19816"/>
            <a:ext cx="1332754" cy="1293122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0F51EBF9-92AE-4025-BE2E-A498257B1A7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339" y="1382537"/>
            <a:ext cx="858397" cy="515775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A3148E89-B888-49A1-9948-0FC18172F3A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599" y="259283"/>
            <a:ext cx="836293" cy="814188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-2733862" y="-1049867"/>
            <a:ext cx="15586905" cy="10648318"/>
            <a:chOff x="-2733862" y="-1049867"/>
            <a:chExt cx="15586905" cy="1064831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0ECB967-163D-97A1-9542-86B164988CD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142"/>
            <a:stretch/>
          </p:blipFill>
          <p:spPr>
            <a:xfrm>
              <a:off x="1757391" y="7139940"/>
              <a:ext cx="1824009" cy="2002485"/>
            </a:xfrm>
            <a:prstGeom prst="rect">
              <a:avLst/>
            </a:prstGeom>
          </p:spPr>
        </p:pic>
        <p:sp>
          <p:nvSpPr>
            <p:cNvPr id="9" name="TextBox 3">
              <a:extLst>
                <a:ext uri="{FF2B5EF4-FFF2-40B4-BE49-F238E27FC236}">
                  <a16:creationId xmlns:a16="http://schemas.microsoft.com/office/drawing/2014/main" id="{29EA2F57-C96A-966D-50AE-CA599802F3D7}"/>
                </a:ext>
              </a:extLst>
            </p:cNvPr>
            <p:cNvSpPr txBox="1"/>
            <p:nvPr userDrawn="1"/>
          </p:nvSpPr>
          <p:spPr>
            <a:xfrm>
              <a:off x="3189261" y="8447108"/>
              <a:ext cx="6228184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800" b="1" dirty="0">
                  <a:solidFill>
                    <a:srgbClr val="2C9430"/>
                  </a:solidFill>
                  <a:latin typeface="SVN-Newton" panose="02040603050506020204" pitchFamily="18" charset="0"/>
                  <a:cs typeface="Times New Roman" panose="02020603050405020304" pitchFamily="18" charset="0"/>
                </a:rPr>
                <a:t>MĂNG NON – TÀI LIỆU TIỂU HỌC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Mời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truy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cập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MĂNG NON- TÀI LIỆU TIỂU HỌC | Facebook</a:t>
              </a:r>
              <a:endParaRPr lang="en-US" sz="1800" dirty="0">
                <a:solidFill>
                  <a:srgbClr val="FF0066"/>
                </a:solidFill>
                <a:latin typeface="SVN-Newton" panose="020406030505060202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1800" b="1" dirty="0">
                  <a:solidFill>
                    <a:srgbClr val="0D4370"/>
                  </a:solidFill>
                  <a:latin typeface="SVN-Newton" panose="02040603050506020204" pitchFamily="18" charset="0"/>
                  <a:cs typeface="Times New Roman" panose="02020603050405020304" pitchFamily="18" charset="0"/>
                </a:rPr>
                <a:t>SĐT ZALO : </a:t>
              </a:r>
              <a:r>
                <a:rPr lang="en-US" sz="1800" b="1" u="sng" dirty="0">
                  <a:solidFill>
                    <a:srgbClr val="0D4370"/>
                  </a:solidFill>
                  <a:latin typeface="SVN-Newton" panose="02040603050506020204" pitchFamily="18" charset="0"/>
                </a:rPr>
                <a:t>0382348780</a:t>
              </a:r>
              <a:r>
                <a:rPr lang="en-US" sz="1800" b="1" dirty="0">
                  <a:solidFill>
                    <a:srgbClr val="0D4370"/>
                  </a:solidFill>
                  <a:latin typeface="SVN-Newton" panose="02040603050506020204" pitchFamily="18" charset="0"/>
                </a:rPr>
                <a:t> - </a:t>
              </a:r>
              <a:r>
                <a:rPr lang="en-US" sz="1800" b="1" u="sng" dirty="0">
                  <a:solidFill>
                    <a:srgbClr val="0D4370"/>
                  </a:solidFill>
                  <a:latin typeface="SVN-Newton" panose="02040603050506020204" pitchFamily="18" charset="0"/>
                </a:rPr>
                <a:t>0984848929</a:t>
              </a:r>
              <a:endPara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C2819393-8A5D-E722-6425-C1F457F21F4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576273" y="8811051"/>
              <a:ext cx="2186247" cy="78740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200" b="0" dirty="0" err="1">
                  <a:solidFill>
                    <a:srgbClr val="2C9430"/>
                  </a:solidFill>
                  <a:latin typeface="#9Slide07 HoneyCream" pitchFamily="2" charset="0"/>
                </a:rPr>
                <a:t>Măng</a:t>
              </a:r>
              <a:r>
                <a:rPr lang="en-US" sz="3200" b="0" dirty="0">
                  <a:solidFill>
                    <a:srgbClr val="2C9430"/>
                  </a:solidFill>
                  <a:latin typeface="#9Slide07 HoneyCream" pitchFamily="2" charset="0"/>
                </a:rPr>
                <a:t> Non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C5E0FEB-D52F-480D-A70B-D86272B798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325"/>
            <a:stretch/>
          </p:blipFill>
          <p:spPr>
            <a:xfrm>
              <a:off x="-2733862" y="-834460"/>
              <a:ext cx="3167916" cy="3268627"/>
            </a:xfrm>
            <a:prstGeom prst="rect">
              <a:avLst/>
            </a:prstGeom>
          </p:spPr>
        </p:pic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134C9EFF-C59B-47AD-BC67-24488957F3E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2607403" y="2254251"/>
              <a:ext cx="2914996" cy="1049867"/>
            </a:xfrm>
            <a:prstGeom prst="rect">
              <a:avLst/>
            </a:prstGeom>
          </p:spPr>
          <p:txBody>
            <a:bodyPr vert="horz" lIns="121920" tIns="60960" rIns="121920" bIns="6096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267" b="0" dirty="0" err="1">
                  <a:solidFill>
                    <a:schemeClr val="accent6">
                      <a:lumMod val="75000"/>
                    </a:schemeClr>
                  </a:solidFill>
                  <a:latin typeface="#9Slide07 HoneyCream" pitchFamily="2" charset="0"/>
                </a:rPr>
                <a:t>Măng</a:t>
              </a:r>
              <a:r>
                <a:rPr lang="en-US" sz="4267" b="0" dirty="0">
                  <a:solidFill>
                    <a:schemeClr val="accent6">
                      <a:lumMod val="75000"/>
                    </a:schemeClr>
                  </a:solidFill>
                  <a:latin typeface="#9Slide07 HoneyCream" pitchFamily="2" charset="0"/>
                </a:rPr>
                <a:t> Non</a:t>
              </a:r>
            </a:p>
          </p:txBody>
        </p:sp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6108D78E-8090-455C-81F2-F57D8860EAC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25428" y="-1049867"/>
              <a:ext cx="4727615" cy="1049867"/>
            </a:xfrm>
            <a:prstGeom prst="rect">
              <a:avLst/>
            </a:prstGeom>
          </p:spPr>
          <p:txBody>
            <a:bodyPr vert="horz" lIns="121920" tIns="60960" rIns="121920" bIns="6096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b="0" dirty="0">
                  <a:solidFill>
                    <a:schemeClr val="accent6">
                      <a:lumMod val="50000"/>
                    </a:schemeClr>
                  </a:solidFill>
                  <a:latin typeface="#9Slide07 SVNAppleberry" panose="02040603050506020204" pitchFamily="18" charset="0"/>
                </a:rPr>
                <a:t>By </a:t>
              </a:r>
              <a:r>
                <a:rPr lang="en-US" sz="2800" b="0" dirty="0" err="1">
                  <a:solidFill>
                    <a:schemeClr val="accent6">
                      <a:lumMod val="50000"/>
                    </a:schemeClr>
                  </a:solidFill>
                  <a:latin typeface="#9Slide07 SVNAppleberry" panose="02040603050506020204" pitchFamily="18" charset="0"/>
                </a:rPr>
                <a:t>Phước</a:t>
              </a:r>
              <a:r>
                <a:rPr lang="en-US" sz="2800" b="0" baseline="0" dirty="0">
                  <a:solidFill>
                    <a:schemeClr val="accent6">
                      <a:lumMod val="50000"/>
                    </a:schemeClr>
                  </a:solidFill>
                  <a:latin typeface="#9Slide07 SVNAppleberry" panose="02040603050506020204" pitchFamily="18" charset="0"/>
                </a:rPr>
                <a:t> </a:t>
              </a:r>
              <a:r>
                <a:rPr lang="en-US" sz="2800" b="0" baseline="0" dirty="0" err="1">
                  <a:solidFill>
                    <a:schemeClr val="accent6">
                      <a:lumMod val="50000"/>
                    </a:schemeClr>
                  </a:solidFill>
                  <a:latin typeface="#9Slide07 SVNAppleberry" panose="02040603050506020204" pitchFamily="18" charset="0"/>
                </a:rPr>
                <a:t>Trang</a:t>
              </a:r>
              <a:endParaRPr lang="en-US" sz="2800" b="0" dirty="0">
                <a:solidFill>
                  <a:schemeClr val="accent6">
                    <a:lumMod val="50000"/>
                  </a:schemeClr>
                </a:solidFill>
                <a:latin typeface="#9Slide07 SVNAppleberry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36995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2FE7FC2D-F735-4B49-B0C4-49EA82AA41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6"/>
          <a:stretch/>
        </p:blipFill>
        <p:spPr>
          <a:xfrm>
            <a:off x="0" y="1936631"/>
            <a:ext cx="1293252" cy="2424224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47B8F656-09D2-4121-BD91-F2B4495381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0" b="13622"/>
          <a:stretch/>
        </p:blipFill>
        <p:spPr>
          <a:xfrm>
            <a:off x="0" y="4744371"/>
            <a:ext cx="4533796" cy="2113629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69F10CAA-7421-437D-A19A-C89149DFE5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9"/>
          <a:stretch/>
        </p:blipFill>
        <p:spPr>
          <a:xfrm rot="5400000">
            <a:off x="10879062" y="19816"/>
            <a:ext cx="1332754" cy="1293122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0F51EBF9-92AE-4025-BE2E-A498257B1A7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339" y="1382537"/>
            <a:ext cx="858397" cy="515775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A3148E89-B888-49A1-9948-0FC18172F3A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599" y="259283"/>
            <a:ext cx="836293" cy="814188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-2733862" y="-1049867"/>
            <a:ext cx="15586905" cy="10648318"/>
            <a:chOff x="-2733862" y="-1049867"/>
            <a:chExt cx="15586905" cy="1064831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0ECB967-163D-97A1-9542-86B164988CD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142"/>
            <a:stretch/>
          </p:blipFill>
          <p:spPr>
            <a:xfrm>
              <a:off x="1757391" y="7139940"/>
              <a:ext cx="1824009" cy="2002485"/>
            </a:xfrm>
            <a:prstGeom prst="rect">
              <a:avLst/>
            </a:prstGeom>
          </p:spPr>
        </p:pic>
        <p:sp>
          <p:nvSpPr>
            <p:cNvPr id="9" name="TextBox 3">
              <a:extLst>
                <a:ext uri="{FF2B5EF4-FFF2-40B4-BE49-F238E27FC236}">
                  <a16:creationId xmlns:a16="http://schemas.microsoft.com/office/drawing/2014/main" id="{29EA2F57-C96A-966D-50AE-CA599802F3D7}"/>
                </a:ext>
              </a:extLst>
            </p:cNvPr>
            <p:cNvSpPr txBox="1"/>
            <p:nvPr userDrawn="1"/>
          </p:nvSpPr>
          <p:spPr>
            <a:xfrm>
              <a:off x="3189261" y="8447108"/>
              <a:ext cx="6228184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800" b="1" dirty="0">
                  <a:solidFill>
                    <a:srgbClr val="2C9430"/>
                  </a:solidFill>
                  <a:latin typeface="SVN-Newton" panose="02040603050506020204" pitchFamily="18" charset="0"/>
                  <a:cs typeface="Times New Roman" panose="02020603050405020304" pitchFamily="18" charset="0"/>
                </a:rPr>
                <a:t>MĂNG NON – TÀI LIỆU TIỂU HỌC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Mời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truy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cập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MĂNG NON- TÀI LIỆU TIỂU HỌC | Facebook</a:t>
              </a:r>
              <a:endParaRPr lang="en-US" sz="1800" dirty="0">
                <a:solidFill>
                  <a:srgbClr val="FF0066"/>
                </a:solidFill>
                <a:latin typeface="SVN-Newton" panose="020406030505060202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1800" b="1" dirty="0">
                  <a:solidFill>
                    <a:srgbClr val="0D4370"/>
                  </a:solidFill>
                  <a:latin typeface="SVN-Newton" panose="02040603050506020204" pitchFamily="18" charset="0"/>
                  <a:cs typeface="Times New Roman" panose="02020603050405020304" pitchFamily="18" charset="0"/>
                </a:rPr>
                <a:t>SĐT ZALO : </a:t>
              </a:r>
              <a:r>
                <a:rPr lang="en-US" sz="1800" b="1" u="sng" dirty="0">
                  <a:solidFill>
                    <a:srgbClr val="0D4370"/>
                  </a:solidFill>
                  <a:latin typeface="SVN-Newton" panose="02040603050506020204" pitchFamily="18" charset="0"/>
                </a:rPr>
                <a:t>0382348780</a:t>
              </a:r>
              <a:r>
                <a:rPr lang="en-US" sz="1800" b="1" dirty="0">
                  <a:solidFill>
                    <a:srgbClr val="0D4370"/>
                  </a:solidFill>
                  <a:latin typeface="SVN-Newton" panose="02040603050506020204" pitchFamily="18" charset="0"/>
                </a:rPr>
                <a:t> - </a:t>
              </a:r>
              <a:r>
                <a:rPr lang="en-US" sz="1800" b="1" u="sng" dirty="0">
                  <a:solidFill>
                    <a:srgbClr val="0D4370"/>
                  </a:solidFill>
                  <a:latin typeface="SVN-Newton" panose="02040603050506020204" pitchFamily="18" charset="0"/>
                </a:rPr>
                <a:t>0984848929</a:t>
              </a:r>
              <a:endPara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C2819393-8A5D-E722-6425-C1F457F21F4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576273" y="8811051"/>
              <a:ext cx="2186247" cy="78740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200" b="0" dirty="0" err="1">
                  <a:solidFill>
                    <a:srgbClr val="2C9430"/>
                  </a:solidFill>
                  <a:latin typeface="#9Slide07 HoneyCream" pitchFamily="2" charset="0"/>
                </a:rPr>
                <a:t>Măng</a:t>
              </a:r>
              <a:r>
                <a:rPr lang="en-US" sz="3200" b="0" dirty="0">
                  <a:solidFill>
                    <a:srgbClr val="2C9430"/>
                  </a:solidFill>
                  <a:latin typeface="#9Slide07 HoneyCream" pitchFamily="2" charset="0"/>
                </a:rPr>
                <a:t> Non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C5E0FEB-D52F-480D-A70B-D86272B798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325"/>
            <a:stretch/>
          </p:blipFill>
          <p:spPr>
            <a:xfrm>
              <a:off x="-2733862" y="-834460"/>
              <a:ext cx="3167916" cy="3268627"/>
            </a:xfrm>
            <a:prstGeom prst="rect">
              <a:avLst/>
            </a:prstGeom>
          </p:spPr>
        </p:pic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134C9EFF-C59B-47AD-BC67-24488957F3E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2607403" y="2254251"/>
              <a:ext cx="2914996" cy="1049867"/>
            </a:xfrm>
            <a:prstGeom prst="rect">
              <a:avLst/>
            </a:prstGeom>
          </p:spPr>
          <p:txBody>
            <a:bodyPr vert="horz" lIns="121920" tIns="60960" rIns="121920" bIns="6096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267" b="0" dirty="0" err="1">
                  <a:solidFill>
                    <a:schemeClr val="accent6">
                      <a:lumMod val="75000"/>
                    </a:schemeClr>
                  </a:solidFill>
                  <a:latin typeface="#9Slide07 HoneyCream" pitchFamily="2" charset="0"/>
                </a:rPr>
                <a:t>Măng</a:t>
              </a:r>
              <a:r>
                <a:rPr lang="en-US" sz="4267" b="0" dirty="0">
                  <a:solidFill>
                    <a:schemeClr val="accent6">
                      <a:lumMod val="75000"/>
                    </a:schemeClr>
                  </a:solidFill>
                  <a:latin typeface="#9Slide07 HoneyCream" pitchFamily="2" charset="0"/>
                </a:rPr>
                <a:t> Non</a:t>
              </a:r>
            </a:p>
          </p:txBody>
        </p:sp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6108D78E-8090-455C-81F2-F57D8860EAC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25428" y="-1049867"/>
              <a:ext cx="4727615" cy="1049867"/>
            </a:xfrm>
            <a:prstGeom prst="rect">
              <a:avLst/>
            </a:prstGeom>
          </p:spPr>
          <p:txBody>
            <a:bodyPr vert="horz" lIns="121920" tIns="60960" rIns="121920" bIns="6096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b="0" dirty="0">
                  <a:solidFill>
                    <a:schemeClr val="accent6">
                      <a:lumMod val="50000"/>
                    </a:schemeClr>
                  </a:solidFill>
                  <a:latin typeface="#9Slide07 SVNAppleberry" panose="02040603050506020204" pitchFamily="18" charset="0"/>
                </a:rPr>
                <a:t>By </a:t>
              </a:r>
              <a:r>
                <a:rPr lang="en-US" sz="2800" b="0" dirty="0" err="1">
                  <a:solidFill>
                    <a:schemeClr val="accent6">
                      <a:lumMod val="50000"/>
                    </a:schemeClr>
                  </a:solidFill>
                  <a:latin typeface="#9Slide07 SVNAppleberry" panose="02040603050506020204" pitchFamily="18" charset="0"/>
                </a:rPr>
                <a:t>Phước</a:t>
              </a:r>
              <a:r>
                <a:rPr lang="en-US" sz="2800" b="0" baseline="0" dirty="0">
                  <a:solidFill>
                    <a:schemeClr val="accent6">
                      <a:lumMod val="50000"/>
                    </a:schemeClr>
                  </a:solidFill>
                  <a:latin typeface="#9Slide07 SVNAppleberry" panose="02040603050506020204" pitchFamily="18" charset="0"/>
                </a:rPr>
                <a:t> </a:t>
              </a:r>
              <a:r>
                <a:rPr lang="en-US" sz="2800" b="0" baseline="0" dirty="0" err="1">
                  <a:solidFill>
                    <a:schemeClr val="accent6">
                      <a:lumMod val="50000"/>
                    </a:schemeClr>
                  </a:solidFill>
                  <a:latin typeface="#9Slide07 SVNAppleberry" panose="02040603050506020204" pitchFamily="18" charset="0"/>
                </a:rPr>
                <a:t>Trang</a:t>
              </a:r>
              <a:endParaRPr lang="en-US" sz="2800" b="0" dirty="0">
                <a:solidFill>
                  <a:schemeClr val="accent6">
                    <a:lumMod val="50000"/>
                  </a:schemeClr>
                </a:solidFill>
                <a:latin typeface="#9Slide07 SVNAppleberry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5655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367C96CE-6CCC-4777-B09D-629C9D29F4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02" b="50220"/>
          <a:stretch/>
        </p:blipFill>
        <p:spPr>
          <a:xfrm flipH="1" flipV="1">
            <a:off x="0" y="-1"/>
            <a:ext cx="1523822" cy="91849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AF11DF88-CDC7-482C-8EC1-2124E02A89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48212"/>
          <a:stretch/>
        </p:blipFill>
        <p:spPr>
          <a:xfrm flipV="1">
            <a:off x="10657834" y="5305061"/>
            <a:ext cx="1534166" cy="1552939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FF5D4AC4-8AE7-4015-8A04-86BC988D09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" b="16366"/>
          <a:stretch/>
        </p:blipFill>
        <p:spPr>
          <a:xfrm>
            <a:off x="1" y="5227349"/>
            <a:ext cx="3276600" cy="1630651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BEB727D0-DB3B-45D1-8BE3-2779355716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4" r="13081"/>
          <a:stretch/>
        </p:blipFill>
        <p:spPr>
          <a:xfrm>
            <a:off x="10312403" y="0"/>
            <a:ext cx="1879597" cy="171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263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367C96CE-6CCC-4777-B09D-629C9D29F4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02" b="50220"/>
          <a:stretch/>
        </p:blipFill>
        <p:spPr>
          <a:xfrm flipH="1" flipV="1">
            <a:off x="0" y="-1"/>
            <a:ext cx="1523822" cy="91849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AF11DF88-CDC7-482C-8EC1-2124E02A89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48212"/>
          <a:stretch/>
        </p:blipFill>
        <p:spPr>
          <a:xfrm flipV="1">
            <a:off x="10657834" y="5305061"/>
            <a:ext cx="1534166" cy="1552939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FF5D4AC4-8AE7-4015-8A04-86BC988D09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" b="16366"/>
          <a:stretch/>
        </p:blipFill>
        <p:spPr>
          <a:xfrm>
            <a:off x="1" y="5227349"/>
            <a:ext cx="3276600" cy="1630651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BEB727D0-DB3B-45D1-8BE3-2779355716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4" r="13081"/>
          <a:stretch/>
        </p:blipFill>
        <p:spPr>
          <a:xfrm>
            <a:off x="10312403" y="0"/>
            <a:ext cx="1879597" cy="171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203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6A889A32-578F-4D83-AB1F-F0F3686078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03" b="8340"/>
          <a:stretch/>
        </p:blipFill>
        <p:spPr>
          <a:xfrm flipH="1">
            <a:off x="0" y="4594861"/>
            <a:ext cx="2593394" cy="2263139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9C857315-440E-4E8D-9DB7-554F52EE5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9" t="4143"/>
          <a:stretch/>
        </p:blipFill>
        <p:spPr>
          <a:xfrm flipH="1">
            <a:off x="8540884" y="0"/>
            <a:ext cx="3651115" cy="1983709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397C7126-A565-4E55-A5DD-E273CA1A298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1270135" y="1612940"/>
            <a:ext cx="540995" cy="535621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F37CEDF6-E8EA-406C-8061-BCBD619192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09"/>
          <a:stretch/>
        </p:blipFill>
        <p:spPr>
          <a:xfrm rot="16200000" flipH="1">
            <a:off x="10552125" y="3549859"/>
            <a:ext cx="2613856" cy="665900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879D1C3C-2A32-408F-BE6B-6D3B5648E2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18"/>
          <a:stretch/>
        </p:blipFill>
        <p:spPr>
          <a:xfrm rot="16200000" flipH="1">
            <a:off x="-535071" y="2617787"/>
            <a:ext cx="2250497" cy="118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79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AE0A8BCB-8B86-4A02-A893-F1588AE528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9" r="10155"/>
          <a:stretch/>
        </p:blipFill>
        <p:spPr>
          <a:xfrm flipH="1">
            <a:off x="0" y="0"/>
            <a:ext cx="2070100" cy="2216599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AC152DA1-B243-4118-81EA-02836E94E8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40262" y="4432632"/>
            <a:ext cx="1385155" cy="2425368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AE9C60EC-BB71-4503-8334-7E43F209136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75062" y="5844135"/>
            <a:ext cx="719901" cy="432558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50DABA76-3CBC-42DE-BD6D-F6106C0316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 flipH="1">
            <a:off x="0" y="2587557"/>
            <a:ext cx="1306928" cy="1845075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F7B34170-AE57-4A62-9601-CBB90BFE89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1"/>
          <a:stretch/>
        </p:blipFill>
        <p:spPr>
          <a:xfrm rot="5400000" flipH="1">
            <a:off x="8972715" y="4972253"/>
            <a:ext cx="1347269" cy="2424224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-2733862" y="-1049867"/>
            <a:ext cx="15586905" cy="10648318"/>
            <a:chOff x="-2733862" y="-1049867"/>
            <a:chExt cx="15586905" cy="1064831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0ECB967-163D-97A1-9542-86B164988CD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142"/>
            <a:stretch/>
          </p:blipFill>
          <p:spPr>
            <a:xfrm>
              <a:off x="1757391" y="7139940"/>
              <a:ext cx="1824009" cy="2002485"/>
            </a:xfrm>
            <a:prstGeom prst="rect">
              <a:avLst/>
            </a:prstGeom>
          </p:spPr>
        </p:pic>
        <p:sp>
          <p:nvSpPr>
            <p:cNvPr id="9" name="TextBox 3">
              <a:extLst>
                <a:ext uri="{FF2B5EF4-FFF2-40B4-BE49-F238E27FC236}">
                  <a16:creationId xmlns:a16="http://schemas.microsoft.com/office/drawing/2014/main" id="{29EA2F57-C96A-966D-50AE-CA599802F3D7}"/>
                </a:ext>
              </a:extLst>
            </p:cNvPr>
            <p:cNvSpPr txBox="1"/>
            <p:nvPr userDrawn="1"/>
          </p:nvSpPr>
          <p:spPr>
            <a:xfrm>
              <a:off x="3189261" y="8447108"/>
              <a:ext cx="6228184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800" b="1" dirty="0">
                  <a:solidFill>
                    <a:srgbClr val="2C9430"/>
                  </a:solidFill>
                  <a:latin typeface="SVN-Newton" panose="02040603050506020204" pitchFamily="18" charset="0"/>
                  <a:cs typeface="Times New Roman" panose="02020603050405020304" pitchFamily="18" charset="0"/>
                </a:rPr>
                <a:t>MĂNG NON – TÀI LIỆU TIỂU HỌC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Mời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truy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cập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MĂNG NON- TÀI LIỆU TIỂU HỌC | Facebook</a:t>
              </a:r>
              <a:endParaRPr lang="en-US" sz="1800" dirty="0">
                <a:solidFill>
                  <a:srgbClr val="FF0066"/>
                </a:solidFill>
                <a:latin typeface="SVN-Newton" panose="020406030505060202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1800" b="1" dirty="0">
                  <a:solidFill>
                    <a:srgbClr val="0D4370"/>
                  </a:solidFill>
                  <a:latin typeface="SVN-Newton" panose="02040603050506020204" pitchFamily="18" charset="0"/>
                  <a:cs typeface="Times New Roman" panose="02020603050405020304" pitchFamily="18" charset="0"/>
                </a:rPr>
                <a:t>SĐT ZALO : </a:t>
              </a:r>
              <a:r>
                <a:rPr lang="en-US" sz="1800" b="1" u="sng" dirty="0">
                  <a:solidFill>
                    <a:srgbClr val="0D4370"/>
                  </a:solidFill>
                  <a:latin typeface="SVN-Newton" panose="02040603050506020204" pitchFamily="18" charset="0"/>
                </a:rPr>
                <a:t>0382348780</a:t>
              </a:r>
              <a:r>
                <a:rPr lang="en-US" sz="1800" b="1" dirty="0">
                  <a:solidFill>
                    <a:srgbClr val="0D4370"/>
                  </a:solidFill>
                  <a:latin typeface="SVN-Newton" panose="02040603050506020204" pitchFamily="18" charset="0"/>
                </a:rPr>
                <a:t> - </a:t>
              </a:r>
              <a:r>
                <a:rPr lang="en-US" sz="1800" b="1" u="sng" dirty="0">
                  <a:solidFill>
                    <a:srgbClr val="0D4370"/>
                  </a:solidFill>
                  <a:latin typeface="SVN-Newton" panose="02040603050506020204" pitchFamily="18" charset="0"/>
                </a:rPr>
                <a:t>0984848929</a:t>
              </a:r>
              <a:endPara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C2819393-8A5D-E722-6425-C1F457F21F4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576273" y="8811051"/>
              <a:ext cx="2186247" cy="78740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200" b="0" dirty="0" err="1">
                  <a:solidFill>
                    <a:srgbClr val="2C9430"/>
                  </a:solidFill>
                  <a:latin typeface="#9Slide07 HoneyCream" pitchFamily="2" charset="0"/>
                </a:rPr>
                <a:t>Măng</a:t>
              </a:r>
              <a:r>
                <a:rPr lang="en-US" sz="3200" b="0" dirty="0">
                  <a:solidFill>
                    <a:srgbClr val="2C9430"/>
                  </a:solidFill>
                  <a:latin typeface="#9Slide07 HoneyCream" pitchFamily="2" charset="0"/>
                </a:rPr>
                <a:t> Non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C5E0FEB-D52F-480D-A70B-D86272B798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325"/>
            <a:stretch/>
          </p:blipFill>
          <p:spPr>
            <a:xfrm>
              <a:off x="-2733862" y="-834460"/>
              <a:ext cx="3167916" cy="3268627"/>
            </a:xfrm>
            <a:prstGeom prst="rect">
              <a:avLst/>
            </a:prstGeom>
          </p:spPr>
        </p:pic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134C9EFF-C59B-47AD-BC67-24488957F3E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2607403" y="2254251"/>
              <a:ext cx="2914996" cy="1049867"/>
            </a:xfrm>
            <a:prstGeom prst="rect">
              <a:avLst/>
            </a:prstGeom>
          </p:spPr>
          <p:txBody>
            <a:bodyPr vert="horz" lIns="121920" tIns="60960" rIns="121920" bIns="6096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267" b="0" dirty="0" err="1">
                  <a:solidFill>
                    <a:schemeClr val="accent6">
                      <a:lumMod val="75000"/>
                    </a:schemeClr>
                  </a:solidFill>
                  <a:latin typeface="#9Slide07 HoneyCream" pitchFamily="2" charset="0"/>
                </a:rPr>
                <a:t>Măng</a:t>
              </a:r>
              <a:r>
                <a:rPr lang="en-US" sz="4267" b="0" dirty="0">
                  <a:solidFill>
                    <a:schemeClr val="accent6">
                      <a:lumMod val="75000"/>
                    </a:schemeClr>
                  </a:solidFill>
                  <a:latin typeface="#9Slide07 HoneyCream" pitchFamily="2" charset="0"/>
                </a:rPr>
                <a:t> Non</a:t>
              </a:r>
            </a:p>
          </p:txBody>
        </p:sp>
        <p:sp>
          <p:nvSpPr>
            <p:cNvPr id="15" name="Title 1">
              <a:extLst>
                <a:ext uri="{FF2B5EF4-FFF2-40B4-BE49-F238E27FC236}">
                  <a16:creationId xmlns:a16="http://schemas.microsoft.com/office/drawing/2014/main" id="{6108D78E-8090-455C-81F2-F57D8860EAC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25428" y="-1049867"/>
              <a:ext cx="4727615" cy="1049867"/>
            </a:xfrm>
            <a:prstGeom prst="rect">
              <a:avLst/>
            </a:prstGeom>
          </p:spPr>
          <p:txBody>
            <a:bodyPr vert="horz" lIns="121920" tIns="60960" rIns="121920" bIns="6096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b="0" dirty="0">
                  <a:solidFill>
                    <a:schemeClr val="accent6">
                      <a:lumMod val="50000"/>
                    </a:schemeClr>
                  </a:solidFill>
                  <a:latin typeface="#9Slide07 SVNAppleberry" panose="02040603050506020204" pitchFamily="18" charset="0"/>
                </a:rPr>
                <a:t>By </a:t>
              </a:r>
              <a:r>
                <a:rPr lang="en-US" sz="2800" b="0" dirty="0" err="1">
                  <a:solidFill>
                    <a:schemeClr val="accent6">
                      <a:lumMod val="50000"/>
                    </a:schemeClr>
                  </a:solidFill>
                  <a:latin typeface="#9Slide07 SVNAppleberry" panose="02040603050506020204" pitchFamily="18" charset="0"/>
                </a:rPr>
                <a:t>Phước</a:t>
              </a:r>
              <a:r>
                <a:rPr lang="en-US" sz="2800" b="0" baseline="0" dirty="0">
                  <a:solidFill>
                    <a:schemeClr val="accent6">
                      <a:lumMod val="50000"/>
                    </a:schemeClr>
                  </a:solidFill>
                  <a:latin typeface="#9Slide07 SVNAppleberry" panose="02040603050506020204" pitchFamily="18" charset="0"/>
                </a:rPr>
                <a:t> </a:t>
              </a:r>
              <a:r>
                <a:rPr lang="en-US" sz="2800" b="0" baseline="0" dirty="0" err="1">
                  <a:solidFill>
                    <a:schemeClr val="accent6">
                      <a:lumMod val="50000"/>
                    </a:schemeClr>
                  </a:solidFill>
                  <a:latin typeface="#9Slide07 SVNAppleberry" panose="02040603050506020204" pitchFamily="18" charset="0"/>
                </a:rPr>
                <a:t>Trang</a:t>
              </a:r>
              <a:endParaRPr lang="en-US" sz="2800" b="0" dirty="0">
                <a:solidFill>
                  <a:schemeClr val="accent6">
                    <a:lumMod val="50000"/>
                  </a:schemeClr>
                </a:solidFill>
                <a:latin typeface="#9Slide07 SVNAppleberry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507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75E0583E-EA12-4B1C-A74F-7EF2753897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81"/>
          <a:stretch/>
        </p:blipFill>
        <p:spPr>
          <a:xfrm>
            <a:off x="10550291" y="3571403"/>
            <a:ext cx="1641710" cy="3105877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AC9A2DA4-D03C-4A35-93C5-99C3C24DB9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87" b="36918"/>
          <a:stretch/>
        </p:blipFill>
        <p:spPr>
          <a:xfrm flipH="1">
            <a:off x="-2" y="5698136"/>
            <a:ext cx="3111501" cy="1159864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9D14DAF5-FEA1-4270-A44A-52FD6BB3BCD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98168" y="91556"/>
            <a:ext cx="3117808" cy="1263007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D3C1DB1A-0BDE-490D-B975-3EA40E8DB6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6" t="35892"/>
          <a:stretch/>
        </p:blipFill>
        <p:spPr>
          <a:xfrm rot="16200000" flipH="1">
            <a:off x="-94680" y="94680"/>
            <a:ext cx="1494423" cy="13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5677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extLst>
              <a:ext uri="{FF2B5EF4-FFF2-40B4-BE49-F238E27FC236}">
                <a16:creationId xmlns:a16="http://schemas.microsoft.com/office/drawing/2014/main" id="{E260803A-4C9D-4D79-AAF8-B0CA06EC5E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06"/>
          <a:stretch/>
        </p:blipFill>
        <p:spPr>
          <a:xfrm flipH="1">
            <a:off x="8862102" y="0"/>
            <a:ext cx="3376376" cy="151438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E37EFE52-A350-4C39-ADCF-0496418CF7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4823" y="5795767"/>
            <a:ext cx="1075760" cy="961553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F5C5FE28-0174-4643-8D94-D4FE31F36E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9083" y="4983511"/>
            <a:ext cx="434725" cy="711033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56E5E9DC-584F-4FB7-83D8-CF753AAD148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8530" y="5604545"/>
            <a:ext cx="836293" cy="814188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86F9ED20-4259-4694-8CC1-2860217B3F3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5340" y="4582770"/>
            <a:ext cx="873134" cy="1388909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016567B3-C020-4F53-9BF6-2E0F38E9BA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42" r="60155"/>
          <a:stretch/>
        </p:blipFill>
        <p:spPr>
          <a:xfrm flipH="1">
            <a:off x="-1" y="-5476"/>
            <a:ext cx="1180354" cy="1936764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2F68069D-71AF-4526-B211-2924AE4724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3" b="40594"/>
          <a:stretch/>
        </p:blipFill>
        <p:spPr>
          <a:xfrm flipH="1">
            <a:off x="10660238" y="5417878"/>
            <a:ext cx="1531761" cy="144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0289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42C8DAB1-8A97-4B4F-98F9-7549EE2841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399" y="137752"/>
            <a:ext cx="3117808" cy="1263007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C287693B-4482-4FD3-AB49-0A63D541DA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8623">
            <a:off x="10821620" y="1708964"/>
            <a:ext cx="932080" cy="968921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F4451114-F900-47F0-AE2C-AD4D5AA270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02" r="38742"/>
          <a:stretch/>
        </p:blipFill>
        <p:spPr>
          <a:xfrm>
            <a:off x="10377303" y="0"/>
            <a:ext cx="1814697" cy="106524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B8D8A075-A84F-4266-871F-A67DD5064B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6" b="8634"/>
          <a:stretch/>
        </p:blipFill>
        <p:spPr>
          <a:xfrm flipH="1">
            <a:off x="0" y="5341420"/>
            <a:ext cx="2933700" cy="1516579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D8A236AD-3166-43F4-A728-93AC7AF6A7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609"/>
          <a:stretch/>
        </p:blipFill>
        <p:spPr>
          <a:xfrm flipH="1">
            <a:off x="2826446" y="6059177"/>
            <a:ext cx="2106461" cy="83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894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771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그림 45">
            <a:extLst>
              <a:ext uri="{FF2B5EF4-FFF2-40B4-BE49-F238E27FC236}">
                <a16:creationId xmlns:a16="http://schemas.microsoft.com/office/drawing/2014/main" id="{E98CE83F-00E5-4313-B962-266B0B721A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47376" y="3966034"/>
            <a:ext cx="1651634" cy="2891966"/>
          </a:xfrm>
          <a:prstGeom prst="rect">
            <a:avLst/>
          </a:prstGeom>
        </p:spPr>
      </p:pic>
      <p:pic>
        <p:nvPicPr>
          <p:cNvPr id="47" name="그림 46">
            <a:extLst>
              <a:ext uri="{FF2B5EF4-FFF2-40B4-BE49-F238E27FC236}">
                <a16:creationId xmlns:a16="http://schemas.microsoft.com/office/drawing/2014/main" id="{8FF6FBCC-0AB0-462E-86FA-87A022B8BB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14" b="13066"/>
          <a:stretch/>
        </p:blipFill>
        <p:spPr>
          <a:xfrm flipH="1">
            <a:off x="0" y="4654696"/>
            <a:ext cx="2730500" cy="2203303"/>
          </a:xfrm>
          <a:prstGeom prst="rect">
            <a:avLst/>
          </a:prstGeom>
        </p:spPr>
      </p:pic>
      <p:pic>
        <p:nvPicPr>
          <p:cNvPr id="62" name="그림 61">
            <a:extLst>
              <a:ext uri="{FF2B5EF4-FFF2-40B4-BE49-F238E27FC236}">
                <a16:creationId xmlns:a16="http://schemas.microsoft.com/office/drawing/2014/main" id="{AF7744B0-0BF4-4A05-9C62-67225F389D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08271" y="5698722"/>
            <a:ext cx="1031551" cy="998394"/>
          </a:xfrm>
          <a:prstGeom prst="rect">
            <a:avLst/>
          </a:prstGeom>
        </p:spPr>
      </p:pic>
      <p:pic>
        <p:nvPicPr>
          <p:cNvPr id="67" name="그림 66">
            <a:extLst>
              <a:ext uri="{FF2B5EF4-FFF2-40B4-BE49-F238E27FC236}">
                <a16:creationId xmlns:a16="http://schemas.microsoft.com/office/drawing/2014/main" id="{3128F160-49B9-447A-8A9C-04EEDE7B79E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6670" y="207881"/>
            <a:ext cx="1112601" cy="1101549"/>
          </a:xfrm>
          <a:prstGeom prst="rect">
            <a:avLst/>
          </a:prstGeom>
        </p:spPr>
      </p:pic>
      <p:pic>
        <p:nvPicPr>
          <p:cNvPr id="69" name="그림 68">
            <a:extLst>
              <a:ext uri="{FF2B5EF4-FFF2-40B4-BE49-F238E27FC236}">
                <a16:creationId xmlns:a16="http://schemas.microsoft.com/office/drawing/2014/main" id="{86F5C21A-3684-4937-B1C2-986DAAA96A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427" b="32942"/>
          <a:stretch/>
        </p:blipFill>
        <p:spPr>
          <a:xfrm flipH="1">
            <a:off x="0" y="5620721"/>
            <a:ext cx="1034375" cy="1237280"/>
          </a:xfrm>
          <a:prstGeom prst="rect">
            <a:avLst/>
          </a:prstGeom>
        </p:spPr>
      </p:pic>
      <p:pic>
        <p:nvPicPr>
          <p:cNvPr id="70" name="그림 69">
            <a:extLst>
              <a:ext uri="{FF2B5EF4-FFF2-40B4-BE49-F238E27FC236}">
                <a16:creationId xmlns:a16="http://schemas.microsoft.com/office/drawing/2014/main" id="{DCF6BA6E-1BA4-4402-9685-9988190DAE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28" t="17376"/>
          <a:stretch/>
        </p:blipFill>
        <p:spPr>
          <a:xfrm flipH="1">
            <a:off x="10914352" y="-1"/>
            <a:ext cx="1277648" cy="168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4498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2FE7FC2D-F735-4B49-B0C4-49EA82AA41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6"/>
          <a:stretch/>
        </p:blipFill>
        <p:spPr>
          <a:xfrm flipH="1">
            <a:off x="10898749" y="4433776"/>
            <a:ext cx="1293252" cy="2424224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47B8F656-09D2-4121-BD91-F2B4495381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0" b="13622"/>
          <a:stretch/>
        </p:blipFill>
        <p:spPr>
          <a:xfrm flipH="1">
            <a:off x="0" y="4744371"/>
            <a:ext cx="4533796" cy="2113629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69F10CAA-7421-437D-A19A-C89149DFE5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9"/>
          <a:stretch/>
        </p:blipFill>
        <p:spPr>
          <a:xfrm flipH="1">
            <a:off x="10859247" y="38319"/>
            <a:ext cx="1332754" cy="1293122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0F51EBF9-92AE-4025-BE2E-A498257B1A7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93582" y="1420856"/>
            <a:ext cx="858397" cy="515775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A3148E89-B888-49A1-9948-0FC18172F3A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38658" y="277786"/>
            <a:ext cx="836293" cy="814188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3FD2A3E8-0097-4336-9F7E-4090462290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73" b="53519"/>
          <a:stretch/>
        </p:blipFill>
        <p:spPr>
          <a:xfrm flipH="1">
            <a:off x="1" y="6000391"/>
            <a:ext cx="1359908" cy="85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83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FF5D4AC4-8AE7-4015-8A04-86BC988D09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66" r="5238" b="16366"/>
          <a:stretch/>
        </p:blipFill>
        <p:spPr>
          <a:xfrm>
            <a:off x="8540885" y="5025643"/>
            <a:ext cx="3651114" cy="1832357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367C96CE-6CCC-4777-B09D-629C9D29F4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02" b="50220"/>
          <a:stretch/>
        </p:blipFill>
        <p:spPr>
          <a:xfrm flipV="1">
            <a:off x="10668179" y="-1"/>
            <a:ext cx="1523822" cy="91849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AF11DF88-CDC7-482C-8EC1-2124E02A89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48212"/>
          <a:stretch/>
        </p:blipFill>
        <p:spPr>
          <a:xfrm flipH="1" flipV="1">
            <a:off x="1" y="5305061"/>
            <a:ext cx="1534166" cy="1552939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BEB727D0-DB3B-45D1-8BE3-2779355716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4" r="13081"/>
          <a:stretch/>
        </p:blipFill>
        <p:spPr>
          <a:xfrm flipH="1">
            <a:off x="0" y="-1"/>
            <a:ext cx="2449732" cy="2233993"/>
          </a:xfrm>
          <a:prstGeom prst="rect">
            <a:avLst/>
          </a:prstGeom>
        </p:spPr>
      </p:pic>
      <p:sp>
        <p:nvSpPr>
          <p:cNvPr id="9" name="그림 개체 틀 17">
            <a:extLst>
              <a:ext uri="{FF2B5EF4-FFF2-40B4-BE49-F238E27FC236}">
                <a16:creationId xmlns:a16="http://schemas.microsoft.com/office/drawing/2014/main" id="{40440BB2-E1C1-40B6-8FA0-2520AF930CC6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924428" y="1673729"/>
            <a:ext cx="3510548" cy="3510542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757391" y="7139940"/>
            <a:ext cx="1824009" cy="2002485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3189261" y="844710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576273" y="881105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200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67" b="0" dirty="0" err="1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4267" b="0" dirty="0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8125428" y="-1049867"/>
            <a:ext cx="4727615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0" dirty="0">
                <a:solidFill>
                  <a:schemeClr val="accent6">
                    <a:lumMod val="50000"/>
                  </a:schemeClr>
                </a:solidFill>
                <a:latin typeface="#9Slide07 SVNAppleberry" panose="02040603050506020204" pitchFamily="18" charset="0"/>
              </a:rPr>
              <a:t>By </a:t>
            </a:r>
            <a:r>
              <a:rPr lang="en-US" sz="2800" b="0" dirty="0" err="1">
                <a:solidFill>
                  <a:schemeClr val="accent6">
                    <a:lumMod val="50000"/>
                  </a:schemeClr>
                </a:solidFill>
                <a:latin typeface="#9Slide07 SVNAppleberry" panose="02040603050506020204" pitchFamily="18" charset="0"/>
              </a:rPr>
              <a:t>Phước</a:t>
            </a:r>
            <a:r>
              <a:rPr lang="en-US" sz="2800" b="0" baseline="0" dirty="0">
                <a:solidFill>
                  <a:schemeClr val="accent6">
                    <a:lumMod val="50000"/>
                  </a:schemeClr>
                </a:solidFill>
                <a:latin typeface="#9Slide07 SVNAppleberry" panose="02040603050506020204" pitchFamily="18" charset="0"/>
              </a:rPr>
              <a:t> </a:t>
            </a:r>
            <a:r>
              <a:rPr lang="en-US" sz="2800" b="0" baseline="0" dirty="0" err="1">
                <a:solidFill>
                  <a:schemeClr val="accent6">
                    <a:lumMod val="50000"/>
                  </a:schemeClr>
                </a:solidFill>
                <a:latin typeface="#9Slide07 SVNAppleberry" panose="02040603050506020204" pitchFamily="18" charset="0"/>
              </a:rPr>
              <a:t>Trang</a:t>
            </a:r>
            <a:endParaRPr lang="en-US" sz="2800" b="0" dirty="0">
              <a:solidFill>
                <a:schemeClr val="accent6">
                  <a:lumMod val="50000"/>
                </a:schemeClr>
              </a:solidFill>
              <a:latin typeface="#9Slide07 SVNAppleberry" panose="02040603050506020204" pitchFamily="18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772146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bg2">
                    <a:lumMod val="75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bg2">
                    <a:lumMod val="75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5442774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6A889A32-578F-4D83-AB1F-F0F3686078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03" b="8340"/>
          <a:stretch/>
        </p:blipFill>
        <p:spPr>
          <a:xfrm>
            <a:off x="10096499" y="5029348"/>
            <a:ext cx="2095503" cy="182865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9C857315-440E-4E8D-9DB7-554F52EE5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9" t="4143"/>
          <a:stretch/>
        </p:blipFill>
        <p:spPr>
          <a:xfrm>
            <a:off x="4" y="0"/>
            <a:ext cx="3651115" cy="1983709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397C7126-A565-4E55-A5DD-E273CA1A298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80873" y="1612940"/>
            <a:ext cx="540995" cy="535621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F37CEDF6-E8EA-406C-8061-BCBD619192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09"/>
          <a:stretch/>
        </p:blipFill>
        <p:spPr>
          <a:xfrm rot="5400000">
            <a:off x="-973978" y="3549859"/>
            <a:ext cx="2613856" cy="665900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879D1C3C-2A32-408F-BE6B-6D3B5648E2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18"/>
          <a:stretch/>
        </p:blipFill>
        <p:spPr>
          <a:xfrm rot="5400000">
            <a:off x="10476577" y="2617787"/>
            <a:ext cx="2250497" cy="1180352"/>
          </a:xfrm>
          <a:prstGeom prst="rect">
            <a:avLst/>
          </a:prstGeom>
        </p:spPr>
      </p:pic>
      <p:sp>
        <p:nvSpPr>
          <p:cNvPr id="10" name="그림 개체 틀 4">
            <a:extLst>
              <a:ext uri="{FF2B5EF4-FFF2-40B4-BE49-F238E27FC236}">
                <a16:creationId xmlns:a16="http://schemas.microsoft.com/office/drawing/2014/main" id="{9E8D19B4-B86F-4442-BBE4-B194556BA29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08357" y="1512662"/>
            <a:ext cx="4857162" cy="2247122"/>
          </a:xfrm>
          <a:prstGeom prst="roundRect">
            <a:avLst>
              <a:gd name="adj" fmla="val 932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그림 개체 틀 4">
            <a:extLst>
              <a:ext uri="{FF2B5EF4-FFF2-40B4-BE49-F238E27FC236}">
                <a16:creationId xmlns:a16="http://schemas.microsoft.com/office/drawing/2014/main" id="{82BEF173-9DFC-4081-87F5-EB8EAC668C8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6483" y="1512662"/>
            <a:ext cx="4857162" cy="2247122"/>
          </a:xfrm>
          <a:prstGeom prst="roundRect">
            <a:avLst>
              <a:gd name="adj" fmla="val 932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55125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6A889A32-578F-4D83-AB1F-F0F3686078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03" b="8340"/>
          <a:stretch/>
        </p:blipFill>
        <p:spPr>
          <a:xfrm>
            <a:off x="10096499" y="5029348"/>
            <a:ext cx="2095503" cy="182865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9C857315-440E-4E8D-9DB7-554F52EE5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9" t="4143"/>
          <a:stretch/>
        </p:blipFill>
        <p:spPr>
          <a:xfrm>
            <a:off x="4" y="0"/>
            <a:ext cx="3651115" cy="1983709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397C7126-A565-4E55-A5DD-E273CA1A298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80873" y="1612940"/>
            <a:ext cx="540995" cy="535621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F37CEDF6-E8EA-406C-8061-BCBD619192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09"/>
          <a:stretch/>
        </p:blipFill>
        <p:spPr>
          <a:xfrm rot="5400000">
            <a:off x="-973978" y="3549859"/>
            <a:ext cx="2613856" cy="665900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879D1C3C-2A32-408F-BE6B-6D3B5648E2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18"/>
          <a:stretch/>
        </p:blipFill>
        <p:spPr>
          <a:xfrm rot="5400000">
            <a:off x="10476577" y="2617787"/>
            <a:ext cx="2250497" cy="1180352"/>
          </a:xfrm>
          <a:prstGeom prst="rect">
            <a:avLst/>
          </a:prstGeom>
        </p:spPr>
      </p:pic>
      <p:sp>
        <p:nvSpPr>
          <p:cNvPr id="10" name="그림 개체 틀 4">
            <a:extLst>
              <a:ext uri="{FF2B5EF4-FFF2-40B4-BE49-F238E27FC236}">
                <a16:creationId xmlns:a16="http://schemas.microsoft.com/office/drawing/2014/main" id="{9E8D19B4-B86F-4442-BBE4-B194556BA29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08357" y="1512662"/>
            <a:ext cx="4857162" cy="2247122"/>
          </a:xfrm>
          <a:prstGeom prst="roundRect">
            <a:avLst>
              <a:gd name="adj" fmla="val 932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그림 개체 틀 4">
            <a:extLst>
              <a:ext uri="{FF2B5EF4-FFF2-40B4-BE49-F238E27FC236}">
                <a16:creationId xmlns:a16="http://schemas.microsoft.com/office/drawing/2014/main" id="{82BEF173-9DFC-4081-87F5-EB8EAC668C8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6483" y="1512662"/>
            <a:ext cx="4857162" cy="2247122"/>
          </a:xfrm>
          <a:prstGeom prst="roundRect">
            <a:avLst>
              <a:gd name="adj" fmla="val 932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376048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21">
            <a:extLst>
              <a:ext uri="{FF2B5EF4-FFF2-40B4-BE49-F238E27FC236}">
                <a16:creationId xmlns:a16="http://schemas.microsoft.com/office/drawing/2014/main" id="{AE9C60EC-BB71-4503-8334-7E43F20913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49085"/>
            <a:ext cx="858397" cy="515775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F7B34170-AE57-4A62-9601-CBB90BFE89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1"/>
          <a:stretch/>
        </p:blipFill>
        <p:spPr>
          <a:xfrm rot="16200000">
            <a:off x="2415531" y="4972253"/>
            <a:ext cx="1347269" cy="2424224"/>
          </a:xfrm>
          <a:prstGeom prst="rect">
            <a:avLst/>
          </a:prstGeom>
        </p:spPr>
      </p:pic>
      <p:sp>
        <p:nvSpPr>
          <p:cNvPr id="10" name="그림 개체 틀 4">
            <a:extLst>
              <a:ext uri="{FF2B5EF4-FFF2-40B4-BE49-F238E27FC236}">
                <a16:creationId xmlns:a16="http://schemas.microsoft.com/office/drawing/2014/main" id="{2A85432B-8363-41B8-9CD8-FA8CE10581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04534" y="1504960"/>
            <a:ext cx="2582933" cy="3644868"/>
          </a:xfrm>
          <a:prstGeom prst="roundRect">
            <a:avLst>
              <a:gd name="adj" fmla="val 603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3" name="그림 개체 틀 4">
            <a:extLst>
              <a:ext uri="{FF2B5EF4-FFF2-40B4-BE49-F238E27FC236}">
                <a16:creationId xmlns:a16="http://schemas.microsoft.com/office/drawing/2014/main" id="{A4BE6CCA-C6BD-43CC-B90C-AE0E91EC567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47858" y="1504960"/>
            <a:ext cx="2582933" cy="3644868"/>
          </a:xfrm>
          <a:prstGeom prst="roundRect">
            <a:avLst>
              <a:gd name="adj" fmla="val 603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4" name="그림 개체 틀 4">
            <a:extLst>
              <a:ext uri="{FF2B5EF4-FFF2-40B4-BE49-F238E27FC236}">
                <a16:creationId xmlns:a16="http://schemas.microsoft.com/office/drawing/2014/main" id="{FB1F62CF-4D8D-4C09-A7C9-C09BD38EC0F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361209" y="1504960"/>
            <a:ext cx="2582933" cy="3644868"/>
          </a:xfrm>
          <a:prstGeom prst="roundRect">
            <a:avLst>
              <a:gd name="adj" fmla="val 603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0953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AC9A2DA4-D03C-4A35-93C5-99C3C24DB9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87" b="36918"/>
          <a:stretch/>
        </p:blipFill>
        <p:spPr>
          <a:xfrm>
            <a:off x="9766300" y="5953780"/>
            <a:ext cx="2425701" cy="904220"/>
          </a:xfrm>
          <a:prstGeom prst="rect">
            <a:avLst/>
          </a:prstGeom>
        </p:spPr>
      </p:pic>
      <p:sp>
        <p:nvSpPr>
          <p:cNvPr id="9" name="그림 개체 틀 4">
            <a:extLst>
              <a:ext uri="{FF2B5EF4-FFF2-40B4-BE49-F238E27FC236}">
                <a16:creationId xmlns:a16="http://schemas.microsoft.com/office/drawing/2014/main" id="{C7C20ECA-1BA7-4E3B-B6D9-C0310BD2E19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1825" y="643065"/>
            <a:ext cx="10928350" cy="3073600"/>
          </a:xfrm>
          <a:prstGeom prst="roundRect">
            <a:avLst>
              <a:gd name="adj" fmla="val 6919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84061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extLst>
              <a:ext uri="{FF2B5EF4-FFF2-40B4-BE49-F238E27FC236}">
                <a16:creationId xmlns:a16="http://schemas.microsoft.com/office/drawing/2014/main" id="{E260803A-4C9D-4D79-AAF8-B0CA06EC5E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06"/>
          <a:stretch/>
        </p:blipFill>
        <p:spPr>
          <a:xfrm>
            <a:off x="-1" y="0"/>
            <a:ext cx="3376376" cy="151438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E37EFE52-A350-4C39-ADCF-0496418CF7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518" y="5896447"/>
            <a:ext cx="1075760" cy="961553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F5C5FE28-0174-4643-8D94-D4FE31F36E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1800" y="4893512"/>
            <a:ext cx="434725" cy="711033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56E5E9DC-584F-4FB7-83D8-CF753AAD148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654" y="5604545"/>
            <a:ext cx="836293" cy="814188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86F9ED20-4259-4694-8CC1-2860217B3F3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548" y="3429000"/>
            <a:ext cx="873134" cy="1388909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016567B3-C020-4F53-9BF6-2E0F38E9BA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42" r="60155"/>
          <a:stretch/>
        </p:blipFill>
        <p:spPr>
          <a:xfrm>
            <a:off x="11058124" y="-5476"/>
            <a:ext cx="1180354" cy="1936764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2F68069D-71AF-4526-B211-2924AE4724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3" b="40594"/>
          <a:stretch/>
        </p:blipFill>
        <p:spPr>
          <a:xfrm>
            <a:off x="46478" y="5417878"/>
            <a:ext cx="1531761" cy="1440122"/>
          </a:xfrm>
          <a:prstGeom prst="rect">
            <a:avLst/>
          </a:prstGeom>
        </p:spPr>
      </p:pic>
      <p:sp>
        <p:nvSpPr>
          <p:cNvPr id="13" name="그림 개체 틀 4">
            <a:extLst>
              <a:ext uri="{FF2B5EF4-FFF2-40B4-BE49-F238E27FC236}">
                <a16:creationId xmlns:a16="http://schemas.microsoft.com/office/drawing/2014/main" id="{EB9700C7-D4EE-438F-B284-03F0A058513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32804" y="888805"/>
            <a:ext cx="3804944" cy="5104202"/>
          </a:xfrm>
          <a:prstGeom prst="roundRect">
            <a:avLst>
              <a:gd name="adj" fmla="val 9658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9538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2FE7FC2D-F735-4B49-B0C4-49EA82AA41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6"/>
          <a:stretch/>
        </p:blipFill>
        <p:spPr>
          <a:xfrm flipH="1" flipV="1">
            <a:off x="10898749" y="2497146"/>
            <a:ext cx="1293252" cy="2424224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47B8F656-09D2-4121-BD91-F2B4495381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75" t="14952" r="6885" b="-1330"/>
          <a:stretch/>
        </p:blipFill>
        <p:spPr>
          <a:xfrm flipH="1">
            <a:off x="0" y="1"/>
            <a:ext cx="4533796" cy="2113629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69F10CAA-7421-437D-A19A-C89149DFE5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9"/>
          <a:stretch/>
        </p:blipFill>
        <p:spPr>
          <a:xfrm flipH="1">
            <a:off x="10859247" y="5526560"/>
            <a:ext cx="1332754" cy="1293122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0F51EBF9-92AE-4025-BE2E-A498257B1A7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93582" y="4921370"/>
            <a:ext cx="858397" cy="515775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A3148E89-B888-49A1-9948-0FC18172F3A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38658" y="5766027"/>
            <a:ext cx="836293" cy="814188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3FD2A3E8-0097-4336-9F7E-4090462290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7973" b="2524"/>
          <a:stretch/>
        </p:blipFill>
        <p:spPr>
          <a:xfrm flipH="1" flipV="1">
            <a:off x="0" y="0"/>
            <a:ext cx="1359909" cy="1798481"/>
          </a:xfrm>
          <a:prstGeom prst="rect">
            <a:avLst/>
          </a:prstGeom>
        </p:spPr>
      </p:pic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00203E30-3F3B-486D-ADD2-CC873930F98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048152" y="748842"/>
            <a:ext cx="2422446" cy="5256000"/>
          </a:xfrm>
          <a:prstGeom prst="roundRect">
            <a:avLst>
              <a:gd name="adj" fmla="val 1413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 marL="228600" marR="0" indent="-22860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76139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FF5D4AC4-8AE7-4015-8A04-86BC988D09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3" t="29120" r="4725" b="-12754"/>
          <a:stretch/>
        </p:blipFill>
        <p:spPr>
          <a:xfrm>
            <a:off x="8540885" y="-1"/>
            <a:ext cx="3651114" cy="1832357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367C96CE-6CCC-4777-B09D-629C9D29F4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02" b="50220"/>
          <a:stretch/>
        </p:blipFill>
        <p:spPr>
          <a:xfrm>
            <a:off x="10668179" y="5939510"/>
            <a:ext cx="1523822" cy="91849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BEB727D0-DB3B-45D1-8BE3-2779355716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0" t="-1804" r="14462" b="22188"/>
          <a:stretch/>
        </p:blipFill>
        <p:spPr>
          <a:xfrm flipH="1">
            <a:off x="0" y="4624007"/>
            <a:ext cx="2449732" cy="2233993"/>
          </a:xfrm>
          <a:prstGeom prst="rect">
            <a:avLst/>
          </a:prstGeom>
        </p:spPr>
      </p:pic>
      <p:sp>
        <p:nvSpPr>
          <p:cNvPr id="9" name="그림 개체 틀 5">
            <a:extLst>
              <a:ext uri="{FF2B5EF4-FFF2-40B4-BE49-F238E27FC236}">
                <a16:creationId xmlns:a16="http://schemas.microsoft.com/office/drawing/2014/main" id="{A131B842-F70F-485E-8CF4-0BEB6E6D492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88257" y="715953"/>
            <a:ext cx="3997870" cy="5332422"/>
          </a:xfrm>
          <a:prstGeom prst="roundRect">
            <a:avLst>
              <a:gd name="adj" fmla="val 137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57927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14963335-6A56-4EC5-B285-CB07E485F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5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6A889A32-578F-4D83-AB1F-F0F3686078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48" t="22851" r="16251" b="-14511"/>
          <a:stretch/>
        </p:blipFill>
        <p:spPr>
          <a:xfrm>
            <a:off x="9598609" y="0"/>
            <a:ext cx="2593394" cy="2263139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9C857315-440E-4E8D-9DB7-554F52EE5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2" t="-17917" r="-5313" b="22060"/>
          <a:stretch/>
        </p:blipFill>
        <p:spPr>
          <a:xfrm>
            <a:off x="4" y="4874291"/>
            <a:ext cx="3651115" cy="1983709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397C7126-A565-4E55-A5DD-E273CA1A298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73" y="4709439"/>
            <a:ext cx="540995" cy="535621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F37CEDF6-E8EA-406C-8061-BCBD619192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09"/>
          <a:stretch/>
        </p:blipFill>
        <p:spPr>
          <a:xfrm rot="16200000" flipV="1">
            <a:off x="-973978" y="2642241"/>
            <a:ext cx="2613856" cy="665900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879D1C3C-2A32-408F-BE6B-6D3B5648E2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18"/>
          <a:stretch/>
        </p:blipFill>
        <p:spPr>
          <a:xfrm rot="16200000" flipV="1">
            <a:off x="10476577" y="3059861"/>
            <a:ext cx="2250497" cy="1180352"/>
          </a:xfrm>
          <a:prstGeom prst="rect">
            <a:avLst/>
          </a:prstGeom>
        </p:spPr>
      </p:pic>
      <p:sp>
        <p:nvSpPr>
          <p:cNvPr id="11" name="그림 개체 틀 8">
            <a:extLst>
              <a:ext uri="{FF2B5EF4-FFF2-40B4-BE49-F238E27FC236}">
                <a16:creationId xmlns:a16="http://schemas.microsoft.com/office/drawing/2014/main" id="{3BE2EA8A-4A4D-4330-86DF-A5985E90F52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796206" y="1325444"/>
            <a:ext cx="5209432" cy="322274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408419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1900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PTMON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20796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8F2F06AD-CD97-481F-8E3C-FEE77B0786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13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050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570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712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34" Type="http://schemas.openxmlformats.org/officeDocument/2006/relationships/hyperlink" Target="https://www.facebook.com/groups/629898828017053" TargetMode="Externa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33" Type="http://schemas.openxmlformats.org/officeDocument/2006/relationships/image" Target="../media/image4.png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29" Type="http://schemas.openxmlformats.org/officeDocument/2006/relationships/slideLayout" Target="../slideLayouts/slideLayout51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32" Type="http://schemas.openxmlformats.org/officeDocument/2006/relationships/image" Target="../media/image3.png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31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Relationship Id="rId30" Type="http://schemas.openxmlformats.org/officeDocument/2006/relationships/slideLayout" Target="../slideLayouts/slideLayout52.xml"/><Relationship Id="rId35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10CA76BA-D5D0-40FA-860A-468F915B138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50" y="409575"/>
            <a:ext cx="1037927" cy="103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589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2DB2FE-E9BB-4592-ABF0-6D9A4DBDF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362B9-A212-4636-930F-8E280C6B7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926F1-7C5D-4AEB-93C4-B41ACAC332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687F8-9398-47E0-92F0-116456CA55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C9736-C06A-4629-9229-24589F5128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B3B40FA0-5B4D-4472-80F8-8BBCDB36E50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50" y="409575"/>
            <a:ext cx="1037927" cy="103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58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2733862" y="-1049867"/>
            <a:ext cx="15586905" cy="10648318"/>
            <a:chOff x="-2733862" y="-1049867"/>
            <a:chExt cx="15586905" cy="1064831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0ECB967-163D-97A1-9542-86B164988CD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142"/>
            <a:stretch/>
          </p:blipFill>
          <p:spPr>
            <a:xfrm>
              <a:off x="1757391" y="7139940"/>
              <a:ext cx="1824009" cy="2002485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9EA2F57-C96A-966D-50AE-CA599802F3D7}"/>
                </a:ext>
              </a:extLst>
            </p:cNvPr>
            <p:cNvSpPr txBox="1"/>
            <p:nvPr userDrawn="1"/>
          </p:nvSpPr>
          <p:spPr>
            <a:xfrm>
              <a:off x="3189261" y="8447108"/>
              <a:ext cx="6228184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800" b="1" dirty="0">
                  <a:solidFill>
                    <a:srgbClr val="2C9430"/>
                  </a:solidFill>
                  <a:latin typeface="SVN-Newton" panose="02040603050506020204" pitchFamily="18" charset="0"/>
                  <a:cs typeface="Times New Roman" panose="02020603050405020304" pitchFamily="18" charset="0"/>
                </a:rPr>
                <a:t>MĂNG NON – TÀI LIỆU TIỂU HỌC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Mời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truy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cập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3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MĂNG NON- TÀI LIỆU TIỂU HỌC | Facebook</a:t>
              </a:r>
              <a:endParaRPr lang="en-US" sz="1800" dirty="0">
                <a:solidFill>
                  <a:srgbClr val="FF0066"/>
                </a:solidFill>
                <a:latin typeface="SVN-Newton" panose="020406030505060202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1800" b="1" dirty="0">
                  <a:solidFill>
                    <a:srgbClr val="0D4370"/>
                  </a:solidFill>
                  <a:latin typeface="SVN-Newton" panose="02040603050506020204" pitchFamily="18" charset="0"/>
                  <a:cs typeface="Times New Roman" panose="02020603050405020304" pitchFamily="18" charset="0"/>
                </a:rPr>
                <a:t>SĐT ZALO : </a:t>
              </a:r>
              <a:r>
                <a:rPr lang="en-US" sz="1800" b="1" u="sng" dirty="0">
                  <a:solidFill>
                    <a:srgbClr val="0D4370"/>
                  </a:solidFill>
                  <a:latin typeface="SVN-Newton" panose="02040603050506020204" pitchFamily="18" charset="0"/>
                </a:rPr>
                <a:t>0382348780</a:t>
              </a:r>
              <a:r>
                <a:rPr lang="en-US" sz="1800" b="1" dirty="0">
                  <a:solidFill>
                    <a:srgbClr val="0D4370"/>
                  </a:solidFill>
                  <a:latin typeface="SVN-Newton" panose="02040603050506020204" pitchFamily="18" charset="0"/>
                </a:rPr>
                <a:t> - </a:t>
              </a:r>
              <a:r>
                <a:rPr lang="en-US" sz="1800" b="1" u="sng" dirty="0">
                  <a:solidFill>
                    <a:srgbClr val="0D4370"/>
                  </a:solidFill>
                  <a:latin typeface="SVN-Newton" panose="02040603050506020204" pitchFamily="18" charset="0"/>
                </a:rPr>
                <a:t>0984848929</a:t>
              </a:r>
              <a:endPara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C2819393-8A5D-E722-6425-C1F457F21F4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576273" y="8811051"/>
              <a:ext cx="2186247" cy="78740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200" b="0" dirty="0" err="1">
                  <a:solidFill>
                    <a:srgbClr val="2C9430"/>
                  </a:solidFill>
                  <a:latin typeface="#9Slide07 HoneyCream" pitchFamily="2" charset="0"/>
                </a:rPr>
                <a:t>Măng</a:t>
              </a:r>
              <a:r>
                <a:rPr lang="en-US" sz="3200" b="0" dirty="0">
                  <a:solidFill>
                    <a:srgbClr val="2C9430"/>
                  </a:solidFill>
                  <a:latin typeface="#9Slide07 HoneyCream" pitchFamily="2" charset="0"/>
                </a:rPr>
                <a:t> Non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C5E0FEB-D52F-480D-A70B-D86272B798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325"/>
            <a:stretch/>
          </p:blipFill>
          <p:spPr>
            <a:xfrm>
              <a:off x="-2733862" y="-834460"/>
              <a:ext cx="3167916" cy="3268627"/>
            </a:xfrm>
            <a:prstGeom prst="rect">
              <a:avLst/>
            </a:prstGeom>
          </p:spPr>
        </p:pic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134C9EFF-C59B-47AD-BC67-24488957F3E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2607403" y="2254251"/>
              <a:ext cx="2914996" cy="1049867"/>
            </a:xfrm>
            <a:prstGeom prst="rect">
              <a:avLst/>
            </a:prstGeom>
          </p:spPr>
          <p:txBody>
            <a:bodyPr vert="horz" lIns="121920" tIns="60960" rIns="121920" bIns="6096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267" b="0" dirty="0" err="1">
                  <a:solidFill>
                    <a:schemeClr val="accent6">
                      <a:lumMod val="75000"/>
                    </a:schemeClr>
                  </a:solidFill>
                  <a:latin typeface="#9Slide07 HoneyCream" pitchFamily="2" charset="0"/>
                </a:rPr>
                <a:t>Măng</a:t>
              </a:r>
              <a:r>
                <a:rPr lang="en-US" sz="4267" b="0" dirty="0">
                  <a:solidFill>
                    <a:schemeClr val="accent6">
                      <a:lumMod val="75000"/>
                    </a:schemeClr>
                  </a:solidFill>
                  <a:latin typeface="#9Slide07 HoneyCream" pitchFamily="2" charset="0"/>
                </a:rPr>
                <a:t> Non</a:t>
              </a:r>
            </a:p>
          </p:txBody>
        </p:sp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6108D78E-8090-455C-81F2-F57D8860EAC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25428" y="-1049867"/>
              <a:ext cx="4727615" cy="1049867"/>
            </a:xfrm>
            <a:prstGeom prst="rect">
              <a:avLst/>
            </a:prstGeom>
          </p:spPr>
          <p:txBody>
            <a:bodyPr vert="horz" lIns="121920" tIns="60960" rIns="121920" bIns="6096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b="0" dirty="0">
                  <a:solidFill>
                    <a:schemeClr val="accent6">
                      <a:lumMod val="50000"/>
                    </a:schemeClr>
                  </a:solidFill>
                  <a:latin typeface="#9Slide07 SVNAppleberry" panose="02040603050506020204" pitchFamily="18" charset="0"/>
                </a:rPr>
                <a:t>By </a:t>
              </a:r>
              <a:r>
                <a:rPr lang="en-US" sz="2800" b="0" dirty="0" err="1">
                  <a:solidFill>
                    <a:schemeClr val="accent6">
                      <a:lumMod val="50000"/>
                    </a:schemeClr>
                  </a:solidFill>
                  <a:latin typeface="#9Slide07 SVNAppleberry" panose="02040603050506020204" pitchFamily="18" charset="0"/>
                </a:rPr>
                <a:t>Phước</a:t>
              </a:r>
              <a:r>
                <a:rPr lang="en-US" sz="2800" b="0" baseline="0" dirty="0">
                  <a:solidFill>
                    <a:schemeClr val="accent6">
                      <a:lumMod val="50000"/>
                    </a:schemeClr>
                  </a:solidFill>
                  <a:latin typeface="#9Slide07 SVNAppleberry" panose="02040603050506020204" pitchFamily="18" charset="0"/>
                </a:rPr>
                <a:t> </a:t>
              </a:r>
              <a:r>
                <a:rPr lang="en-US" sz="2800" b="0" baseline="0" dirty="0" err="1">
                  <a:solidFill>
                    <a:schemeClr val="accent6">
                      <a:lumMod val="50000"/>
                    </a:schemeClr>
                  </a:solidFill>
                  <a:latin typeface="#9Slide07 SVNAppleberry" panose="02040603050506020204" pitchFamily="18" charset="0"/>
                </a:rPr>
                <a:t>Trang</a:t>
              </a:r>
              <a:endParaRPr lang="en-US" sz="2800" b="0" dirty="0">
                <a:solidFill>
                  <a:schemeClr val="accent6">
                    <a:lumMod val="50000"/>
                  </a:schemeClr>
                </a:solidFill>
                <a:latin typeface="#9Slide07 SVNAppleberry" panose="02040603050506020204" pitchFamily="18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757391" y="7139940"/>
            <a:ext cx="1824009" cy="2002485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3189261" y="844710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576273" y="881105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200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67" b="0" dirty="0" err="1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4267" b="0" dirty="0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8125428" y="-1049867"/>
            <a:ext cx="4727615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0" dirty="0">
                <a:solidFill>
                  <a:schemeClr val="accent6">
                    <a:lumMod val="50000"/>
                  </a:schemeClr>
                </a:solidFill>
                <a:latin typeface="#9Slide07 SVNAppleberry" panose="02040603050506020204" pitchFamily="18" charset="0"/>
              </a:rPr>
              <a:t>By </a:t>
            </a:r>
            <a:r>
              <a:rPr lang="en-US" sz="2800" b="0" dirty="0" err="1">
                <a:solidFill>
                  <a:schemeClr val="accent6">
                    <a:lumMod val="50000"/>
                  </a:schemeClr>
                </a:solidFill>
                <a:latin typeface="#9Slide07 SVNAppleberry" panose="02040603050506020204" pitchFamily="18" charset="0"/>
              </a:rPr>
              <a:t>Phước</a:t>
            </a:r>
            <a:r>
              <a:rPr lang="en-US" sz="2800" b="0" baseline="0" dirty="0">
                <a:solidFill>
                  <a:schemeClr val="accent6">
                    <a:lumMod val="50000"/>
                  </a:schemeClr>
                </a:solidFill>
                <a:latin typeface="#9Slide07 SVNAppleberry" panose="02040603050506020204" pitchFamily="18" charset="0"/>
              </a:rPr>
              <a:t> </a:t>
            </a:r>
            <a:r>
              <a:rPr lang="en-US" sz="2800" b="0" baseline="0" dirty="0" err="1">
                <a:solidFill>
                  <a:schemeClr val="accent6">
                    <a:lumMod val="50000"/>
                  </a:schemeClr>
                </a:solidFill>
                <a:latin typeface="#9Slide07 SVNAppleberry" panose="02040603050506020204" pitchFamily="18" charset="0"/>
              </a:rPr>
              <a:t>Trang</a:t>
            </a:r>
            <a:endParaRPr lang="en-US" sz="2800" b="0" dirty="0">
              <a:solidFill>
                <a:schemeClr val="accent6">
                  <a:lumMod val="50000"/>
                </a:schemeClr>
              </a:solidFill>
              <a:latin typeface="#9Slide07 SVNAppleberry" panose="020406030505060202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772146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bg2">
                    <a:lumMod val="75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bg2">
                    <a:lumMod val="75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582252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  <p:sldLayoutId id="2147483709" r:id="rId25"/>
    <p:sldLayoutId id="2147483710" r:id="rId26"/>
    <p:sldLayoutId id="2147483711" r:id="rId27"/>
    <p:sldLayoutId id="2147483712" r:id="rId28"/>
    <p:sldLayoutId id="2147483713" r:id="rId29"/>
    <p:sldLayoutId id="2147483714" r:id="rId30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5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microsoft.com/office/2007/relationships/hdphoto" Target="../media/hdphoto2.wdp"/><Relationship Id="rId9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1.wav"/><Relationship Id="rId7" Type="http://schemas.openxmlformats.org/officeDocument/2006/relationships/image" Target="../media/image35.png"/><Relationship Id="rId12" Type="http://schemas.openxmlformats.org/officeDocument/2006/relationships/image" Target="../media/image3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0.xml"/><Relationship Id="rId11" Type="http://schemas.openxmlformats.org/officeDocument/2006/relationships/image" Target="../media/image38.png"/><Relationship Id="rId5" Type="http://schemas.openxmlformats.org/officeDocument/2006/relationships/image" Target="../media/image34.png"/><Relationship Id="rId10" Type="http://schemas.openxmlformats.org/officeDocument/2006/relationships/image" Target="../media/image37.png"/><Relationship Id="rId4" Type="http://schemas.openxmlformats.org/officeDocument/2006/relationships/image" Target="../media/image33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jpg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7.png"/><Relationship Id="rId5" Type="http://schemas.microsoft.com/office/2007/relationships/hdphoto" Target="../media/hdphoto3.wdp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B588D7D1-0819-4831-B693-14682E2BA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6552" y="-251363"/>
            <a:ext cx="5905429" cy="4491451"/>
          </a:xfrm>
          <a:prstGeom prst="rect">
            <a:avLst/>
          </a:prstGeom>
        </p:spPr>
      </p:pic>
      <p:pic>
        <p:nvPicPr>
          <p:cNvPr id="19" name="淘宝网chenying0907出品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54" y="1994363"/>
            <a:ext cx="449181" cy="429861"/>
          </a:xfrm>
          <a:prstGeom prst="rect">
            <a:avLst/>
          </a:prstGeom>
        </p:spPr>
      </p:pic>
      <p:pic>
        <p:nvPicPr>
          <p:cNvPr id="21" name="淘宝网chenying0907出品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045" y="842099"/>
            <a:ext cx="743548" cy="711567"/>
          </a:xfrm>
          <a:prstGeom prst="rect">
            <a:avLst/>
          </a:prstGeom>
        </p:spPr>
      </p:pic>
      <p:pic>
        <p:nvPicPr>
          <p:cNvPr id="27" name="淘宝网chenying0907出品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544" y="523343"/>
            <a:ext cx="449181" cy="429861"/>
          </a:xfrm>
          <a:prstGeom prst="rect">
            <a:avLst/>
          </a:prstGeom>
        </p:spPr>
      </p:pic>
      <p:pic>
        <p:nvPicPr>
          <p:cNvPr id="22" name="淘宝网chenying0907出品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108" y="3046266"/>
            <a:ext cx="799873" cy="765469"/>
          </a:xfrm>
          <a:prstGeom prst="rect">
            <a:avLst/>
          </a:prstGeom>
        </p:spPr>
      </p:pic>
      <p:sp>
        <p:nvSpPr>
          <p:cNvPr id="11" name="矩形: 圆角 13"/>
          <p:cNvSpPr/>
          <p:nvPr/>
        </p:nvSpPr>
        <p:spPr>
          <a:xfrm>
            <a:off x="2273181" y="569601"/>
            <a:ext cx="7413833" cy="984065"/>
          </a:xfrm>
          <a:prstGeom prst="roundRect">
            <a:avLst>
              <a:gd name="adj" fmla="val 50000"/>
            </a:avLst>
          </a:prstGeom>
          <a:solidFill>
            <a:srgbClr val="FFEC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lnSpc>
                <a:spcPct val="120000"/>
              </a:lnSpc>
            </a:pPr>
            <a:r>
              <a:rPr lang="en-US" altLang="zh-CN" sz="3733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Chào</a:t>
            </a:r>
            <a:r>
              <a:rPr lang="en-US" altLang="zh-CN" sz="3733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lang="en-US" altLang="zh-CN" sz="3733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mừng</a:t>
            </a:r>
            <a:r>
              <a:rPr lang="en-US" altLang="zh-CN" sz="3733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lang="en-US" altLang="zh-CN" sz="3733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các</a:t>
            </a:r>
            <a:r>
              <a:rPr lang="en-US" altLang="zh-CN" sz="3733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con </a:t>
            </a:r>
            <a:r>
              <a:rPr lang="en-US" altLang="zh-CN" sz="3733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đến</a:t>
            </a:r>
            <a:r>
              <a:rPr lang="en-US" altLang="zh-CN" sz="3733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lang="en-US" altLang="zh-CN" sz="3733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với</a:t>
            </a:r>
            <a:r>
              <a:rPr lang="en-US" altLang="zh-CN" sz="3733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lang="en-US" altLang="zh-CN" sz="3733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tiết</a:t>
            </a:r>
            <a:r>
              <a:rPr lang="en-US" altLang="zh-CN" sz="3733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lang="en-US" altLang="zh-CN" sz="3733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học</a:t>
            </a:r>
            <a:endParaRPr lang="zh-CN" altLang="en-US" sz="3733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sp>
        <p:nvSpPr>
          <p:cNvPr id="13" name="矩形: 圆角 14"/>
          <p:cNvSpPr/>
          <p:nvPr/>
        </p:nvSpPr>
        <p:spPr>
          <a:xfrm>
            <a:off x="4363683" y="1861775"/>
            <a:ext cx="3652271" cy="869280"/>
          </a:xfrm>
          <a:prstGeom prst="roundRect">
            <a:avLst>
              <a:gd name="adj" fmla="val 50000"/>
            </a:avLst>
          </a:prstGeom>
          <a:solidFill>
            <a:srgbClr val="89F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lnSpc>
                <a:spcPct val="120000"/>
              </a:lnSpc>
            </a:pPr>
            <a:r>
              <a:rPr lang="en-US" altLang="zh-CN" sz="4800" b="1" u="sng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Môn:Toán</a:t>
            </a:r>
            <a:endParaRPr lang="zh-CN" altLang="en-US" sz="4800" b="1" u="sng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67917 -0.00896 L 0.67917 -0.00896 C 0.67622 -0.00555 0.67361 -0.00155 0.67049 0.00184 C 0.66945 0.00277 0.66806 0.00277 0.66684 0.004 C 0.66511 0.00586 0.66372 0.00832 0.66198 0.01049 C 0.65955 0.01357 0.65747 0.01789 0.65469 0.01913 L 0.64497 0.02345 C 0.64288 0.02561 0.64115 0.029 0.63889 0.02993 C 0.63368 0.03209 0.6283 0.03209 0.62292 0.03209 C 0.60018 0.03209 0.57743 0.03055 0.55469 0.02993 C 0.55347 0.02931 0.55226 0.02839 0.55104 0.02777 C 0.54757 0.02623 0.54097 0.02437 0.53768 0.02345 C 0.53646 0.02283 0.53525 0.0219 0.53403 0.02129 C 0.53073 0.01974 0.52431 0.01697 0.52431 0.01697 L 0.33646 0.01913 C 0.33472 0.01913 0.33316 0.02067 0.3316 0.02129 C 0.32882 0.02221 0.32587 0.02252 0.32309 0.02345 C 0.32136 0.02407 0.31979 0.02499 0.31823 0.02561 C 0.31268 0.02746 0.3099 0.02777 0.30469 0.02993 C 0.29879 0.03271 0.30278 0.03302 0.29497 0.03425 C 0.28924 0.03549 0.28368 0.03579 0.27795 0.03641 C 0.26129 0.04135 0.28195 0.03549 0.25834 0.04073 C 0.24931 0.04289 0.25365 0.04228 0.24618 0.04505 C 0.24219 0.0466 0.2382 0.04907 0.23403 0.04937 L 0.2158 0.05184 L 0.14618 0.04937 C 0.11042 0.04752 0.14497 0.04937 0.13038 0.04505 C 0.12674 0.04413 0.12309 0.04382 0.11945 0.04289 C 0.1165 0.04228 0.11372 0.04166 0.11094 0.04073 C 0.10851 0.04011 0.10608 0.03919 0.10347 0.03857 C 0.09948 0.03765 0.09549 0.03734 0.09132 0.03641 C 0.08021 0.02993 0.09775 0.04011 0.0816 0.03209 C 0.07917 0.03086 0.07674 0.029 0.07431 0.02777 C 0.07101 0.02623 0.06771 0.0253 0.06459 0.02345 C 0.06216 0.0219 0.05972 0.01974 0.05729 0.01913 L 0.04861 0.01697 C 0.03993 0.01172 0.05087 0.0182 0.04011 0.01265 C 0.03889 0.01203 0.03768 0.0111 0.03646 0.01049 C 0.0349 0.00956 0.03316 0.00925 0.0316 0.00832 C 0.02917 0.00709 0.02691 0.00462 0.02431 0.004 C 0.02066 0.00308 0.00938 -5.55556E-6 0.00608 -0.00032 C 0.004 -0.00063 0.00191 -0.00032 -5.55556E-7 -0.00032 L -5.55556E-7 -0.00032 " pathEditMode="relative" ptsTypes="AAAAAAAAAAAAAAAAAAAAAAAAAAAAAAAAAAAAAAAAAAA">
                                      <p:cBhvr>
                                        <p:cTn id="9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1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35608 -0.1108 L 0.35608 -0.1108 C 0.35278 -0.10586 0.34983 -0.1 0.34618 -0.09568 C 0.34479 -0.09414 0.34288 -0.09475 0.34132 -0.09352 C 0.33959 -0.09259 0.3382 -0.09043 0.33646 -0.0892 C 0.32952 -0.08395 0.33611 -0.09043 0.32795 -0.08488 C 0.32622 -0.08395 0.32483 -0.08117 0.32309 -0.08056 C 0.31858 -0.07901 0.31406 -0.07932 0.30972 -0.07839 C 0.28906 -0.07438 0.31424 -0.07562 0.27431 -0.07407 L 0.17309 -0.07191 L 0.16459 -0.06975 C 0.16216 -0.06914 0.15972 -0.0679 0.15729 -0.06759 C 0.14948 -0.06667 0.14184 -0.06605 0.13403 -0.06543 C 0.12466 -0.0571 0.13212 -0.06235 0.1158 -0.05895 C 0.11337 -0.05833 0.11094 -0.05772 0.10851 -0.05679 C 0.10677 -0.05617 0.10521 -0.05494 0.10365 -0.05463 C 0.07865 -0.04815 0.10087 -0.05586 0.08525 -0.05031 C 0.07379 -0.04012 0.0882 -0.05185 0.07309 -0.04383 C 0.07136 -0.0429 0.06997 -0.04043 0.06823 -0.03951 C 0.06372 -0.03673 0.05712 -0.03457 0.05243 -0.03302 C 0.05122 -0.03148 0.05 -0.02932 0.04861 -0.0287 C 0.04636 -0.02716 0.04375 -0.02716 0.04132 -0.02654 C 0.03941 -0.02593 0.03733 -0.025 0.03525 -0.02438 C 0.03368 -0.02377 0.03195 -0.02284 0.03038 -0.02222 C 0.02917 -0.0216 0.02795 -0.02037 0.02674 -0.02006 C 0.02344 -0.01883 0.02031 -0.01852 0.01702 -0.0179 C 0.01025 -0.01389 0.01632 -0.0179 0.00972 -0.01142 C 0.00816 -0.00957 0.00625 -0.00864 0.00486 -0.0071 C -0.00451 0.00401 0.00834 -0.00802 2.22222E-6 -0.00031 L 2.22222E-6 -0.00031 " pathEditMode="relative" ptsTypes="AAAAAAAAAAAAAAAAAAAAAAAAAAAAAA">
                                      <p:cBhvr>
                                        <p:cTn id="16" dur="3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8" dur="3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743 -0.08488 L 0.0743 -0.08488 C 0.071 -0.08272 0.06771 -0.08087 0.06441 -0.0784 C 0.06284 -0.07716 0.06128 -0.07531 0.05955 -0.07408 C 0.05694 -0.07253 0.04687 -0.07037 0.04496 -0.06976 C 0.03455 -0.06358 0.05121 -0.07315 0.03403 -0.06544 C 0.03159 -0.06451 0.02673 -0.06111 0.02673 -0.06111 C 0.02552 -0.05988 0.02448 -0.05803 0.02309 -0.05679 C 0.02066 -0.05494 0.0158 -0.05247 0.0158 -0.05247 C 0.01493 -0.05093 0.01406 -0.0497 0.01337 -0.04815 C 0.01232 -0.04599 0.01198 -0.04352 0.01093 -0.04167 C 0.00989 -0.03982 0.0085 -0.03889 0.00729 -0.03735 C 0.00642 -0.03519 0.00538 -0.03334 0.00486 -0.03087 C 0.00416 -0.02809 0.00399 -0.025 0.00364 -0.02223 C 0.00278 -0.0179 0.00173 -0.01358 0.00121 -0.00926 L 2.5E-6 -0.00031 L 2.5E-6 -0.00031 " pathEditMode="relative" ptsTypes="AAAAAAAAAAAAAAAAA">
                                      <p:cBhvr>
                                        <p:cTn id="23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25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5243 -0.30618 L -0.05243 -0.30618 C -0.0533 -0.2997 -0.054 -0.29322 -0.05487 -0.28674 C -0.05521 -0.28396 -0.05573 -0.28118 -0.05608 -0.27809 C -0.0573 -0.26914 -0.05764 -0.26359 -0.05851 -0.25433 C -0.05851 -0.25217 -0.05938 -0.22223 -0.05608 -0.21081 C -0.05539 -0.20865 -0.05452 -0.20649 -0.05365 -0.20433 C -0.05157 -0.19291 -0.05313 -0.1997 -0.04757 -0.18488 C -0.04671 -0.18272 -0.04566 -0.18087 -0.04514 -0.1784 C -0.04358 -0.16976 -0.0448 -0.17346 -0.0415 -0.1676 C -0.04063 -0.16328 -0.04046 -0.15834 -0.03907 -0.15464 L -0.03421 -0.14137 C -0.0323 -0.1284 -0.03351 -0.1355 -0.03056 -0.11976 C -0.03021 -0.1176 -0.03021 -0.11482 -0.02934 -0.11328 L -0.02691 -0.10896 C -0.02657 -0.1068 -0.02622 -0.10433 -0.0257 -0.10248 C -0.02414 -0.09692 -0.02309 -0.09569 -0.02084 -0.09167 C -0.01806 -0.07655 -0.02014 -0.0818 -0.01598 -0.07408 C -0.01511 -0.071 -0.0125 -0.06328 -0.01233 -0.05896 C -0.01112 -0.04167 -0.01268 -0.03025 -0.00868 -0.01575 C -0.00782 -0.01266 -0.00747 -0.00927 -0.00625 -0.00711 C -0.00521 -0.00525 -0.00382 -0.00556 -0.00261 -0.00495 L 1.94444E-6 -0.00032 L 1.94444E-6 -0.00032 " pathEditMode="relative" ptsTypes="AAAAAAAAAAAAAAAAAAAAAAAA">
                                      <p:cBhvr>
                                        <p:cTn id="30" dur="3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32" dur="3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243840" y="1051560"/>
          <a:ext cx="6607792" cy="53797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6607792">
                  <a:extLst>
                    <a:ext uri="{9D8B030D-6E8A-4147-A177-3AD203B41FA5}">
                      <a16:colId xmlns:a16="http://schemas.microsoft.com/office/drawing/2014/main" val="2459836241"/>
                    </a:ext>
                  </a:extLst>
                </a:gridCol>
              </a:tblGrid>
              <a:tr h="26898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68920"/>
                  </a:ext>
                </a:extLst>
              </a:tr>
              <a:tr h="26898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307852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334" y="1425653"/>
            <a:ext cx="6409935" cy="582864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8137" y="2262209"/>
            <a:ext cx="2005104" cy="215402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1883" y="1551560"/>
            <a:ext cx="1941962" cy="208067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6064" y="1844571"/>
            <a:ext cx="1510845" cy="165300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21648" y="2734056"/>
            <a:ext cx="1596605" cy="201885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91487" y="3339221"/>
            <a:ext cx="1545548" cy="16603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929" y="1373915"/>
            <a:ext cx="202909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  <a:prstDash val="sysDash"/>
                </a:ln>
                <a:solidFill>
                  <a:srgbClr val="FF33CC"/>
                </a:solidFill>
                <a:effectLst/>
                <a:uLnTx/>
                <a:uFillTx/>
                <a:latin typeface="SVN-Poky's" panose="020B0606040200020203" pitchFamily="34" charset="0"/>
                <a:ea typeface="Arial Unicode MS"/>
                <a:cs typeface="+mn-cs"/>
              </a:rPr>
              <a:t>Lớn</a:t>
            </a:r>
            <a:r>
              <a:rPr kumimoji="0" lang="en-US" sz="4400" b="0" i="0" u="none" strike="noStrike" kern="1200" cap="none" spc="0" normalizeH="0" baseline="0" noProof="0" dirty="0">
                <a:ln>
                  <a:solidFill>
                    <a:prstClr val="black"/>
                  </a:solidFill>
                  <a:prstDash val="sysDash"/>
                </a:ln>
                <a:solidFill>
                  <a:srgbClr val="FF33CC"/>
                </a:solidFill>
                <a:effectLst/>
                <a:uLnTx/>
                <a:uFillTx/>
                <a:latin typeface="SVN-Poky's" panose="020B0606040200020203" pitchFamily="34" charset="0"/>
                <a:ea typeface="Arial Unicode MS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  <a:prstDash val="sysDash"/>
                </a:ln>
                <a:solidFill>
                  <a:srgbClr val="FF33CC"/>
                </a:solidFill>
                <a:effectLst/>
                <a:uLnTx/>
                <a:uFillTx/>
                <a:latin typeface="SVN-Poky's" panose="020B0606040200020203" pitchFamily="34" charset="0"/>
                <a:ea typeface="Arial Unicode MS"/>
                <a:cs typeface="+mn-cs"/>
              </a:rPr>
              <a:t>hơn</a:t>
            </a:r>
            <a:r>
              <a:rPr kumimoji="0" lang="en-US" sz="4400" b="0" i="0" u="none" strike="noStrike" kern="1200" cap="none" spc="0" normalizeH="0" baseline="0" noProof="0" dirty="0">
                <a:ln>
                  <a:solidFill>
                    <a:prstClr val="black"/>
                  </a:solidFill>
                  <a:prstDash val="sysDash"/>
                </a:ln>
                <a:solidFill>
                  <a:srgbClr val="FF33CC"/>
                </a:solidFill>
                <a:effectLst/>
                <a:uLnTx/>
                <a:uFillTx/>
                <a:latin typeface="SVN-Poky's" panose="020B0606040200020203" pitchFamily="34" charset="0"/>
                <a:ea typeface="Arial Unicode MS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solidFill>
                    <a:prstClr val="black"/>
                  </a:solidFill>
                  <a:prstDash val="sysDash"/>
                </a:ln>
                <a:solidFill>
                  <a:srgbClr val="FF33CC"/>
                </a:solidFill>
                <a:effectLst/>
                <a:uLnTx/>
                <a:uFillTx/>
                <a:latin typeface="SVN-Poky's" panose="020B0606040200020203" pitchFamily="34" charset="0"/>
                <a:ea typeface="Arial Unicode MS"/>
                <a:cs typeface="+mn-cs"/>
              </a:rPr>
              <a:t>10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862" y="4025675"/>
            <a:ext cx="202909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  <a:prstDash val="sysDash"/>
                </a:ln>
                <a:solidFill>
                  <a:srgbClr val="CC9900"/>
                </a:solidFill>
                <a:effectLst/>
                <a:uLnTx/>
                <a:uFillTx/>
                <a:latin typeface="SVN-Poky's" panose="020B0606040200020203" pitchFamily="34" charset="0"/>
                <a:ea typeface="Arial Unicode MS"/>
                <a:cs typeface="+mn-cs"/>
              </a:rPr>
              <a:t>Bé</a:t>
            </a:r>
            <a:endParaRPr kumimoji="0" lang="en-US" sz="4400" b="0" i="0" u="none" strike="noStrike" kern="1200" cap="none" spc="0" normalizeH="0" baseline="0" noProof="0" dirty="0">
              <a:ln>
                <a:solidFill>
                  <a:prstClr val="black"/>
                </a:solidFill>
                <a:prstDash val="sysDash"/>
              </a:ln>
              <a:solidFill>
                <a:srgbClr val="CC9900"/>
              </a:solidFill>
              <a:effectLst/>
              <a:uLnTx/>
              <a:uFillTx/>
              <a:latin typeface="SVN-Poky's" panose="020B0606040200020203" pitchFamily="34" charset="0"/>
              <a:ea typeface="Arial Unicode MS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  <a:prstDash val="sysDash"/>
                </a:ln>
                <a:solidFill>
                  <a:srgbClr val="CC9900"/>
                </a:solidFill>
                <a:effectLst/>
                <a:uLnTx/>
                <a:uFillTx/>
                <a:latin typeface="SVN-Poky's" panose="020B0606040200020203" pitchFamily="34" charset="0"/>
                <a:ea typeface="Arial Unicode MS"/>
                <a:cs typeface="+mn-cs"/>
              </a:rPr>
              <a:t>hơn</a:t>
            </a:r>
            <a:r>
              <a:rPr kumimoji="0" lang="en-US" sz="4400" b="0" i="0" u="none" strike="noStrike" kern="1200" cap="none" spc="0" normalizeH="0" baseline="0" noProof="0" dirty="0">
                <a:ln>
                  <a:solidFill>
                    <a:prstClr val="black"/>
                  </a:solidFill>
                  <a:prstDash val="sysDash"/>
                </a:ln>
                <a:solidFill>
                  <a:srgbClr val="CC9900"/>
                </a:solidFill>
                <a:effectLst/>
                <a:uLnTx/>
                <a:uFillTx/>
                <a:latin typeface="SVN-Poky's" panose="020B0606040200020203" pitchFamily="34" charset="0"/>
                <a:ea typeface="Arial Unicode MS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solidFill>
                    <a:prstClr val="black"/>
                  </a:solidFill>
                  <a:prstDash val="sysDash"/>
                </a:ln>
                <a:solidFill>
                  <a:srgbClr val="CC9900"/>
                </a:solidFill>
                <a:effectLst/>
                <a:uLnTx/>
                <a:uFillTx/>
                <a:latin typeface="SVN-Poky's" panose="020B0606040200020203" pitchFamily="34" charset="0"/>
                <a:ea typeface="Arial Unicode MS"/>
                <a:cs typeface="+mn-cs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62236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81481E-6 L -0.39505 0.4217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53" y="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07407E-6 L -0.17929 0.2432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71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48148E-6 L -0.53047 -0.0138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23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85185E-6 L -0.30924 -0.2743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69" y="-1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4.44444E-6 L 0.00547 0.2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07134" y="37007"/>
            <a:ext cx="11575291" cy="147746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3733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vi-VN" sz="3733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Chia đều 45</a:t>
            </a:r>
            <a:r>
              <a:rPr lang="en-US" sz="3733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733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 </a:t>
            </a:r>
            <a:r>
              <a:rPr lang="vi-VN" sz="3733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nước mắm vào 9 cái can. Hỏi mỗi can có bao nhiêu lít nước mắm?</a:t>
            </a:r>
            <a:endParaRPr lang="en-US" sz="3733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 descr="A picture containing bottle, indoor, food&#10;&#10;Description automatically generated">
            <a:extLst>
              <a:ext uri="{FF2B5EF4-FFF2-40B4-BE49-F238E27FC236}">
                <a16:creationId xmlns:a16="http://schemas.microsoft.com/office/drawing/2014/main" id="{100BABB0-BB58-49A7-B1CD-5ECF9FD7E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" y="2105025"/>
            <a:ext cx="2800350" cy="28003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99F59D7-8645-4932-BEB9-AD4E942D2ABC}"/>
              </a:ext>
            </a:extLst>
          </p:cNvPr>
          <p:cNvCxnSpPr>
            <a:cxnSpLocks/>
          </p:cNvCxnSpPr>
          <p:nvPr/>
        </p:nvCxnSpPr>
        <p:spPr>
          <a:xfrm>
            <a:off x="1114425" y="704850"/>
            <a:ext cx="24288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8406F2F-A991-4827-ABB0-397A95635948}"/>
              </a:ext>
            </a:extLst>
          </p:cNvPr>
          <p:cNvCxnSpPr>
            <a:cxnSpLocks/>
          </p:cNvCxnSpPr>
          <p:nvPr/>
        </p:nvCxnSpPr>
        <p:spPr>
          <a:xfrm flipV="1">
            <a:off x="6657975" y="714375"/>
            <a:ext cx="1676400" cy="9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2C77D2F-7088-4492-AAB0-FE09FE6F91F3}"/>
              </a:ext>
            </a:extLst>
          </p:cNvPr>
          <p:cNvCxnSpPr>
            <a:cxnSpLocks/>
          </p:cNvCxnSpPr>
          <p:nvPr/>
        </p:nvCxnSpPr>
        <p:spPr>
          <a:xfrm flipV="1">
            <a:off x="9334500" y="714376"/>
            <a:ext cx="1562100" cy="95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EC1EB4F-4C0A-435B-88DA-E2C917780467}"/>
              </a:ext>
            </a:extLst>
          </p:cNvPr>
          <p:cNvCxnSpPr>
            <a:cxnSpLocks/>
          </p:cNvCxnSpPr>
          <p:nvPr/>
        </p:nvCxnSpPr>
        <p:spPr>
          <a:xfrm flipV="1">
            <a:off x="3638550" y="1266825"/>
            <a:ext cx="2356229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7">
            <a:extLst>
              <a:ext uri="{FF2B5EF4-FFF2-40B4-BE49-F238E27FC236}">
                <a16:creationId xmlns:a16="http://schemas.microsoft.com/office/drawing/2014/main" id="{F8A253E6-0C0A-4C30-916D-86D2F10C18AD}"/>
              </a:ext>
            </a:extLst>
          </p:cNvPr>
          <p:cNvSpPr/>
          <p:nvPr/>
        </p:nvSpPr>
        <p:spPr>
          <a:xfrm>
            <a:off x="5994778" y="1954144"/>
            <a:ext cx="6197221" cy="2696210"/>
          </a:xfrm>
          <a:prstGeom prst="roundRect">
            <a:avLst>
              <a:gd name="adj" fmla="val 26580"/>
            </a:avLst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28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45 : 9 = 5 (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5 </a:t>
            </a:r>
            <a:r>
              <a:rPr kumimoji="0" lang="en-US" sz="2800" b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kumimoji="0" lang="en-US" sz="2800" b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sz="2800" b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endParaRPr kumimoji="0" lang="en-US" sz="2800" b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E74FDA57-C353-4B1B-AB8B-112DD1FD36DB}"/>
              </a:ext>
            </a:extLst>
          </p:cNvPr>
          <p:cNvSpPr/>
          <p:nvPr/>
        </p:nvSpPr>
        <p:spPr>
          <a:xfrm>
            <a:off x="1790700" y="1975811"/>
            <a:ext cx="4204079" cy="2696210"/>
          </a:xfrm>
          <a:prstGeom prst="roundRect">
            <a:avLst>
              <a:gd name="adj" fmla="val 27102"/>
            </a:avLst>
          </a:prstGeom>
          <a:solidFill>
            <a:srgbClr val="B6EEF0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Tóm tắt :</a:t>
            </a:r>
          </a:p>
          <a:p>
            <a:pPr lvl="0" algn="ctr">
              <a:lnSpc>
                <a:spcPct val="160000"/>
              </a:lnSpc>
              <a:defRPr/>
            </a:pPr>
            <a:r>
              <a:rPr lang="en-US" sz="23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can: 45 </a:t>
            </a:r>
            <a:r>
              <a:rPr kumimoji="0" lang="en-US" sz="23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kumimoji="0" lang="vi-VN" sz="23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US" sz="23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can: … </a:t>
            </a:r>
            <a:r>
              <a:rPr kumimoji="0" lang="en-US" sz="2300" b="1" i="1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kumimoji="0" lang="en-US" sz="23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vi-VN" sz="2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78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3" grpId="0" animBg="1"/>
      <p:bldP spid="33" grpId="1" animBg="1"/>
      <p:bldP spid="34" grpId="0" animBg="1"/>
      <p:bldP spid="3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71475" y="165967"/>
            <a:ext cx="11544300" cy="129135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3733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vi-VN" sz="3733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Trên mỗi thuyền có 9 người. Hỏi trên 5 thuyền như vậy có bao nhiêu người?</a:t>
            </a:r>
            <a:endParaRPr lang="en-US" sz="3733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6EB2E19-9BA4-4907-ABA0-9C8C4B378201}"/>
              </a:ext>
            </a:extLst>
          </p:cNvPr>
          <p:cNvCxnSpPr>
            <a:cxnSpLocks/>
          </p:cNvCxnSpPr>
          <p:nvPr/>
        </p:nvCxnSpPr>
        <p:spPr>
          <a:xfrm>
            <a:off x="2124075" y="742950"/>
            <a:ext cx="42576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B9C717F-A385-4EEA-897E-60BB2B3A0A8F}"/>
              </a:ext>
            </a:extLst>
          </p:cNvPr>
          <p:cNvCxnSpPr>
            <a:cxnSpLocks/>
          </p:cNvCxnSpPr>
          <p:nvPr/>
        </p:nvCxnSpPr>
        <p:spPr>
          <a:xfrm>
            <a:off x="7458075" y="714375"/>
            <a:ext cx="25050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7871495-5DAD-4FF6-9FD8-74EA0C19AB3C}"/>
              </a:ext>
            </a:extLst>
          </p:cNvPr>
          <p:cNvCxnSpPr>
            <a:cxnSpLocks/>
          </p:cNvCxnSpPr>
          <p:nvPr/>
        </p:nvCxnSpPr>
        <p:spPr>
          <a:xfrm>
            <a:off x="4267200" y="1285875"/>
            <a:ext cx="36671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9BEF1DE4-5128-4D3B-BB66-65E78D48D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5000625" cy="5000625"/>
          </a:xfrm>
          <a:prstGeom prst="rect">
            <a:avLst/>
          </a:prstGeom>
        </p:spPr>
      </p:pic>
      <p:sp>
        <p:nvSpPr>
          <p:cNvPr id="28" name="Rounded Rectangle 7">
            <a:extLst>
              <a:ext uri="{FF2B5EF4-FFF2-40B4-BE49-F238E27FC236}">
                <a16:creationId xmlns:a16="http://schemas.microsoft.com/office/drawing/2014/main" id="{1E8D0F0D-C80E-45CE-8570-6E0997B9BF6A}"/>
              </a:ext>
            </a:extLst>
          </p:cNvPr>
          <p:cNvSpPr/>
          <p:nvPr/>
        </p:nvSpPr>
        <p:spPr>
          <a:xfrm>
            <a:off x="4835714" y="1899284"/>
            <a:ext cx="6197221" cy="2696210"/>
          </a:xfrm>
          <a:prstGeom prst="roundRect">
            <a:avLst>
              <a:gd name="adj" fmla="val 26580"/>
            </a:avLst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30000"/>
              </a:lnSpc>
            </a:pP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Số người trên 5 thuyền có là: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30000"/>
              </a:lnSpc>
            </a:pPr>
            <a:r>
              <a:rPr lang="nn-NO" sz="3200" dirty="0">
                <a:latin typeface="Arial" panose="020B0604020202020204" pitchFamily="34" charset="0"/>
                <a:cs typeface="Arial" panose="020B0604020202020204" pitchFamily="34" charset="0"/>
              </a:rPr>
              <a:t>9 x 5 = 45 (người)</a:t>
            </a:r>
          </a:p>
          <a:p>
            <a:pPr lvl="0" algn="ctr">
              <a:lnSpc>
                <a:spcPct val="130000"/>
              </a:lnSpc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45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5">
            <a:extLst>
              <a:ext uri="{FF2B5EF4-FFF2-40B4-BE49-F238E27FC236}">
                <a16:creationId xmlns:a16="http://schemas.microsoft.com/office/drawing/2014/main" id="{31A73664-3171-CAE0-FE8E-D0586422A245}"/>
              </a:ext>
            </a:extLst>
          </p:cNvPr>
          <p:cNvSpPr/>
          <p:nvPr/>
        </p:nvSpPr>
        <p:spPr>
          <a:xfrm>
            <a:off x="796546" y="4382123"/>
            <a:ext cx="4204079" cy="1595535"/>
          </a:xfrm>
          <a:prstGeom prst="roundRect">
            <a:avLst>
              <a:gd name="adj" fmla="val 27102"/>
            </a:avLst>
          </a:prstGeom>
          <a:solidFill>
            <a:srgbClr val="B6EEF0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Tóm tắt :</a:t>
            </a:r>
          </a:p>
          <a:p>
            <a:pPr lvl="0" algn="ctr">
              <a:lnSpc>
                <a:spcPct val="160000"/>
              </a:lnSpc>
              <a:defRPr/>
            </a:pPr>
            <a:r>
              <a:rPr lang="en-US" sz="23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3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3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9 </a:t>
            </a:r>
            <a:r>
              <a:rPr lang="en-US" sz="23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kumimoji="0" lang="vi-VN" sz="23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3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5 </a:t>
            </a:r>
            <a:r>
              <a:rPr lang="en-US" sz="23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kumimoji="0" lang="en-US" sz="23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… </a:t>
            </a:r>
            <a:r>
              <a:rPr lang="en-US" sz="23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300" b="1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vi-VN" sz="2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2AB6CE-8933-C8DE-62E5-4551514F22B6}"/>
              </a:ext>
            </a:extLst>
          </p:cNvPr>
          <p:cNvSpPr txBox="1"/>
          <p:nvPr/>
        </p:nvSpPr>
        <p:spPr>
          <a:xfrm>
            <a:off x="5279164" y="4879627"/>
            <a:ext cx="63580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Nếu</a:t>
            </a:r>
            <a:r>
              <a:rPr lang="en-US" sz="2800" b="1" dirty="0"/>
              <a:t> </a:t>
            </a:r>
            <a:r>
              <a:rPr lang="en-US" sz="2800" b="1" dirty="0" err="1"/>
              <a:t>người</a:t>
            </a:r>
            <a:r>
              <a:rPr lang="en-US" sz="2800" b="1" dirty="0"/>
              <a:t> ta </a:t>
            </a:r>
            <a:r>
              <a:rPr lang="en-US" sz="2800" b="1" dirty="0" err="1"/>
              <a:t>thuê</a:t>
            </a:r>
            <a:r>
              <a:rPr lang="en-US" sz="2800" b="1" dirty="0"/>
              <a:t> </a:t>
            </a:r>
            <a:r>
              <a:rPr lang="en-US" sz="2800" b="1" dirty="0" err="1"/>
              <a:t>thuyền</a:t>
            </a:r>
            <a:r>
              <a:rPr lang="en-US" sz="2800" b="1" dirty="0"/>
              <a:t> </a:t>
            </a:r>
            <a:r>
              <a:rPr lang="en-US" sz="2800" b="1" dirty="0" err="1"/>
              <a:t>nhỏ</a:t>
            </a:r>
            <a:r>
              <a:rPr lang="en-US" sz="2800" b="1" dirty="0"/>
              <a:t> </a:t>
            </a:r>
            <a:r>
              <a:rPr lang="en-US" sz="2800" b="1" dirty="0" err="1"/>
              <a:t>hơn</a:t>
            </a:r>
            <a:r>
              <a:rPr lang="en-US" sz="2800" b="1" dirty="0"/>
              <a:t> </a:t>
            </a:r>
            <a:r>
              <a:rPr lang="en-US" sz="2800" b="1" dirty="0" err="1"/>
              <a:t>mà</a:t>
            </a:r>
            <a:r>
              <a:rPr lang="en-US" sz="2800" b="1" dirty="0"/>
              <a:t> </a:t>
            </a:r>
            <a:r>
              <a:rPr lang="en-US" sz="2800" b="1" dirty="0" err="1"/>
              <a:t>mỗi</a:t>
            </a:r>
            <a:r>
              <a:rPr lang="en-US" sz="2800" b="1" dirty="0"/>
              <a:t> </a:t>
            </a:r>
            <a:r>
              <a:rPr lang="en-US" sz="2800" b="1" dirty="0" err="1"/>
              <a:t>thuyền</a:t>
            </a:r>
            <a:r>
              <a:rPr lang="en-US" sz="2800" b="1" dirty="0"/>
              <a:t> </a:t>
            </a:r>
            <a:r>
              <a:rPr lang="en-US" sz="2800" b="1" dirty="0" err="1"/>
              <a:t>chỉ</a:t>
            </a:r>
            <a:r>
              <a:rPr lang="en-US" sz="2800" b="1" dirty="0"/>
              <a:t> </a:t>
            </a:r>
            <a:r>
              <a:rPr lang="en-US" sz="2800" b="1" dirty="0" err="1"/>
              <a:t>chở</a:t>
            </a:r>
            <a:r>
              <a:rPr lang="en-US" sz="2800" b="1" dirty="0"/>
              <a:t> </a:t>
            </a:r>
            <a:r>
              <a:rPr lang="en-US" sz="2800" b="1" dirty="0" err="1"/>
              <a:t>được</a:t>
            </a:r>
            <a:r>
              <a:rPr lang="en-US" sz="2800" b="1" dirty="0"/>
              <a:t> 5 </a:t>
            </a:r>
            <a:r>
              <a:rPr lang="en-US" sz="2800" b="1" dirty="0" err="1"/>
              <a:t>người</a:t>
            </a:r>
            <a:r>
              <a:rPr lang="en-US" sz="2800" b="1" dirty="0"/>
              <a:t> </a:t>
            </a:r>
            <a:r>
              <a:rPr lang="en-US" sz="2800" b="1" dirty="0" err="1"/>
              <a:t>thì</a:t>
            </a:r>
            <a:r>
              <a:rPr lang="en-US" sz="2800" b="1" dirty="0"/>
              <a:t> </a:t>
            </a:r>
            <a:r>
              <a:rPr lang="en-US" sz="2800" b="1" dirty="0" err="1"/>
              <a:t>cần</a:t>
            </a:r>
            <a:r>
              <a:rPr lang="en-US" sz="2800" b="1" dirty="0"/>
              <a:t> bao </a:t>
            </a:r>
            <a:r>
              <a:rPr lang="en-US" sz="2800" b="1" dirty="0" err="1"/>
              <a:t>nhiêu</a:t>
            </a:r>
            <a:r>
              <a:rPr lang="en-US" sz="2800" b="1" dirty="0"/>
              <a:t> </a:t>
            </a:r>
            <a:r>
              <a:rPr lang="en-US" sz="2800" b="1" dirty="0" err="1"/>
              <a:t>thuyền</a:t>
            </a:r>
            <a:r>
              <a:rPr lang="en-US" sz="2800" b="1" dirty="0"/>
              <a:t> </a:t>
            </a:r>
            <a:r>
              <a:rPr lang="en-US" sz="2800" b="1" dirty="0" err="1"/>
              <a:t>như</a:t>
            </a:r>
            <a:r>
              <a:rPr lang="en-US" sz="2800" b="1" dirty="0"/>
              <a:t> </a:t>
            </a:r>
            <a:r>
              <a:rPr lang="en-US" sz="2800" b="1" dirty="0" err="1"/>
              <a:t>thế</a:t>
            </a:r>
            <a:r>
              <a:rPr lang="en-US" sz="28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2610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8" grpId="0" animBg="1"/>
      <p:bldP spid="28" grpId="1" animBg="1"/>
      <p:bldP spid="2" grpId="1" animBg="1"/>
      <p:bldP spid="2" grpId="2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9FBF49-AE3E-4EF6-E4F6-44F60BC68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6" y="343968"/>
            <a:ext cx="5927932" cy="35785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B52CB9-3FC5-7FAB-E3BE-561B9B1DB7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343968"/>
            <a:ext cx="6096000" cy="35785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00AB26-706C-9541-0D07-254ABEC843BB}"/>
              </a:ext>
            </a:extLst>
          </p:cNvPr>
          <p:cNvSpPr txBox="1"/>
          <p:nvPr/>
        </p:nvSpPr>
        <p:spPr>
          <a:xfrm>
            <a:off x="3375587" y="4358333"/>
            <a:ext cx="6358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Nhận</a:t>
            </a:r>
            <a:r>
              <a:rPr lang="en-US" sz="2800" b="1" dirty="0"/>
              <a:t> </a:t>
            </a:r>
            <a:r>
              <a:rPr lang="en-US" sz="2800" b="1" dirty="0" err="1"/>
              <a:t>xét</a:t>
            </a:r>
            <a:r>
              <a:rPr lang="en-US" sz="2800" b="1" dirty="0"/>
              <a:t> </a:t>
            </a:r>
            <a:r>
              <a:rPr lang="en-US" sz="2800" b="1" dirty="0" err="1"/>
              <a:t>gì</a:t>
            </a:r>
            <a:r>
              <a:rPr lang="en-US" sz="2800" b="1" dirty="0"/>
              <a:t> </a:t>
            </a:r>
            <a:r>
              <a:rPr lang="en-US" sz="2800" b="1" dirty="0" err="1"/>
              <a:t>về</a:t>
            </a:r>
            <a:r>
              <a:rPr lang="en-US" sz="2800" b="1" dirty="0"/>
              <a:t> 2 </a:t>
            </a:r>
            <a:r>
              <a:rPr lang="en-US" sz="2800" b="1" dirty="0" err="1"/>
              <a:t>bài</a:t>
            </a:r>
            <a:r>
              <a:rPr lang="en-US" sz="2800" b="1" dirty="0"/>
              <a:t> </a:t>
            </a:r>
            <a:r>
              <a:rPr lang="en-US" sz="2800" b="1" dirty="0" err="1"/>
              <a:t>tập</a:t>
            </a:r>
            <a:r>
              <a:rPr lang="en-US" sz="2800" b="1" dirty="0"/>
              <a:t> 4 </a:t>
            </a:r>
            <a:r>
              <a:rPr lang="en-US" sz="2800" b="1" dirty="0" err="1"/>
              <a:t>và</a:t>
            </a:r>
            <a:r>
              <a:rPr lang="en-US" sz="2800" b="1" dirty="0"/>
              <a:t> 5?</a:t>
            </a:r>
          </a:p>
        </p:txBody>
      </p:sp>
    </p:spTree>
    <p:extLst>
      <p:ext uri="{BB962C8B-B14F-4D97-AF65-F5344CB8AC3E}">
        <p14:creationId xmlns:p14="http://schemas.microsoft.com/office/powerpoint/2010/main" val="413335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0C54A1B-C195-7054-4170-DD69AFD5BB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YÊU CẦU CẦN ĐẠT 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61F9AC29-D0B1-3C03-F689-F64122698B00}"/>
              </a:ext>
            </a:extLst>
          </p:cNvPr>
          <p:cNvGraphicFramePr/>
          <p:nvPr/>
        </p:nvGraphicFramePr>
        <p:xfrm>
          <a:off x="1650533" y="1560352"/>
          <a:ext cx="9221599" cy="3087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F927259E-B1F3-4BB9-378B-C5F1E30A2B72}"/>
              </a:ext>
            </a:extLst>
          </p:cNvPr>
          <p:cNvSpPr/>
          <p:nvPr/>
        </p:nvSpPr>
        <p:spPr>
          <a:xfrm>
            <a:off x="-1711354" y="318782"/>
            <a:ext cx="1426128" cy="13925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390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8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71" y="4992915"/>
            <a:ext cx="3322293" cy="1964899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5" t="9643" r="19841" b="19224"/>
          <a:stretch/>
        </p:blipFill>
        <p:spPr>
          <a:xfrm>
            <a:off x="2360991" y="2012649"/>
            <a:ext cx="7411963" cy="249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4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0.97153 3.7037E-6 " pathEditMode="relative" rAng="0" ptsTypes="AA">
                                      <p:cBhvr>
                                        <p:cTn id="18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097" y="4665512"/>
            <a:ext cx="3634040" cy="2149275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5" t="-91" r="11900" b="27935"/>
          <a:stretch/>
        </p:blipFill>
        <p:spPr>
          <a:xfrm>
            <a:off x="2126429" y="1951888"/>
            <a:ext cx="7881171" cy="21624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46"/>
          <a:stretch/>
        </p:blipFill>
        <p:spPr>
          <a:xfrm>
            <a:off x="-81547" y="-19051"/>
            <a:ext cx="12273547" cy="687705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-40077" y="3115414"/>
            <a:ext cx="1310705" cy="1803311"/>
            <a:chOff x="-226791" y="2329989"/>
            <a:chExt cx="1310705" cy="180331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29" name="Picture 28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54" y="4850314"/>
            <a:ext cx="918455" cy="6295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54" y="5343700"/>
            <a:ext cx="1290895" cy="38670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747" y="5286476"/>
            <a:ext cx="1290895" cy="38670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627" y="6087768"/>
            <a:ext cx="1290895" cy="38670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94" y="6167294"/>
            <a:ext cx="1290895" cy="38670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-4536" y="-97497"/>
            <a:ext cx="52453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377"/>
            <a:r>
              <a:rPr lang="en-US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Cùng</a:t>
            </a:r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thỏ</a:t>
            </a:r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gieo</a:t>
            </a:r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hạt</a:t>
            </a:r>
            <a:endParaRPr lang="en-US" sz="5400" b="1" dirty="0">
              <a:ln w="9525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rgbClr val="5B9BD5">
                    <a:satMod val="175000"/>
                    <a:alpha val="40000"/>
                  </a:srgbClr>
                </a:glow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latin typeface="Calibri" panose="020F0502020204030204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454" y="6087768"/>
            <a:ext cx="1290895" cy="38670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661" y="5323955"/>
            <a:ext cx="1290895" cy="38670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559" y="5333559"/>
            <a:ext cx="1290895" cy="38670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270" y="6076579"/>
            <a:ext cx="1290895" cy="38670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185" y="6169776"/>
            <a:ext cx="1290895" cy="38670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326" y="5303319"/>
            <a:ext cx="1290895" cy="38670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794" y="5257056"/>
            <a:ext cx="1290895" cy="386709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694263" y="71780"/>
            <a:ext cx="5863983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14377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điền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60821" y="876653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x 1 = …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407826" y="929567"/>
            <a:ext cx="702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377059" y="5172944"/>
            <a:ext cx="868685" cy="561579"/>
          </a:xfrm>
          <a:prstGeom prst="rect">
            <a:avLst/>
          </a:prstGeom>
        </p:spPr>
      </p:pic>
      <p:sp>
        <p:nvSpPr>
          <p:cNvPr id="43" name="Rounded Rectangle 42"/>
          <p:cNvSpPr/>
          <p:nvPr/>
        </p:nvSpPr>
        <p:spPr>
          <a:xfrm>
            <a:off x="1019341" y="1663665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 :… = 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952993" y="1718707"/>
            <a:ext cx="433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719526" y="4215358"/>
            <a:ext cx="1310705" cy="1803311"/>
            <a:chOff x="-226791" y="2329989"/>
            <a:chExt cx="1310705" cy="1803311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52" name="Group 51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53" name="Picture 52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958" y="5683559"/>
            <a:ext cx="918455" cy="62951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1136662" y="6006189"/>
            <a:ext cx="868685" cy="561579"/>
          </a:xfrm>
          <a:prstGeom prst="rect">
            <a:avLst/>
          </a:prstGeom>
        </p:spPr>
      </p:pic>
      <p:sp>
        <p:nvSpPr>
          <p:cNvPr id="57" name="Rounded Rectangle 56"/>
          <p:cNvSpPr/>
          <p:nvPr/>
        </p:nvSpPr>
        <p:spPr>
          <a:xfrm>
            <a:off x="1019341" y="2507165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x … = 27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883863" y="2559035"/>
            <a:ext cx="433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1427712" y="3333883"/>
            <a:ext cx="1310705" cy="1803311"/>
            <a:chOff x="-226791" y="2329989"/>
            <a:chExt cx="1310705" cy="1803311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61" name="Group 60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62" name="Picture 61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64" name="Picture 63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609" y="4802041"/>
            <a:ext cx="918455" cy="629516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2452312" y="5124671"/>
            <a:ext cx="868685" cy="561579"/>
          </a:xfrm>
          <a:prstGeom prst="rect">
            <a:avLst/>
          </a:prstGeom>
        </p:spPr>
      </p:pic>
      <p:sp>
        <p:nvSpPr>
          <p:cNvPr id="66" name="Rounded Rectangle 65"/>
          <p:cNvSpPr/>
          <p:nvPr/>
        </p:nvSpPr>
        <p:spPr>
          <a:xfrm>
            <a:off x="3728818" y="876653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x 4 = 36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822531" y="946667"/>
            <a:ext cx="681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2501405" y="4081171"/>
            <a:ext cx="1310705" cy="1803311"/>
            <a:chOff x="-226791" y="2329989"/>
            <a:chExt cx="1310705" cy="1803311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70" name="Group 69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71" name="Picture 70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73" name="Picture 72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169" y="5537227"/>
            <a:ext cx="918455" cy="629516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3512872" y="5859857"/>
            <a:ext cx="868685" cy="561579"/>
          </a:xfrm>
          <a:prstGeom prst="rect">
            <a:avLst/>
          </a:prstGeom>
        </p:spPr>
      </p:pic>
      <p:sp>
        <p:nvSpPr>
          <p:cNvPr id="75" name="Rounded Rectangle 74"/>
          <p:cNvSpPr/>
          <p:nvPr/>
        </p:nvSpPr>
        <p:spPr>
          <a:xfrm>
            <a:off x="3728818" y="1657627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x … = 45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662471" y="1712669"/>
            <a:ext cx="433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3743705" y="3407639"/>
            <a:ext cx="1310705" cy="1803311"/>
            <a:chOff x="-226791" y="2329989"/>
            <a:chExt cx="1310705" cy="1803311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79" name="Group 78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80" name="Picture 79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82" name="Picture 81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022" y="4791217"/>
            <a:ext cx="918455" cy="629516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4753726" y="5113847"/>
            <a:ext cx="868685" cy="561579"/>
          </a:xfrm>
          <a:prstGeom prst="rect">
            <a:avLst/>
          </a:prstGeom>
        </p:spPr>
      </p:pic>
      <p:sp>
        <p:nvSpPr>
          <p:cNvPr id="84" name="Rounded Rectangle 83"/>
          <p:cNvSpPr/>
          <p:nvPr/>
        </p:nvSpPr>
        <p:spPr>
          <a:xfrm>
            <a:off x="3725762" y="2501127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54 : 9 = …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190010" y="2535259"/>
            <a:ext cx="747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5010564" y="4121937"/>
            <a:ext cx="1310705" cy="1803311"/>
            <a:chOff x="-226791" y="2329989"/>
            <a:chExt cx="1310705" cy="1803311"/>
          </a:xfrm>
        </p:grpSpPr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88" name="Group 87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89" name="Picture 88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91" name="Picture 90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850" y="5540571"/>
            <a:ext cx="918455" cy="629516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5952554" y="5863201"/>
            <a:ext cx="868685" cy="561579"/>
          </a:xfrm>
          <a:prstGeom prst="rect">
            <a:avLst/>
          </a:prstGeom>
        </p:spPr>
      </p:pic>
      <p:sp>
        <p:nvSpPr>
          <p:cNvPr id="93" name="Rounded Rectangle 92"/>
          <p:cNvSpPr/>
          <p:nvPr/>
        </p:nvSpPr>
        <p:spPr>
          <a:xfrm>
            <a:off x="6396817" y="858757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x … = 63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330469" y="913799"/>
            <a:ext cx="433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6107698" y="3377885"/>
            <a:ext cx="1310705" cy="1803311"/>
            <a:chOff x="-226791" y="2329989"/>
            <a:chExt cx="1310705" cy="1803311"/>
          </a:xfrm>
        </p:grpSpPr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97" name="Group 96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98" name="Picture 97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99" name="Picture 98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100" name="Picture 99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166" y="4794441"/>
            <a:ext cx="918455" cy="629516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6947870" y="5117071"/>
            <a:ext cx="868685" cy="561579"/>
          </a:xfrm>
          <a:prstGeom prst="rect">
            <a:avLst/>
          </a:prstGeom>
        </p:spPr>
      </p:pic>
      <p:sp>
        <p:nvSpPr>
          <p:cNvPr id="102" name="Rounded Rectangle 101"/>
          <p:cNvSpPr/>
          <p:nvPr/>
        </p:nvSpPr>
        <p:spPr>
          <a:xfrm>
            <a:off x="6396817" y="1654911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: 8 = 10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6476687" y="1710472"/>
            <a:ext cx="70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</a:t>
            </a:r>
          </a:p>
        </p:txBody>
      </p:sp>
      <p:grpSp>
        <p:nvGrpSpPr>
          <p:cNvPr id="104" name="Group 103"/>
          <p:cNvGrpSpPr/>
          <p:nvPr/>
        </p:nvGrpSpPr>
        <p:grpSpPr>
          <a:xfrm>
            <a:off x="7167641" y="4081171"/>
            <a:ext cx="1310705" cy="1803311"/>
            <a:chOff x="-226791" y="2329989"/>
            <a:chExt cx="1310705" cy="1803311"/>
          </a:xfrm>
        </p:grpSpPr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106" name="Group 105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107" name="Picture 106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108" name="Picture 107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109" name="Picture 108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830" y="5549371"/>
            <a:ext cx="918455" cy="629516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8058534" y="5872001"/>
            <a:ext cx="868685" cy="561579"/>
          </a:xfrm>
          <a:prstGeom prst="rect">
            <a:avLst/>
          </a:prstGeom>
        </p:spPr>
      </p:pic>
      <p:sp>
        <p:nvSpPr>
          <p:cNvPr id="111" name="Rounded Rectangle 110"/>
          <p:cNvSpPr/>
          <p:nvPr/>
        </p:nvSpPr>
        <p:spPr>
          <a:xfrm>
            <a:off x="6389291" y="2494221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x … = 81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7189215" y="2548731"/>
            <a:ext cx="433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grpSp>
        <p:nvGrpSpPr>
          <p:cNvPr id="113" name="Group 112"/>
          <p:cNvGrpSpPr/>
          <p:nvPr/>
        </p:nvGrpSpPr>
        <p:grpSpPr>
          <a:xfrm>
            <a:off x="8068548" y="3432389"/>
            <a:ext cx="1310705" cy="1803311"/>
            <a:chOff x="-226791" y="2329989"/>
            <a:chExt cx="1310705" cy="1803311"/>
          </a:xfrm>
        </p:grpSpPr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115" name="Group 114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116" name="Picture 115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117" name="Picture 116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118" name="Picture 117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310" y="4813447"/>
            <a:ext cx="918455" cy="629516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9080015" y="5136077"/>
            <a:ext cx="868685" cy="561579"/>
          </a:xfrm>
          <a:prstGeom prst="rect">
            <a:avLst/>
          </a:prstGeom>
        </p:spPr>
      </p:pic>
      <p:sp>
        <p:nvSpPr>
          <p:cNvPr id="120" name="Rounded Rectangle 119"/>
          <p:cNvSpPr/>
          <p:nvPr/>
        </p:nvSpPr>
        <p:spPr>
          <a:xfrm>
            <a:off x="9065961" y="863504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 : 9 = …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0671059" y="892489"/>
            <a:ext cx="433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grpSp>
        <p:nvGrpSpPr>
          <p:cNvPr id="122" name="Group 121"/>
          <p:cNvGrpSpPr/>
          <p:nvPr/>
        </p:nvGrpSpPr>
        <p:grpSpPr>
          <a:xfrm>
            <a:off x="9161505" y="4191978"/>
            <a:ext cx="1310705" cy="1803311"/>
            <a:chOff x="-226791" y="2329989"/>
            <a:chExt cx="1310705" cy="1803311"/>
          </a:xfrm>
        </p:grpSpPr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124" name="Group 123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125" name="Picture 124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126" name="Picture 125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127" name="Picture 126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431" y="5609599"/>
            <a:ext cx="918455" cy="629516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10170136" y="5932229"/>
            <a:ext cx="868685" cy="561579"/>
          </a:xfrm>
          <a:prstGeom prst="rect">
            <a:avLst/>
          </a:prstGeom>
        </p:spPr>
      </p:pic>
      <p:sp>
        <p:nvSpPr>
          <p:cNvPr id="129" name="Rounded Rectangle 128"/>
          <p:cNvSpPr/>
          <p:nvPr/>
        </p:nvSpPr>
        <p:spPr>
          <a:xfrm>
            <a:off x="9064814" y="1641477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x 8 = …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10697117" y="1696923"/>
            <a:ext cx="691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72</a:t>
            </a:r>
          </a:p>
        </p:txBody>
      </p:sp>
      <p:grpSp>
        <p:nvGrpSpPr>
          <p:cNvPr id="131" name="Group 130"/>
          <p:cNvGrpSpPr/>
          <p:nvPr/>
        </p:nvGrpSpPr>
        <p:grpSpPr>
          <a:xfrm>
            <a:off x="10176665" y="3318841"/>
            <a:ext cx="1310705" cy="1803311"/>
            <a:chOff x="-226791" y="2329989"/>
            <a:chExt cx="1310705" cy="1803311"/>
          </a:xfrm>
        </p:grpSpPr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133" name="Group 132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134" name="Picture 133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135" name="Picture 134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136" name="Picture 135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922" y="4721409"/>
            <a:ext cx="918455" cy="629516"/>
          </a:xfrm>
          <a:prstGeom prst="rect">
            <a:avLst/>
          </a:prstGeom>
        </p:spPr>
      </p:pic>
      <p:pic>
        <p:nvPicPr>
          <p:cNvPr id="137" name="Picture 136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11022626" y="5044039"/>
            <a:ext cx="868685" cy="56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5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5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500"/>
                            </p:stCondLst>
                            <p:childTnLst>
                              <p:par>
                                <p:cTn id="2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4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5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7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9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1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500"/>
                            </p:stCondLst>
                            <p:childTnLst>
                              <p:par>
                                <p:cTn id="2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9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5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6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8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9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0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1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2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500"/>
                            </p:stCondLst>
                            <p:childTnLst>
                              <p:par>
                                <p:cTn id="2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8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0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1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6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7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8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9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0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1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2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3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1500"/>
                            </p:stCondLst>
                            <p:childTnLst>
                              <p:par>
                                <p:cTn id="3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9" dur="7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0" dur="7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3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8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9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0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1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2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3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4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5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500"/>
                            </p:stCondLst>
                            <p:childTnLst>
                              <p:par>
                                <p:cTn id="4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1" dur="7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5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2" dur="7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6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1" grpId="0"/>
      <p:bldP spid="44" grpId="0"/>
      <p:bldP spid="58" grpId="0"/>
      <p:bldP spid="67" grpId="0"/>
      <p:bldP spid="76" grpId="0"/>
      <p:bldP spid="85" grpId="0"/>
      <p:bldP spid="94" grpId="0"/>
      <p:bldP spid="103" grpId="0"/>
      <p:bldP spid="112" grpId="0"/>
      <p:bldP spid="121" grpId="0"/>
      <p:bldP spid="1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B588D7D1-0819-4831-B693-14682E2BA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53" y="-336546"/>
            <a:ext cx="5905429" cy="4491451"/>
          </a:xfrm>
          <a:prstGeom prst="rect">
            <a:avLst/>
          </a:prstGeom>
        </p:spPr>
      </p:pic>
      <p:pic>
        <p:nvPicPr>
          <p:cNvPr id="19" name="淘宝网chenying0907出品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54" y="1994363"/>
            <a:ext cx="449181" cy="429861"/>
          </a:xfrm>
          <a:prstGeom prst="rect">
            <a:avLst/>
          </a:prstGeom>
        </p:spPr>
      </p:pic>
      <p:pic>
        <p:nvPicPr>
          <p:cNvPr id="21" name="淘宝网chenying0907出品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045" y="842099"/>
            <a:ext cx="743548" cy="711567"/>
          </a:xfrm>
          <a:prstGeom prst="rect">
            <a:avLst/>
          </a:prstGeom>
        </p:spPr>
      </p:pic>
      <p:pic>
        <p:nvPicPr>
          <p:cNvPr id="27" name="淘宝网chenying0907出品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544" y="523343"/>
            <a:ext cx="449181" cy="429861"/>
          </a:xfrm>
          <a:prstGeom prst="rect">
            <a:avLst/>
          </a:prstGeom>
        </p:spPr>
      </p:pic>
      <p:pic>
        <p:nvPicPr>
          <p:cNvPr id="22" name="淘宝网chenying0907出品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108" y="3046266"/>
            <a:ext cx="799873" cy="765469"/>
          </a:xfrm>
          <a:prstGeom prst="rect">
            <a:avLst/>
          </a:prstGeom>
        </p:spPr>
      </p:pic>
      <p:sp>
        <p:nvSpPr>
          <p:cNvPr id="11" name="矩形: 圆角 13"/>
          <p:cNvSpPr/>
          <p:nvPr/>
        </p:nvSpPr>
        <p:spPr>
          <a:xfrm>
            <a:off x="2273181" y="146260"/>
            <a:ext cx="7413833" cy="984065"/>
          </a:xfrm>
          <a:prstGeom prst="roundRect">
            <a:avLst>
              <a:gd name="adj" fmla="val 50000"/>
            </a:avLst>
          </a:prstGeom>
          <a:solidFill>
            <a:srgbClr val="FFEC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Chào</a:t>
            </a:r>
            <a:r>
              <a:rPr kumimoji="0" lang="en-US" altLang="zh-CN" sz="3733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kumimoji="0" lang="en-US" altLang="zh-CN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mừng</a:t>
            </a:r>
            <a:r>
              <a:rPr kumimoji="0" lang="en-US" altLang="zh-CN" sz="3733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kumimoji="0" lang="en-US" altLang="zh-CN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các</a:t>
            </a:r>
            <a:r>
              <a:rPr kumimoji="0" lang="en-US" altLang="zh-CN" sz="3733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con </a:t>
            </a:r>
            <a:r>
              <a:rPr kumimoji="0" lang="en-US" altLang="zh-CN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đến</a:t>
            </a:r>
            <a:r>
              <a:rPr kumimoji="0" lang="en-US" altLang="zh-CN" sz="3733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kumimoji="0" lang="en-US" altLang="zh-CN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với</a:t>
            </a:r>
            <a:r>
              <a:rPr kumimoji="0" lang="en-US" altLang="zh-CN" sz="3733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kumimoji="0" lang="en-US" altLang="zh-CN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tiết</a:t>
            </a:r>
            <a:r>
              <a:rPr kumimoji="0" lang="en-US" altLang="zh-CN" sz="3733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kumimoji="0" lang="en-US" altLang="zh-CN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học</a:t>
            </a:r>
            <a:endParaRPr kumimoji="0" lang="zh-CN" altLang="en-US" sz="3733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sp>
        <p:nvSpPr>
          <p:cNvPr id="13" name="矩形: 圆角 14"/>
          <p:cNvSpPr/>
          <p:nvPr/>
        </p:nvSpPr>
        <p:spPr>
          <a:xfrm>
            <a:off x="5030255" y="1236189"/>
            <a:ext cx="2131488" cy="869280"/>
          </a:xfrm>
          <a:prstGeom prst="roundRect">
            <a:avLst>
              <a:gd name="adj" fmla="val 50000"/>
            </a:avLst>
          </a:prstGeom>
          <a:solidFill>
            <a:srgbClr val="89F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Toán</a:t>
            </a:r>
            <a:endParaRPr kumimoji="0" lang="zh-CN" altLang="en-US" sz="4800" b="1" i="0" u="sng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13809F-9602-4AD8-9AB1-A39283E301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68" y="2534843"/>
            <a:ext cx="11006265" cy="178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0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67917 -0.00896 L 0.67917 -0.00896 C 0.67622 -0.00555 0.67361 -0.00155 0.67049 0.00184 C 0.66945 0.00277 0.66806 0.00277 0.66684 0.004 C 0.66511 0.00586 0.66372 0.00832 0.66198 0.01049 C 0.65955 0.01357 0.65747 0.01789 0.65469 0.01913 L 0.64497 0.02345 C 0.64288 0.02561 0.64115 0.029 0.63889 0.02993 C 0.63368 0.03209 0.6283 0.03209 0.62292 0.03209 C 0.60018 0.03209 0.57743 0.03055 0.55469 0.02993 C 0.55347 0.02931 0.55226 0.02839 0.55104 0.02777 C 0.54757 0.02623 0.54097 0.02437 0.53768 0.02345 C 0.53646 0.02283 0.53525 0.0219 0.53403 0.02129 C 0.53073 0.01974 0.52431 0.01697 0.52431 0.01697 L 0.33646 0.01913 C 0.33472 0.01913 0.33316 0.02067 0.3316 0.02129 C 0.32882 0.02221 0.32587 0.02252 0.32309 0.02345 C 0.32136 0.02407 0.31979 0.02499 0.31823 0.02561 C 0.31268 0.02746 0.3099 0.02777 0.30469 0.02993 C 0.29879 0.03271 0.30278 0.03302 0.29497 0.03425 C 0.28924 0.03549 0.28368 0.03579 0.27795 0.03641 C 0.26129 0.04135 0.28195 0.03549 0.25834 0.04073 C 0.24931 0.04289 0.25365 0.04228 0.24618 0.04505 C 0.24219 0.0466 0.2382 0.04907 0.23403 0.04937 L 0.2158 0.05184 L 0.14618 0.04937 C 0.11042 0.04752 0.14497 0.04937 0.13038 0.04505 C 0.12674 0.04413 0.12309 0.04382 0.11945 0.04289 C 0.1165 0.04228 0.11372 0.04166 0.11094 0.04073 C 0.10851 0.04011 0.10608 0.03919 0.10347 0.03857 C 0.09948 0.03765 0.09549 0.03734 0.09132 0.03641 C 0.08021 0.02993 0.09775 0.04011 0.0816 0.03209 C 0.07917 0.03086 0.07674 0.029 0.07431 0.02777 C 0.07101 0.02623 0.06771 0.0253 0.06459 0.02345 C 0.06216 0.0219 0.05972 0.01974 0.05729 0.01913 L 0.04861 0.01697 C 0.03993 0.01172 0.05087 0.0182 0.04011 0.01265 C 0.03889 0.01203 0.03768 0.0111 0.03646 0.01049 C 0.0349 0.00956 0.03316 0.00925 0.0316 0.00832 C 0.02917 0.00709 0.02691 0.00462 0.02431 0.004 C 0.02066 0.00308 0.00938 -5.55556E-6 0.00608 -0.00032 C 0.004 -0.00063 0.00191 -0.00032 -5.55556E-7 -0.00032 L -5.55556E-7 -0.00032 " pathEditMode="relative" ptsTypes="AAAAAAAAAAAAAAAAAAAAAAAAAAAAAAAAAAAAAAAAAAA">
                                      <p:cBhvr>
                                        <p:cTn id="9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1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35608 -0.1108 L 0.35608 -0.1108 C 0.35278 -0.10586 0.34983 -0.1 0.34618 -0.09568 C 0.34479 -0.09414 0.34288 -0.09475 0.34132 -0.09352 C 0.33959 -0.09259 0.3382 -0.09043 0.33646 -0.0892 C 0.32952 -0.08395 0.33611 -0.09043 0.32795 -0.08488 C 0.32622 -0.08395 0.32483 -0.08117 0.32309 -0.08056 C 0.31858 -0.07901 0.31406 -0.07932 0.30972 -0.07839 C 0.28906 -0.07438 0.31424 -0.07562 0.27431 -0.07407 L 0.17309 -0.07191 L 0.16459 -0.06975 C 0.16216 -0.06914 0.15972 -0.0679 0.15729 -0.06759 C 0.14948 -0.06667 0.14184 -0.06605 0.13403 -0.06543 C 0.12466 -0.0571 0.13212 -0.06235 0.1158 -0.05895 C 0.11337 -0.05833 0.11094 -0.05772 0.10851 -0.05679 C 0.10677 -0.05617 0.10521 -0.05494 0.10365 -0.05463 C 0.07865 -0.04815 0.10087 -0.05586 0.08525 -0.05031 C 0.07379 -0.04012 0.0882 -0.05185 0.07309 -0.04383 C 0.07136 -0.0429 0.06997 -0.04043 0.06823 -0.03951 C 0.06372 -0.03673 0.05712 -0.03457 0.05243 -0.03302 C 0.05122 -0.03148 0.05 -0.02932 0.04861 -0.0287 C 0.04636 -0.02716 0.04375 -0.02716 0.04132 -0.02654 C 0.03941 -0.02593 0.03733 -0.025 0.03525 -0.02438 C 0.03368 -0.02377 0.03195 -0.02284 0.03038 -0.02222 C 0.02917 -0.0216 0.02795 -0.02037 0.02674 -0.02006 C 0.02344 -0.01883 0.02031 -0.01852 0.01702 -0.0179 C 0.01025 -0.01389 0.01632 -0.0179 0.00972 -0.01142 C 0.00816 -0.00957 0.00625 -0.00864 0.00486 -0.0071 C -0.00451 0.00401 0.00834 -0.00802 2.22222E-6 -0.00031 L 2.22222E-6 -0.00031 " pathEditMode="relative" ptsTypes="AAAAAAAAAAAAAAAAAAAAAAAAAAAAAA">
                                      <p:cBhvr>
                                        <p:cTn id="16" dur="3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8" dur="3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743 -0.08488 L 0.0743 -0.08488 C 0.071 -0.08272 0.06771 -0.08087 0.06441 -0.0784 C 0.06284 -0.07716 0.06128 -0.07531 0.05955 -0.07408 C 0.05694 -0.07253 0.04687 -0.07037 0.04496 -0.06976 C 0.03455 -0.06358 0.05121 -0.07315 0.03403 -0.06544 C 0.03159 -0.06451 0.02673 -0.06111 0.02673 -0.06111 C 0.02552 -0.05988 0.02448 -0.05803 0.02309 -0.05679 C 0.02066 -0.05494 0.0158 -0.05247 0.0158 -0.05247 C 0.01493 -0.05093 0.01406 -0.0497 0.01337 -0.04815 C 0.01232 -0.04599 0.01198 -0.04352 0.01093 -0.04167 C 0.00989 -0.03982 0.0085 -0.03889 0.00729 -0.03735 C 0.00642 -0.03519 0.00538 -0.03334 0.00486 -0.03087 C 0.00416 -0.02809 0.00399 -0.025 0.00364 -0.02223 C 0.00278 -0.0179 0.00173 -0.01358 0.00121 -0.00926 L 2.5E-6 -0.00031 L 2.5E-6 -0.00031 " pathEditMode="relative" ptsTypes="AAAAAAAAAAAAAAAAA">
                                      <p:cBhvr>
                                        <p:cTn id="23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25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5243 -0.30618 L -0.05243 -0.30618 C -0.0533 -0.2997 -0.054 -0.29322 -0.05487 -0.28674 C -0.05521 -0.28396 -0.05573 -0.28118 -0.05608 -0.27809 C -0.0573 -0.26914 -0.05764 -0.26359 -0.05851 -0.25433 C -0.05851 -0.25217 -0.05938 -0.22223 -0.05608 -0.21081 C -0.05539 -0.20865 -0.05452 -0.20649 -0.05365 -0.20433 C -0.05157 -0.19291 -0.05313 -0.1997 -0.04757 -0.18488 C -0.04671 -0.18272 -0.04566 -0.18087 -0.04514 -0.1784 C -0.04358 -0.16976 -0.0448 -0.17346 -0.0415 -0.1676 C -0.04063 -0.16328 -0.04046 -0.15834 -0.03907 -0.15464 L -0.03421 -0.14137 C -0.0323 -0.1284 -0.03351 -0.1355 -0.03056 -0.11976 C -0.03021 -0.1176 -0.03021 -0.11482 -0.02934 -0.11328 L -0.02691 -0.10896 C -0.02657 -0.1068 -0.02622 -0.10433 -0.0257 -0.10248 C -0.02414 -0.09692 -0.02309 -0.09569 -0.02084 -0.09167 C -0.01806 -0.07655 -0.02014 -0.0818 -0.01598 -0.07408 C -0.01511 -0.071 -0.0125 -0.06328 -0.01233 -0.05896 C -0.01112 -0.04167 -0.01268 -0.03025 -0.00868 -0.01575 C -0.00782 -0.01266 -0.00747 -0.00927 -0.00625 -0.00711 C -0.00521 -0.00525 -0.00382 -0.00556 -0.00261 -0.00495 L 1.94444E-6 -0.00032 L 1.94444E-6 -0.00032 " pathEditMode="relative" ptsTypes="AAAAAAAAAAAAAAAAAAAAAAAA">
                                      <p:cBhvr>
                                        <p:cTn id="30" dur="3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32" dur="3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0C54A1B-C195-7054-4170-DD69AFD5BB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YÊU CẦU CẦN ĐẠT 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61F9AC29-D0B1-3C03-F689-F64122698B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2549083"/>
              </p:ext>
            </p:extLst>
          </p:nvPr>
        </p:nvGraphicFramePr>
        <p:xfrm>
          <a:off x="1650533" y="1560352"/>
          <a:ext cx="9221599" cy="3087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F927259E-B1F3-4BB9-378B-C5F1E30A2B72}"/>
              </a:ext>
            </a:extLst>
          </p:cNvPr>
          <p:cNvSpPr/>
          <p:nvPr/>
        </p:nvSpPr>
        <p:spPr>
          <a:xfrm>
            <a:off x="-1711354" y="318782"/>
            <a:ext cx="1426128" cy="13925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258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8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097" y="4665512"/>
            <a:ext cx="3634040" cy="2149275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9" t="14936" r="9865" b="25781"/>
          <a:stretch/>
        </p:blipFill>
        <p:spPr>
          <a:xfrm>
            <a:off x="1778000" y="1970453"/>
            <a:ext cx="8602133" cy="2339391"/>
          </a:xfrm>
          <a:prstGeom prst="rect">
            <a:avLst/>
          </a:prstGeom>
        </p:spPr>
      </p:pic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ED748595-A99F-4E4F-8EB5-BB966C3634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160" y="5384801"/>
            <a:ext cx="1513840" cy="14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8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863FFD3-AB70-4199-8D7D-D2A5AD6D6C01}"/>
              </a:ext>
            </a:extLst>
          </p:cNvPr>
          <p:cNvSpPr/>
          <p:nvPr/>
        </p:nvSpPr>
        <p:spPr>
          <a:xfrm>
            <a:off x="257175" y="457200"/>
            <a:ext cx="11601450" cy="615315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图片 29">
            <a:extLst>
              <a:ext uri="{FF2B5EF4-FFF2-40B4-BE49-F238E27FC236}">
                <a16:creationId xmlns:a16="http://schemas.microsoft.com/office/drawing/2014/main" id="{309573CD-D65C-4810-97F9-89CC9A4AE1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" t="-1284" r="1478" b="11635"/>
          <a:stretch/>
        </p:blipFill>
        <p:spPr>
          <a:xfrm>
            <a:off x="0" y="5324476"/>
            <a:ext cx="12192000" cy="1533524"/>
          </a:xfrm>
          <a:prstGeom prst="rect">
            <a:avLst/>
          </a:prstGeom>
        </p:spPr>
      </p:pic>
      <p:sp>
        <p:nvSpPr>
          <p:cNvPr id="27" name="矩形: 圆角 1">
            <a:extLst>
              <a:ext uri="{FF2B5EF4-FFF2-40B4-BE49-F238E27FC236}">
                <a16:creationId xmlns:a16="http://schemas.microsoft.com/office/drawing/2014/main" id="{3571B3D3-0436-4913-AD48-C76B61C112A8}"/>
              </a:ext>
            </a:extLst>
          </p:cNvPr>
          <p:cNvSpPr/>
          <p:nvPr/>
        </p:nvSpPr>
        <p:spPr>
          <a:xfrm>
            <a:off x="316089" y="304378"/>
            <a:ext cx="11559822" cy="6249244"/>
          </a:xfrm>
          <a:prstGeom prst="roundRect">
            <a:avLst/>
          </a:prstGeom>
          <a:solidFill>
            <a:srgbClr val="FFFFFF"/>
          </a:solidFill>
          <a:ln w="57150" cap="flat" cmpd="sng" algn="ctr">
            <a:solidFill>
              <a:srgbClr val="000000">
                <a:lumMod val="95000"/>
                <a:lumOff val="5000"/>
              </a:srgbClr>
            </a:solidFill>
            <a:prstDash val="solid"/>
            <a:miter lim="800000"/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字魂107号-萌趣欢乐体" panose="00000500000000000000" pitchFamily="2" charset="-122"/>
              <a:cs typeface="Arial" panose="020B0604020202020204" pitchFamily="34" charset="0"/>
              <a:sym typeface="字魂107号-萌趣欢乐体" panose="00000500000000000000" pitchFamily="2" charset="-122"/>
            </a:endParaRPr>
          </a:p>
        </p:txBody>
      </p:sp>
      <p:pic>
        <p:nvPicPr>
          <p:cNvPr id="29" name="图片 34">
            <a:extLst>
              <a:ext uri="{FF2B5EF4-FFF2-40B4-BE49-F238E27FC236}">
                <a16:creationId xmlns:a16="http://schemas.microsoft.com/office/drawing/2014/main" id="{6E0D26C1-2BF0-464A-9236-CAF5F3F178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864" y="5760205"/>
            <a:ext cx="1532855" cy="91762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87AA992-5987-4EB4-AE9D-69A0D8AC8A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85" y="4782125"/>
            <a:ext cx="2635401" cy="1507145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06B19E1B-B2A0-492C-9608-58DFEC901073}"/>
              </a:ext>
            </a:extLst>
          </p:cNvPr>
          <p:cNvGrpSpPr/>
          <p:nvPr/>
        </p:nvGrpSpPr>
        <p:grpSpPr>
          <a:xfrm>
            <a:off x="3514165" y="4688541"/>
            <a:ext cx="6194611" cy="1554556"/>
            <a:chOff x="3514165" y="4688541"/>
            <a:chExt cx="6194611" cy="1554556"/>
          </a:xfrm>
        </p:grpSpPr>
        <p:sp>
          <p:nvSpPr>
            <p:cNvPr id="33" name="Rounded Rectangular Callout 4">
              <a:extLst>
                <a:ext uri="{FF2B5EF4-FFF2-40B4-BE49-F238E27FC236}">
                  <a16:creationId xmlns:a16="http://schemas.microsoft.com/office/drawing/2014/main" id="{8F1EF121-A7AC-413C-B99D-D09C39B4C3DC}"/>
                </a:ext>
              </a:extLst>
            </p:cNvPr>
            <p:cNvSpPr/>
            <p:nvPr/>
          </p:nvSpPr>
          <p:spPr>
            <a:xfrm>
              <a:off x="3514165" y="4688541"/>
              <a:ext cx="6194611" cy="1554556"/>
            </a:xfrm>
            <a:prstGeom prst="wedgeRoundRectCallout">
              <a:avLst>
                <a:gd name="adj1" fmla="val -56483"/>
                <a:gd name="adj2" fmla="val 32500"/>
                <a:gd name="adj3" fmla="val 16667"/>
              </a:avLst>
            </a:prstGeom>
            <a:solidFill>
              <a:srgbClr val="E5F8FF"/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253AAD3-B56A-4090-938F-E76DE79B70D4}"/>
                </a:ext>
              </a:extLst>
            </p:cNvPr>
            <p:cNvSpPr txBox="1"/>
            <p:nvPr/>
          </p:nvSpPr>
          <p:spPr>
            <a:xfrm>
              <a:off x="3609918" y="4782125"/>
              <a:ext cx="60971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quy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luật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dãy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F39D1DF-5977-4DD3-AA57-9447DE3C9C6F}"/>
                </a:ext>
              </a:extLst>
            </p:cNvPr>
            <p:cNvSpPr txBox="1"/>
            <p:nvPr/>
          </p:nvSpPr>
          <p:spPr>
            <a:xfrm>
              <a:off x="3609918" y="5506463"/>
              <a:ext cx="60988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bảng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con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B0B30D5C-F561-491B-B9E2-6114EBBEFC4C}"/>
              </a:ext>
            </a:extLst>
          </p:cNvPr>
          <p:cNvSpPr txBox="1"/>
          <p:nvPr/>
        </p:nvSpPr>
        <p:spPr>
          <a:xfrm>
            <a:off x="2932918" y="342475"/>
            <a:ext cx="9084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4800" b="1" kern="0" dirty="0">
                <a:solidFill>
                  <a:srgbClr val="B207B0"/>
                </a:solidFill>
                <a:latin typeface="Calibri"/>
              </a:rPr>
              <a:t>1. </a:t>
            </a:r>
            <a:r>
              <a:rPr lang="en-US" sz="4800" b="1" kern="0" dirty="0" err="1">
                <a:solidFill>
                  <a:srgbClr val="B207B0"/>
                </a:solidFill>
                <a:latin typeface="Calibri"/>
              </a:rPr>
              <a:t>Nêu</a:t>
            </a:r>
            <a:r>
              <a:rPr lang="en-US" sz="4800" b="1" kern="0" dirty="0">
                <a:solidFill>
                  <a:srgbClr val="B207B0"/>
                </a:solidFill>
                <a:latin typeface="Calibri"/>
              </a:rPr>
              <a:t> </a:t>
            </a:r>
            <a:r>
              <a:rPr lang="en-US" sz="4800" b="1" kern="0" dirty="0" err="1">
                <a:solidFill>
                  <a:srgbClr val="B207B0"/>
                </a:solidFill>
                <a:latin typeface="Calibri"/>
              </a:rPr>
              <a:t>các</a:t>
            </a:r>
            <a:r>
              <a:rPr lang="en-US" sz="4800" b="1" kern="0" dirty="0">
                <a:solidFill>
                  <a:srgbClr val="B207B0"/>
                </a:solidFill>
                <a:latin typeface="Calibri"/>
              </a:rPr>
              <a:t> </a:t>
            </a:r>
            <a:r>
              <a:rPr lang="en-US" sz="4800" b="1" kern="0" dirty="0" err="1">
                <a:solidFill>
                  <a:srgbClr val="B207B0"/>
                </a:solidFill>
                <a:latin typeface="Calibri"/>
              </a:rPr>
              <a:t>số</a:t>
            </a:r>
            <a:r>
              <a:rPr lang="en-US" sz="4800" b="1" kern="0" dirty="0">
                <a:solidFill>
                  <a:srgbClr val="B207B0"/>
                </a:solidFill>
                <a:latin typeface="Calibri"/>
              </a:rPr>
              <a:t> </a:t>
            </a:r>
            <a:r>
              <a:rPr lang="en-US" sz="4800" b="1" kern="0" dirty="0" err="1">
                <a:solidFill>
                  <a:srgbClr val="B207B0"/>
                </a:solidFill>
                <a:latin typeface="Calibri"/>
              </a:rPr>
              <a:t>còn</a:t>
            </a:r>
            <a:r>
              <a:rPr lang="en-US" sz="4800" b="1" kern="0" dirty="0">
                <a:solidFill>
                  <a:srgbClr val="B207B0"/>
                </a:solidFill>
                <a:latin typeface="Calibri"/>
              </a:rPr>
              <a:t> </a:t>
            </a:r>
            <a:r>
              <a:rPr lang="en-US" sz="4800" b="1" kern="0" dirty="0" err="1">
                <a:solidFill>
                  <a:srgbClr val="B207B0"/>
                </a:solidFill>
                <a:latin typeface="Calibri"/>
              </a:rPr>
              <a:t>thiếu</a:t>
            </a:r>
            <a:endParaRPr lang="en-US" sz="4800" b="1" kern="0" dirty="0">
              <a:solidFill>
                <a:srgbClr val="B207B0"/>
              </a:solidFill>
              <a:latin typeface="Calibri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D30D0C2-7C01-4EB7-9619-F347334B793D}"/>
              </a:ext>
            </a:extLst>
          </p:cNvPr>
          <p:cNvSpPr txBox="1"/>
          <p:nvPr/>
        </p:nvSpPr>
        <p:spPr>
          <a:xfrm>
            <a:off x="457200" y="546410"/>
            <a:ext cx="1246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 kern="0" dirty="0">
                <a:solidFill>
                  <a:srgbClr val="FF0000"/>
                </a:solidFill>
                <a:latin typeface="Calibri"/>
              </a:rPr>
              <a:t>a)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2096032-CBC8-4841-9282-9290847143EB}"/>
              </a:ext>
            </a:extLst>
          </p:cNvPr>
          <p:cNvSpPr txBox="1"/>
          <p:nvPr/>
        </p:nvSpPr>
        <p:spPr>
          <a:xfrm>
            <a:off x="123060" y="3524385"/>
            <a:ext cx="161014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C8EA1FD3-CE6B-4BF8-811A-641921D2F2DD}"/>
              </a:ext>
            </a:extLst>
          </p:cNvPr>
          <p:cNvSpPr/>
          <p:nvPr/>
        </p:nvSpPr>
        <p:spPr>
          <a:xfrm>
            <a:off x="620920" y="3424291"/>
            <a:ext cx="1028635" cy="884583"/>
          </a:xfrm>
          <a:prstGeom prst="round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Calibri"/>
              </a:rPr>
              <a:t>90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51E29CA6-94C2-471F-891D-2DADF372DE9A}"/>
              </a:ext>
            </a:extLst>
          </p:cNvPr>
          <p:cNvSpPr/>
          <p:nvPr/>
        </p:nvSpPr>
        <p:spPr>
          <a:xfrm>
            <a:off x="1774301" y="3444424"/>
            <a:ext cx="1035757" cy="884583"/>
          </a:xfrm>
          <a:prstGeom prst="round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Calibri"/>
              </a:rPr>
              <a:t>81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9CEAF691-D98E-4C9A-83C0-EEA85604C5A7}"/>
              </a:ext>
            </a:extLst>
          </p:cNvPr>
          <p:cNvSpPr/>
          <p:nvPr/>
        </p:nvSpPr>
        <p:spPr>
          <a:xfrm>
            <a:off x="2927496" y="3431548"/>
            <a:ext cx="1057664" cy="884583"/>
          </a:xfrm>
          <a:prstGeom prst="round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Calibri"/>
              </a:rPr>
              <a:t>72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6A0CBE30-2DC6-4BF6-9A96-607476DA0BA7}"/>
              </a:ext>
            </a:extLst>
          </p:cNvPr>
          <p:cNvSpPr/>
          <p:nvPr/>
        </p:nvSpPr>
        <p:spPr>
          <a:xfrm>
            <a:off x="4120537" y="3450882"/>
            <a:ext cx="1120842" cy="884583"/>
          </a:xfrm>
          <a:prstGeom prst="roundRect">
            <a:avLst/>
          </a:prstGeom>
          <a:ln w="285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kern="0" dirty="0">
                <a:solidFill>
                  <a:prstClr val="black"/>
                </a:solidFill>
                <a:latin typeface="Calibri"/>
              </a:rPr>
              <a:t>?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8C18BE55-DE31-4F17-9857-48C52703945B}"/>
              </a:ext>
            </a:extLst>
          </p:cNvPr>
          <p:cNvSpPr/>
          <p:nvPr/>
        </p:nvSpPr>
        <p:spPr>
          <a:xfrm>
            <a:off x="6416096" y="3442397"/>
            <a:ext cx="1082688" cy="884583"/>
          </a:xfrm>
          <a:prstGeom prst="roundRect">
            <a:avLst/>
          </a:prstGeom>
          <a:ln w="285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Calibri"/>
              </a:rPr>
              <a:t>45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8E87248E-03D4-490B-A07D-B587BADAB7B5}"/>
              </a:ext>
            </a:extLst>
          </p:cNvPr>
          <p:cNvSpPr/>
          <p:nvPr/>
        </p:nvSpPr>
        <p:spPr>
          <a:xfrm>
            <a:off x="5317097" y="3408459"/>
            <a:ext cx="1013668" cy="884583"/>
          </a:xfrm>
          <a:prstGeom prst="round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Calibri"/>
              </a:rPr>
              <a:t>?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AB84DACE-3620-4ECF-A8C2-B6E335B29843}"/>
              </a:ext>
            </a:extLst>
          </p:cNvPr>
          <p:cNvSpPr/>
          <p:nvPr/>
        </p:nvSpPr>
        <p:spPr>
          <a:xfrm>
            <a:off x="8710987" y="3371059"/>
            <a:ext cx="1082688" cy="884583"/>
          </a:xfrm>
          <a:prstGeom prst="roundRect">
            <a:avLst/>
          </a:prstGeom>
          <a:ln w="285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Calibri"/>
              </a:rPr>
              <a:t>27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2A1D02AB-07D7-41C0-BA01-83253A7FB8A2}"/>
              </a:ext>
            </a:extLst>
          </p:cNvPr>
          <p:cNvSpPr/>
          <p:nvPr/>
        </p:nvSpPr>
        <p:spPr>
          <a:xfrm>
            <a:off x="7550156" y="3400863"/>
            <a:ext cx="1037534" cy="884583"/>
          </a:xfrm>
          <a:prstGeom prst="round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Calibri"/>
              </a:rPr>
              <a:t>?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ABBEA9CC-76C6-46CE-BE39-DE0F610FCFEA}"/>
              </a:ext>
            </a:extLst>
          </p:cNvPr>
          <p:cNvSpPr/>
          <p:nvPr/>
        </p:nvSpPr>
        <p:spPr>
          <a:xfrm>
            <a:off x="11039567" y="3363968"/>
            <a:ext cx="914400" cy="884583"/>
          </a:xfrm>
          <a:prstGeom prst="round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Calibri"/>
              </a:rPr>
              <a:t>9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F927AA1C-054D-4031-9AEF-495D6AAC8202}"/>
              </a:ext>
            </a:extLst>
          </p:cNvPr>
          <p:cNvSpPr/>
          <p:nvPr/>
        </p:nvSpPr>
        <p:spPr>
          <a:xfrm>
            <a:off x="9880992" y="3372491"/>
            <a:ext cx="1076674" cy="884583"/>
          </a:xfrm>
          <a:prstGeom prst="roundRect">
            <a:avLst/>
          </a:prstGeom>
          <a:ln w="285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kern="0" dirty="0">
                <a:solidFill>
                  <a:prstClr val="black"/>
                </a:solidFill>
                <a:latin typeface="Calibri"/>
              </a:rPr>
              <a:t>?</a:t>
            </a:r>
          </a:p>
        </p:txBody>
      </p:sp>
      <p:sp>
        <p:nvSpPr>
          <p:cNvPr id="53" name="Right Brace 52">
            <a:extLst>
              <a:ext uri="{FF2B5EF4-FFF2-40B4-BE49-F238E27FC236}">
                <a16:creationId xmlns:a16="http://schemas.microsoft.com/office/drawing/2014/main" id="{8A8F7285-397B-4A25-A9C7-193A2336FF18}"/>
              </a:ext>
            </a:extLst>
          </p:cNvPr>
          <p:cNvSpPr/>
          <p:nvPr/>
        </p:nvSpPr>
        <p:spPr>
          <a:xfrm rot="5400000">
            <a:off x="1394318" y="3704295"/>
            <a:ext cx="355566" cy="1549429"/>
          </a:xfrm>
          <a:prstGeom prst="rightBrace">
            <a:avLst>
              <a:gd name="adj1" fmla="val 40759"/>
              <a:gd name="adj2" fmla="val 50000"/>
            </a:avLst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2400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ight Brace 53">
            <a:extLst>
              <a:ext uri="{FF2B5EF4-FFF2-40B4-BE49-F238E27FC236}">
                <a16:creationId xmlns:a16="http://schemas.microsoft.com/office/drawing/2014/main" id="{84A3EE6D-0AB0-4C18-97DB-401AF5F893E1}"/>
              </a:ext>
            </a:extLst>
          </p:cNvPr>
          <p:cNvSpPr/>
          <p:nvPr/>
        </p:nvSpPr>
        <p:spPr>
          <a:xfrm rot="5400000">
            <a:off x="2956003" y="3838647"/>
            <a:ext cx="264693" cy="1219662"/>
          </a:xfrm>
          <a:prstGeom prst="rightBrace">
            <a:avLst>
              <a:gd name="adj1" fmla="val 40759"/>
              <a:gd name="adj2" fmla="val 50000"/>
            </a:avLst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2400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B2F5A5CB-2C66-4A59-9B29-45EA70A5879F}"/>
              </a:ext>
            </a:extLst>
          </p:cNvPr>
          <p:cNvSpPr/>
          <p:nvPr/>
        </p:nvSpPr>
        <p:spPr>
          <a:xfrm>
            <a:off x="4242335" y="3504636"/>
            <a:ext cx="880460" cy="73196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Calibri"/>
              </a:rPr>
              <a:t>63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E1F12BDE-1C47-41C9-BB6B-ADD874559470}"/>
              </a:ext>
            </a:extLst>
          </p:cNvPr>
          <p:cNvSpPr/>
          <p:nvPr/>
        </p:nvSpPr>
        <p:spPr>
          <a:xfrm>
            <a:off x="7608338" y="3477174"/>
            <a:ext cx="887962" cy="73196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Calibri"/>
              </a:rPr>
              <a:t>36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5DA5AD9B-4B15-4C02-BCB0-80C1065E7206}"/>
              </a:ext>
            </a:extLst>
          </p:cNvPr>
          <p:cNvSpPr/>
          <p:nvPr/>
        </p:nvSpPr>
        <p:spPr>
          <a:xfrm>
            <a:off x="9941983" y="3459430"/>
            <a:ext cx="956473" cy="73196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Calibri"/>
              </a:rPr>
              <a:t>18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434BF0D-5628-414F-8766-1388E76BBBA3}"/>
              </a:ext>
            </a:extLst>
          </p:cNvPr>
          <p:cNvSpPr txBox="1"/>
          <p:nvPr/>
        </p:nvSpPr>
        <p:spPr>
          <a:xfrm>
            <a:off x="1127046" y="4454959"/>
            <a:ext cx="1809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- 9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C0B02DD-5B64-48A4-A31E-CA6C64208CA9}"/>
              </a:ext>
            </a:extLst>
          </p:cNvPr>
          <p:cNvSpPr txBox="1"/>
          <p:nvPr/>
        </p:nvSpPr>
        <p:spPr>
          <a:xfrm>
            <a:off x="2581771" y="4490056"/>
            <a:ext cx="1809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- 9</a:t>
            </a:r>
          </a:p>
        </p:txBody>
      </p:sp>
      <p:sp>
        <p:nvSpPr>
          <p:cNvPr id="93" name="Flowchart: Decision 92">
            <a:extLst>
              <a:ext uri="{FF2B5EF4-FFF2-40B4-BE49-F238E27FC236}">
                <a16:creationId xmlns:a16="http://schemas.microsoft.com/office/drawing/2014/main" id="{63D5059F-5BCF-4541-A8C2-0111311BFCEB}"/>
              </a:ext>
            </a:extLst>
          </p:cNvPr>
          <p:cNvSpPr/>
          <p:nvPr/>
        </p:nvSpPr>
        <p:spPr>
          <a:xfrm>
            <a:off x="38893" y="1722562"/>
            <a:ext cx="1152151" cy="1095154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94" name="Flowchart: Decision 93">
            <a:extLst>
              <a:ext uri="{FF2B5EF4-FFF2-40B4-BE49-F238E27FC236}">
                <a16:creationId xmlns:a16="http://schemas.microsoft.com/office/drawing/2014/main" id="{85145434-6DBB-44C6-BCC6-5E3A6FD2D1CC}"/>
              </a:ext>
            </a:extLst>
          </p:cNvPr>
          <p:cNvSpPr/>
          <p:nvPr/>
        </p:nvSpPr>
        <p:spPr>
          <a:xfrm>
            <a:off x="1191045" y="1722562"/>
            <a:ext cx="1246098" cy="1095154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</a:t>
            </a:r>
          </a:p>
        </p:txBody>
      </p:sp>
      <p:sp>
        <p:nvSpPr>
          <p:cNvPr id="95" name="Flowchart: Decision 94">
            <a:extLst>
              <a:ext uri="{FF2B5EF4-FFF2-40B4-BE49-F238E27FC236}">
                <a16:creationId xmlns:a16="http://schemas.microsoft.com/office/drawing/2014/main" id="{12667563-07FC-4EC7-AFC9-643F43F24DB7}"/>
              </a:ext>
            </a:extLst>
          </p:cNvPr>
          <p:cNvSpPr/>
          <p:nvPr/>
        </p:nvSpPr>
        <p:spPr>
          <a:xfrm>
            <a:off x="2437143" y="1722562"/>
            <a:ext cx="1246098" cy="1095154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27</a:t>
            </a:r>
          </a:p>
        </p:txBody>
      </p:sp>
      <p:sp>
        <p:nvSpPr>
          <p:cNvPr id="96" name="Flowchart: Decision 95">
            <a:extLst>
              <a:ext uri="{FF2B5EF4-FFF2-40B4-BE49-F238E27FC236}">
                <a16:creationId xmlns:a16="http://schemas.microsoft.com/office/drawing/2014/main" id="{E634FBBC-8172-4250-9801-31F1D46CCFBC}"/>
              </a:ext>
            </a:extLst>
          </p:cNvPr>
          <p:cNvSpPr/>
          <p:nvPr/>
        </p:nvSpPr>
        <p:spPr>
          <a:xfrm>
            <a:off x="3683241" y="1722562"/>
            <a:ext cx="1246098" cy="1095154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97" name="Flowchart: Decision 96">
            <a:extLst>
              <a:ext uri="{FF2B5EF4-FFF2-40B4-BE49-F238E27FC236}">
                <a16:creationId xmlns:a16="http://schemas.microsoft.com/office/drawing/2014/main" id="{11564611-16BF-400C-9B25-8E66C16CCA1C}"/>
              </a:ext>
            </a:extLst>
          </p:cNvPr>
          <p:cNvSpPr/>
          <p:nvPr/>
        </p:nvSpPr>
        <p:spPr>
          <a:xfrm>
            <a:off x="4929339" y="1722562"/>
            <a:ext cx="1246098" cy="1095154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45</a:t>
            </a:r>
          </a:p>
        </p:txBody>
      </p:sp>
      <p:sp>
        <p:nvSpPr>
          <p:cNvPr id="98" name="Flowchart: Decision 97">
            <a:extLst>
              <a:ext uri="{FF2B5EF4-FFF2-40B4-BE49-F238E27FC236}">
                <a16:creationId xmlns:a16="http://schemas.microsoft.com/office/drawing/2014/main" id="{15467E29-2E07-4292-9C25-D954598BB4DD}"/>
              </a:ext>
            </a:extLst>
          </p:cNvPr>
          <p:cNvSpPr/>
          <p:nvPr/>
        </p:nvSpPr>
        <p:spPr>
          <a:xfrm>
            <a:off x="6175437" y="1722562"/>
            <a:ext cx="1246098" cy="1095154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99" name="Flowchart: Decision 98">
            <a:extLst>
              <a:ext uri="{FF2B5EF4-FFF2-40B4-BE49-F238E27FC236}">
                <a16:creationId xmlns:a16="http://schemas.microsoft.com/office/drawing/2014/main" id="{CA9A5084-C3ED-4892-A7CD-1874EA85B87F}"/>
              </a:ext>
            </a:extLst>
          </p:cNvPr>
          <p:cNvSpPr/>
          <p:nvPr/>
        </p:nvSpPr>
        <p:spPr>
          <a:xfrm>
            <a:off x="7441114" y="1722562"/>
            <a:ext cx="1246098" cy="1095154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100" name="Flowchart: Decision 99">
            <a:extLst>
              <a:ext uri="{FF2B5EF4-FFF2-40B4-BE49-F238E27FC236}">
                <a16:creationId xmlns:a16="http://schemas.microsoft.com/office/drawing/2014/main" id="{59C597F0-E542-424B-92D3-105F058B6AD4}"/>
              </a:ext>
            </a:extLst>
          </p:cNvPr>
          <p:cNvSpPr/>
          <p:nvPr/>
        </p:nvSpPr>
        <p:spPr>
          <a:xfrm>
            <a:off x="8671237" y="1722562"/>
            <a:ext cx="1246098" cy="1095154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72</a:t>
            </a:r>
          </a:p>
        </p:txBody>
      </p:sp>
      <p:sp>
        <p:nvSpPr>
          <p:cNvPr id="101" name="Flowchart: Decision 100">
            <a:extLst>
              <a:ext uri="{FF2B5EF4-FFF2-40B4-BE49-F238E27FC236}">
                <a16:creationId xmlns:a16="http://schemas.microsoft.com/office/drawing/2014/main" id="{DD6FAF4A-E802-4E98-8E4D-C87C3B684C70}"/>
              </a:ext>
            </a:extLst>
          </p:cNvPr>
          <p:cNvSpPr/>
          <p:nvPr/>
        </p:nvSpPr>
        <p:spPr>
          <a:xfrm>
            <a:off x="9901360" y="1722562"/>
            <a:ext cx="1246098" cy="1095154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102" name="Flowchart: Decision 101">
            <a:extLst>
              <a:ext uri="{FF2B5EF4-FFF2-40B4-BE49-F238E27FC236}">
                <a16:creationId xmlns:a16="http://schemas.microsoft.com/office/drawing/2014/main" id="{DBDCF3F0-B499-4BD5-81BC-A6C01C0A476E}"/>
              </a:ext>
            </a:extLst>
          </p:cNvPr>
          <p:cNvSpPr/>
          <p:nvPr/>
        </p:nvSpPr>
        <p:spPr>
          <a:xfrm>
            <a:off x="11131483" y="1722562"/>
            <a:ext cx="1099411" cy="1004777"/>
          </a:xfrm>
          <a:prstGeom prst="flowChartDecision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</a:t>
            </a:r>
          </a:p>
        </p:txBody>
      </p:sp>
      <p:sp>
        <p:nvSpPr>
          <p:cNvPr id="103" name="Right Brace 102">
            <a:extLst>
              <a:ext uri="{FF2B5EF4-FFF2-40B4-BE49-F238E27FC236}">
                <a16:creationId xmlns:a16="http://schemas.microsoft.com/office/drawing/2014/main" id="{DDC07ECE-AA1D-42B0-900D-0A0A51053B7F}"/>
              </a:ext>
            </a:extLst>
          </p:cNvPr>
          <p:cNvSpPr/>
          <p:nvPr/>
        </p:nvSpPr>
        <p:spPr>
          <a:xfrm rot="5400000">
            <a:off x="1102543" y="2272914"/>
            <a:ext cx="156489" cy="1246097"/>
          </a:xfrm>
          <a:prstGeom prst="rightBrace">
            <a:avLst>
              <a:gd name="adj1" fmla="val 40759"/>
              <a:gd name="adj2" fmla="val 50000"/>
            </a:avLst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Right Brace 103">
            <a:extLst>
              <a:ext uri="{FF2B5EF4-FFF2-40B4-BE49-F238E27FC236}">
                <a16:creationId xmlns:a16="http://schemas.microsoft.com/office/drawing/2014/main" id="{A279AEDF-EDC0-4308-B489-1607293C434C}"/>
              </a:ext>
            </a:extLst>
          </p:cNvPr>
          <p:cNvSpPr/>
          <p:nvPr/>
        </p:nvSpPr>
        <p:spPr>
          <a:xfrm rot="16200000">
            <a:off x="2255123" y="912851"/>
            <a:ext cx="344463" cy="1388308"/>
          </a:xfrm>
          <a:prstGeom prst="rightBrace">
            <a:avLst>
              <a:gd name="adj1" fmla="val 40759"/>
              <a:gd name="adj2" fmla="val 50000"/>
            </a:avLst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6D095504-03FD-4F37-92AF-F485E81FBBFF}"/>
              </a:ext>
            </a:extLst>
          </p:cNvPr>
          <p:cNvSpPr txBox="1"/>
          <p:nvPr/>
        </p:nvSpPr>
        <p:spPr>
          <a:xfrm>
            <a:off x="2384286" y="949492"/>
            <a:ext cx="180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B0369F4C-C057-40C9-A3F5-5EA7D5E2F3C6}"/>
              </a:ext>
            </a:extLst>
          </p:cNvPr>
          <p:cNvSpPr/>
          <p:nvPr/>
        </p:nvSpPr>
        <p:spPr>
          <a:xfrm>
            <a:off x="3911462" y="1984364"/>
            <a:ext cx="757706" cy="585627"/>
          </a:xfrm>
          <a:prstGeom prst="round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36</a:t>
            </a: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D300342C-37C5-426F-A114-BAF857823405}"/>
              </a:ext>
            </a:extLst>
          </p:cNvPr>
          <p:cNvSpPr/>
          <p:nvPr/>
        </p:nvSpPr>
        <p:spPr>
          <a:xfrm>
            <a:off x="6482986" y="1989208"/>
            <a:ext cx="642039" cy="585627"/>
          </a:xfrm>
          <a:prstGeom prst="round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54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9FBE6338-747B-45D7-920C-4E2F4FABC54C}"/>
              </a:ext>
            </a:extLst>
          </p:cNvPr>
          <p:cNvSpPr/>
          <p:nvPr/>
        </p:nvSpPr>
        <p:spPr>
          <a:xfrm>
            <a:off x="7729084" y="2046851"/>
            <a:ext cx="700541" cy="518443"/>
          </a:xfrm>
          <a:prstGeom prst="round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63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902218DB-0F45-431A-A3EA-F20EB3E5FB09}"/>
              </a:ext>
            </a:extLst>
          </p:cNvPr>
          <p:cNvSpPr txBox="1"/>
          <p:nvPr/>
        </p:nvSpPr>
        <p:spPr>
          <a:xfrm>
            <a:off x="1068960" y="3006011"/>
            <a:ext cx="180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04BBC617-C360-4B0B-835E-01C32C60707C}"/>
              </a:ext>
            </a:extLst>
          </p:cNvPr>
          <p:cNvSpPr/>
          <p:nvPr/>
        </p:nvSpPr>
        <p:spPr>
          <a:xfrm>
            <a:off x="10182126" y="2040848"/>
            <a:ext cx="700541" cy="518443"/>
          </a:xfrm>
          <a:prstGeom prst="round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81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8AEB3BA0-B04A-4D40-B423-DF5B9E6ECBF1}"/>
              </a:ext>
            </a:extLst>
          </p:cNvPr>
          <p:cNvSpPr/>
          <p:nvPr/>
        </p:nvSpPr>
        <p:spPr>
          <a:xfrm>
            <a:off x="5394525" y="3491359"/>
            <a:ext cx="862329" cy="73196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Calibri"/>
              </a:rPr>
              <a:t>54</a:t>
            </a:r>
          </a:p>
        </p:txBody>
      </p:sp>
    </p:spTree>
    <p:extLst>
      <p:ext uri="{BB962C8B-B14F-4D97-AF65-F5344CB8AC3E}">
        <p14:creationId xmlns:p14="http://schemas.microsoft.com/office/powerpoint/2010/main" val="267410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  <p:bldP spid="57" grpId="0" animBg="1"/>
      <p:bldP spid="58" grpId="0"/>
      <p:bldP spid="59" grpId="0"/>
      <p:bldP spid="103" grpId="0" animBg="1"/>
      <p:bldP spid="104" grpId="0" animBg="1"/>
      <p:bldP spid="105" grpId="0"/>
      <p:bldP spid="106" grpId="0" animBg="1"/>
      <p:bldP spid="107" grpId="0" animBg="1"/>
      <p:bldP spid="108" grpId="0" animBg="1"/>
      <p:bldP spid="109" grpId="0"/>
      <p:bldP spid="60" grpId="0" animBg="1"/>
      <p:bldP spid="6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: 圆角 2">
            <a:extLst>
              <a:ext uri="{FF2B5EF4-FFF2-40B4-BE49-F238E27FC236}">
                <a16:creationId xmlns:a16="http://schemas.microsoft.com/office/drawing/2014/main" id="{FBC07F1D-69B0-453E-9501-31629EB02D8F}"/>
              </a:ext>
            </a:extLst>
          </p:cNvPr>
          <p:cNvSpPr/>
          <p:nvPr/>
        </p:nvSpPr>
        <p:spPr>
          <a:xfrm>
            <a:off x="513553" y="655572"/>
            <a:ext cx="11218372" cy="5546855"/>
          </a:xfrm>
          <a:prstGeom prst="roundRect">
            <a:avLst>
              <a:gd name="adj" fmla="val 25889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4B53F11-23E1-404E-BA4A-ED8C8E1E31A2}"/>
              </a:ext>
            </a:extLst>
          </p:cNvPr>
          <p:cNvSpPr txBox="1"/>
          <p:nvPr/>
        </p:nvSpPr>
        <p:spPr>
          <a:xfrm>
            <a:off x="1331843" y="894522"/>
            <a:ext cx="1938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black"/>
                </a:solidFill>
                <a:latin typeface="Calibri"/>
              </a:rPr>
              <a:t>2. </a:t>
            </a:r>
            <a:r>
              <a:rPr lang="en-US" sz="4000" b="1" dirty="0" err="1">
                <a:solidFill>
                  <a:prstClr val="black"/>
                </a:solidFill>
                <a:latin typeface="Calibri"/>
              </a:rPr>
              <a:t>Số</a:t>
            </a:r>
            <a:endParaRPr lang="en-US" sz="4000" b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55A53A9-2CBC-4115-B4AC-BBD099FB0008}"/>
              </a:ext>
            </a:extLst>
          </p:cNvPr>
          <p:cNvGrpSpPr/>
          <p:nvPr/>
        </p:nvGrpSpPr>
        <p:grpSpPr>
          <a:xfrm>
            <a:off x="2193672" y="2136625"/>
            <a:ext cx="7913518" cy="1104397"/>
            <a:chOff x="2193672" y="2136625"/>
            <a:chExt cx="7913518" cy="1104397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E86FB2F-0C2E-48B9-8699-C575BAC9867D}"/>
                </a:ext>
              </a:extLst>
            </p:cNvPr>
            <p:cNvSpPr/>
            <p:nvPr/>
          </p:nvSpPr>
          <p:spPr>
            <a:xfrm>
              <a:off x="2193672" y="2533136"/>
              <a:ext cx="957032" cy="707886"/>
            </a:xfrm>
            <a:prstGeom prst="rect">
              <a:avLst/>
            </a:prstGeom>
            <a:solidFill>
              <a:srgbClr val="9BBB59"/>
            </a:solidFill>
            <a:ln w="12700" cap="flat" cmpd="sng" algn="ctr">
              <a:solidFill>
                <a:srgbClr val="9BBB5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9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F86F79D4-A893-4182-A436-4438A3F0DD8E}"/>
                </a:ext>
              </a:extLst>
            </p:cNvPr>
            <p:cNvCxnSpPr>
              <a:cxnSpLocks/>
            </p:cNvCxnSpPr>
            <p:nvPr/>
          </p:nvCxnSpPr>
          <p:spPr>
            <a:xfrm>
              <a:off x="3150704" y="2922104"/>
              <a:ext cx="2286000" cy="0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6192271-610B-4975-B3A9-D25CD98FB18E}"/>
                </a:ext>
              </a:extLst>
            </p:cNvPr>
            <p:cNvSpPr/>
            <p:nvPr/>
          </p:nvSpPr>
          <p:spPr>
            <a:xfrm>
              <a:off x="5436704" y="2445025"/>
              <a:ext cx="1234327" cy="795993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7964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?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5A3519E6-380A-4B16-8B62-967BFF6CF3DA}"/>
                </a:ext>
              </a:extLst>
            </p:cNvPr>
            <p:cNvCxnSpPr>
              <a:cxnSpLocks/>
            </p:cNvCxnSpPr>
            <p:nvPr/>
          </p:nvCxnSpPr>
          <p:spPr>
            <a:xfrm>
              <a:off x="6671031" y="2833082"/>
              <a:ext cx="2223585" cy="9939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C7DC1425-E989-4403-95C0-5E575A344376}"/>
                </a:ext>
              </a:extLst>
            </p:cNvPr>
            <p:cNvSpPr/>
            <p:nvPr/>
          </p:nvSpPr>
          <p:spPr>
            <a:xfrm>
              <a:off x="8696739" y="2279723"/>
              <a:ext cx="1410451" cy="841164"/>
            </a:xfrm>
            <a:prstGeom prst="triangl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7964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ADCF6A9-85E8-4890-B833-627D5894AE80}"/>
                </a:ext>
              </a:extLst>
            </p:cNvPr>
            <p:cNvSpPr txBox="1"/>
            <p:nvPr/>
          </p:nvSpPr>
          <p:spPr>
            <a:xfrm>
              <a:off x="3419061" y="2186609"/>
              <a:ext cx="18188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x 2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480A7B3-E6B4-4CA0-98CB-32D4C3D0E8BB}"/>
                </a:ext>
              </a:extLst>
            </p:cNvPr>
            <p:cNvSpPr txBox="1"/>
            <p:nvPr/>
          </p:nvSpPr>
          <p:spPr>
            <a:xfrm>
              <a:off x="7065816" y="2136625"/>
              <a:ext cx="18188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: 3</a:t>
              </a:r>
            </a:p>
          </p:txBody>
        </p:sp>
      </p:grp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54B0512-FE03-4697-B72F-2815020F14CE}"/>
              </a:ext>
            </a:extLst>
          </p:cNvPr>
          <p:cNvSpPr/>
          <p:nvPr/>
        </p:nvSpPr>
        <p:spPr>
          <a:xfrm>
            <a:off x="5605670" y="2594401"/>
            <a:ext cx="866579" cy="47707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D4086AD-1969-4A45-931E-596C628B2759}"/>
              </a:ext>
            </a:extLst>
          </p:cNvPr>
          <p:cNvSpPr/>
          <p:nvPr/>
        </p:nvSpPr>
        <p:spPr>
          <a:xfrm>
            <a:off x="9093398" y="2643809"/>
            <a:ext cx="609569" cy="47707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50554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942" y="1472546"/>
            <a:ext cx="6409935" cy="582864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D570B4E-16A4-46BD-894E-0CF1753C808A}"/>
              </a:ext>
            </a:extLst>
          </p:cNvPr>
          <p:cNvSpPr txBox="1"/>
          <p:nvPr/>
        </p:nvSpPr>
        <p:spPr>
          <a:xfrm>
            <a:off x="5383869" y="1044366"/>
            <a:ext cx="6572779" cy="3342501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3200" b="0">
                <a:latin typeface="+mj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3.Những </a:t>
            </a:r>
            <a:r>
              <a:rPr kumimoji="0" lang="en-US" altLang="ko-KR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bông</a:t>
            </a:r>
            <a:r>
              <a:rPr kumimoji="0" lang="en-US" altLang="ko-KR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ko-KR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hoa</a:t>
            </a:r>
            <a:r>
              <a:rPr kumimoji="0" lang="en-US" altLang="ko-KR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ko-KR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nào</a:t>
            </a:r>
            <a:r>
              <a:rPr kumimoji="0" lang="en-US" altLang="ko-KR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ko-KR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ghi</a:t>
            </a:r>
            <a:r>
              <a:rPr kumimoji="0" lang="en-US" altLang="ko-KR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ko-KR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phép</a:t>
            </a:r>
            <a:r>
              <a:rPr kumimoji="0" lang="en-US" altLang="ko-KR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ko-KR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kumimoji="0" lang="en-US" altLang="ko-KR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ko-KR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kumimoji="0" lang="en-US" altLang="ko-KR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ko-KR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kết</a:t>
            </a:r>
            <a:r>
              <a:rPr kumimoji="0" lang="en-US" altLang="ko-KR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ko-KR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quả</a:t>
            </a:r>
            <a:r>
              <a:rPr kumimoji="0" lang="en-US" altLang="ko-KR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a) </a:t>
            </a:r>
            <a:r>
              <a:rPr kumimoji="0" lang="en-US" altLang="ko-KR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Lớn</a:t>
            </a:r>
            <a:r>
              <a:rPr kumimoji="0" lang="en-US" altLang="ko-KR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ko-KR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hơn</a:t>
            </a:r>
            <a:r>
              <a:rPr kumimoji="0" lang="en-US" altLang="ko-KR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10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b) </a:t>
            </a:r>
            <a:r>
              <a:rPr kumimoji="0" lang="en-US" altLang="ko-KR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Bé</a:t>
            </a:r>
            <a:r>
              <a:rPr kumimoji="0" lang="en-US" altLang="ko-KR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ko-KR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hơn</a:t>
            </a:r>
            <a:r>
              <a:rPr kumimoji="0" lang="en-US" altLang="ko-KR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10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Arial Unicode MS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-14518" y="2493366"/>
            <a:ext cx="2171917" cy="2273406"/>
            <a:chOff x="5468098" y="2209183"/>
            <a:chExt cx="1829083" cy="2039806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879" b="18000" l="1879" r="16364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" t="133" r="83382" b="81633"/>
            <a:stretch/>
          </p:blipFill>
          <p:spPr>
            <a:xfrm>
              <a:off x="5468098" y="2209183"/>
              <a:ext cx="1829083" cy="2039806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630549" y="2898177"/>
              <a:ext cx="16189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5 SVNLobster" panose="02040603050506020204" pitchFamily="18" charset="0"/>
                  <a:ea typeface="UVF Typewriterhand" panose="02000603000000000000" pitchFamily="2" charset="0"/>
                  <a:cs typeface="+mn-cs"/>
                </a:rPr>
                <a:t>54 : 9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86318" y="1400065"/>
            <a:ext cx="2299867" cy="2466365"/>
            <a:chOff x="5468098" y="2209183"/>
            <a:chExt cx="1829083" cy="203980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879" b="18000" l="1879" r="16364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" t="133" r="83382" b="81633"/>
            <a:stretch/>
          </p:blipFill>
          <p:spPr>
            <a:xfrm>
              <a:off x="5468098" y="2209183"/>
              <a:ext cx="1829083" cy="2039806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630669" y="2936357"/>
              <a:ext cx="1618974" cy="585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5 SVNLobster" panose="02040603050506020204" pitchFamily="18" charset="0"/>
                  <a:ea typeface="UVF Typewriterhand" panose="02000603000000000000" pitchFamily="2" charset="0"/>
                  <a:cs typeface="+mn-cs"/>
                </a:rPr>
                <a:t>45 : 9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114399" y="1342642"/>
            <a:ext cx="2299867" cy="2466365"/>
            <a:chOff x="5468098" y="2209183"/>
            <a:chExt cx="1829083" cy="2039806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879" b="18000" l="1879" r="16364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" t="133" r="83382" b="81633"/>
            <a:stretch/>
          </p:blipFill>
          <p:spPr>
            <a:xfrm>
              <a:off x="5468098" y="2209183"/>
              <a:ext cx="1829083" cy="2039806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5630669" y="2936357"/>
              <a:ext cx="1618974" cy="585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5 SVNLobster" panose="02040603050506020204" pitchFamily="18" charset="0"/>
                  <a:ea typeface="UVF Typewriterhand" panose="02000603000000000000" pitchFamily="2" charset="0"/>
                  <a:cs typeface="+mn-cs"/>
                </a:rPr>
                <a:t>9 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5 SVNLobster" panose="02040603050506020204" pitchFamily="18" charset="0"/>
                  <a:ea typeface="UVF Typewriterhand" panose="02000603000000000000" pitchFamily="2" charset="0"/>
                  <a:cs typeface="+mn-cs"/>
                </a:rPr>
                <a:t> 5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602046" y="3095070"/>
            <a:ext cx="2299867" cy="2466365"/>
            <a:chOff x="5468098" y="2209183"/>
            <a:chExt cx="1829083" cy="2039806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879" b="18000" l="1879" r="16364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" t="133" r="83382" b="81633"/>
            <a:stretch/>
          </p:blipFill>
          <p:spPr>
            <a:xfrm>
              <a:off x="5468098" y="2209183"/>
              <a:ext cx="1829083" cy="2039806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5630669" y="2936357"/>
              <a:ext cx="1618974" cy="585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5 SVNLobster" panose="02040603050506020204" pitchFamily="18" charset="0"/>
                  <a:ea typeface="UVF Typewriterhand" panose="02000603000000000000" pitchFamily="2" charset="0"/>
                  <a:cs typeface="+mn-cs"/>
                </a:rPr>
                <a:t>9 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5 SVNLobster" panose="02040603050506020204" pitchFamily="18" charset="0"/>
                  <a:ea typeface="UVF Typewriterhand" panose="02000603000000000000" pitchFamily="2" charset="0"/>
                  <a:cs typeface="+mn-cs"/>
                </a:rPr>
                <a:t> 2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032366" y="2234517"/>
            <a:ext cx="2299867" cy="2466365"/>
            <a:chOff x="5468098" y="2209183"/>
            <a:chExt cx="1829083" cy="2039806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879" b="18000" l="1879" r="16364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" t="133" r="83382" b="81633"/>
            <a:stretch/>
          </p:blipFill>
          <p:spPr>
            <a:xfrm>
              <a:off x="5468098" y="2209183"/>
              <a:ext cx="1829083" cy="2039806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5630669" y="2936357"/>
              <a:ext cx="1618974" cy="585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5 SVNLobster" panose="02040603050506020204" pitchFamily="18" charset="0"/>
                  <a:ea typeface="UVF Typewriterhand" panose="02000603000000000000" pitchFamily="2" charset="0"/>
                  <a:cs typeface="+mn-cs"/>
                </a:rPr>
                <a:t>90 : 9</a:t>
              </a:r>
            </a:p>
          </p:txBody>
        </p:sp>
      </p:grp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342ADD1-8C5D-A60B-8479-9EEDA3C42BEE}"/>
              </a:ext>
            </a:extLst>
          </p:cNvPr>
          <p:cNvCxnSpPr>
            <a:cxnSpLocks/>
          </p:cNvCxnSpPr>
          <p:nvPr/>
        </p:nvCxnSpPr>
        <p:spPr>
          <a:xfrm>
            <a:off x="7355971" y="3366152"/>
            <a:ext cx="2753704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8DD8B64-7728-8BDF-B203-7D190E93FE4C}"/>
              </a:ext>
            </a:extLst>
          </p:cNvPr>
          <p:cNvCxnSpPr>
            <a:cxnSpLocks/>
          </p:cNvCxnSpPr>
          <p:nvPr/>
        </p:nvCxnSpPr>
        <p:spPr>
          <a:xfrm>
            <a:off x="7355971" y="4075454"/>
            <a:ext cx="2898982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49914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veat Brush - Montserrat Light">
      <a:majorFont>
        <a:latin typeface="Caveat Brush"/>
        <a:ea typeface="Arial Unicode MS"/>
        <a:cs typeface=""/>
      </a:majorFont>
      <a:minorFont>
        <a:latin typeface="Montserrat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 w="76200" cap="flat">
          <a:noFill/>
          <a:prstDash val="solid"/>
          <a:miter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 smtClean="0">
            <a:solidFill>
              <a:schemeClr val="bg1"/>
            </a:solidFill>
            <a:latin typeface="+mj-lt"/>
          </a:defRPr>
        </a:defPPr>
      </a:lstStyle>
    </a:spDef>
    <a:lnDef>
      <a:spPr>
        <a:ln>
          <a:solidFill>
            <a:srgbClr val="F4F1ED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601</Words>
  <Application>Microsoft Office PowerPoint</Application>
  <PresentationFormat>Widescreen</PresentationFormat>
  <Paragraphs>124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31" baseType="lpstr">
      <vt:lpstr>等线</vt:lpstr>
      <vt:lpstr>#9Slide05 SVNLobster</vt:lpstr>
      <vt:lpstr>#9Slide07 HoneyCream</vt:lpstr>
      <vt:lpstr>#9Slide07 SVNAppleberry</vt:lpstr>
      <vt:lpstr>Arial</vt:lpstr>
      <vt:lpstr>Calibri</vt:lpstr>
      <vt:lpstr>Calibri Light</vt:lpstr>
      <vt:lpstr>Cambria</vt:lpstr>
      <vt:lpstr>DFPOP1-W9</vt:lpstr>
      <vt:lpstr>Montserrat Light</vt:lpstr>
      <vt:lpstr>SVN-Newton</vt:lpstr>
      <vt:lpstr>SVN-Poky's</vt:lpstr>
      <vt:lpstr>Times New Roman</vt:lpstr>
      <vt:lpstr>Office 主题</vt:lpstr>
      <vt:lpstr>1_Office Theme</vt:lpstr>
      <vt:lpstr>PPTMON theme</vt:lpstr>
      <vt:lpstr>PowerPoint Presentation</vt:lpstr>
      <vt:lpstr>PowerPoint Presentation</vt:lpstr>
      <vt:lpstr>PowerPoint Presentation</vt:lpstr>
      <vt:lpstr>PowerPoint Presentation</vt:lpstr>
      <vt:lpstr>YÊU CẦU CẦN ĐẠT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YÊU CẦU CẦN ĐẠT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18</cp:revision>
  <dcterms:created xsi:type="dcterms:W3CDTF">2022-06-30T07:31:29Z</dcterms:created>
  <dcterms:modified xsi:type="dcterms:W3CDTF">2022-10-02T14:57:37Z</dcterms:modified>
</cp:coreProperties>
</file>