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305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3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EC582A2B-FDD7-4A88-83A4-060176F6BE3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22FD3A74-9837-4108-8764-2F8FCDF9C1D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.xml"/><Relationship Id="rId7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2.png"/><Relationship Id="rId4" Type="http://schemas.openxmlformats.org/officeDocument/2006/relationships/tags" Target="../tags/tag11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1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28602" y="442149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90CBE3-119E-4FDD-BB6A-CF626627A83A}"/>
              </a:ext>
            </a:extLst>
          </p:cNvPr>
          <p:cNvSpPr/>
          <p:nvPr/>
        </p:nvSpPr>
        <p:spPr>
          <a:xfrm>
            <a:off x="3105108" y="4487369"/>
            <a:ext cx="5981783" cy="97155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vi-VN" sz="3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 bài tiếp theo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9CDC17-09DB-4B48-A5A2-3AFA7D5BA050}"/>
              </a:ext>
            </a:extLst>
          </p:cNvPr>
          <p:cNvSpPr/>
          <p:nvPr/>
        </p:nvSpPr>
        <p:spPr>
          <a:xfrm>
            <a:off x="3105108" y="3249118"/>
            <a:ext cx="5981783" cy="97155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vi-VN" sz="3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thành</a:t>
            </a:r>
            <a:r>
              <a:rPr kumimoji="0" lang="en-US" sz="3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các bài tập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1D1163B-C8F1-4153-9676-0255E785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22" y="3502468"/>
            <a:ext cx="495300" cy="4953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C74EC33-98E6-4EEA-9026-9E03A5F6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22" y="4709495"/>
            <a:ext cx="495300" cy="4953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D84CB4-07A2-4BB3-824D-35D255ABAF85}"/>
              </a:ext>
            </a:extLst>
          </p:cNvPr>
          <p:cNvSpPr txBox="1"/>
          <p:nvPr/>
        </p:nvSpPr>
        <p:spPr>
          <a:xfrm>
            <a:off x="2564103" y="2102993"/>
            <a:ext cx="7015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ĐỊNH H</a:t>
            </a:r>
            <a:r>
              <a:rPr lang="vi-VN" sz="4000" b="1">
                <a:solidFill>
                  <a:srgbClr val="FF0000"/>
                </a:solidFill>
              </a:rPr>
              <a:t>Ư</a:t>
            </a:r>
            <a:r>
              <a:rPr lang="en-US" sz="4000" b="1">
                <a:solidFill>
                  <a:srgbClr val="FF0000"/>
                </a:solidFill>
              </a:rPr>
              <a:t>ỚNG HỌC TẬP</a:t>
            </a:r>
          </a:p>
        </p:txBody>
      </p:sp>
    </p:spTree>
    <p:extLst>
      <p:ext uri="{BB962C8B-B14F-4D97-AF65-F5344CB8AC3E}">
        <p14:creationId xmlns:p14="http://schemas.microsoft.com/office/powerpoint/2010/main" val="2800643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47274" y="1016001"/>
            <a:ext cx="6780138" cy="1173890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89590" y="3763366"/>
            <a:ext cx="3387867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81" y="3429000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7 2.22222E-6 L -4.16667E-7 0.18171 C -4.16667E-7 0.26296 0.17656 0.36342 0.31992 0.36342 L 0.63997 0.36342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14786" y="1287137"/>
            <a:ext cx="7125091" cy="103105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168683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750955" y="3589392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10" y="3263898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1483802" y="3763366"/>
            <a:ext cx="279365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1" y="3722212"/>
            <a:ext cx="2854452" cy="160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6280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</TotalTime>
  <Words>512</Words>
  <Application>Microsoft Office PowerPoint</Application>
  <PresentationFormat>Widescreen</PresentationFormat>
  <Paragraphs>110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Tahoma</vt:lpstr>
      <vt:lpstr>Times New Roman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Hà Lê</cp:lastModifiedBy>
  <cp:revision>31</cp:revision>
  <dcterms:created xsi:type="dcterms:W3CDTF">2023-08-09T23:21:00Z</dcterms:created>
  <dcterms:modified xsi:type="dcterms:W3CDTF">2023-10-11T10:09:44Z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